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3"/>
  </p:notesMasterIdLst>
  <p:handoutMasterIdLst>
    <p:handoutMasterId r:id="rId74"/>
  </p:handoutMasterIdLst>
  <p:sldIdLst>
    <p:sldId id="256" r:id="rId2"/>
    <p:sldId id="312" r:id="rId3"/>
    <p:sldId id="372" r:id="rId4"/>
    <p:sldId id="371" r:id="rId5"/>
    <p:sldId id="374" r:id="rId6"/>
    <p:sldId id="373" r:id="rId7"/>
    <p:sldId id="289" r:id="rId8"/>
    <p:sldId id="316" r:id="rId9"/>
    <p:sldId id="365" r:id="rId10"/>
    <p:sldId id="315" r:id="rId11"/>
    <p:sldId id="261" r:id="rId12"/>
    <p:sldId id="368" r:id="rId13"/>
    <p:sldId id="375" r:id="rId14"/>
    <p:sldId id="376" r:id="rId15"/>
    <p:sldId id="378" r:id="rId16"/>
    <p:sldId id="379" r:id="rId17"/>
    <p:sldId id="380" r:id="rId18"/>
    <p:sldId id="381" r:id="rId19"/>
    <p:sldId id="383" r:id="rId20"/>
    <p:sldId id="382" r:id="rId21"/>
    <p:sldId id="377" r:id="rId22"/>
    <p:sldId id="386" r:id="rId23"/>
    <p:sldId id="384" r:id="rId24"/>
    <p:sldId id="387" r:id="rId25"/>
    <p:sldId id="388" r:id="rId26"/>
    <p:sldId id="385" r:id="rId27"/>
    <p:sldId id="391" r:id="rId28"/>
    <p:sldId id="390" r:id="rId29"/>
    <p:sldId id="389" r:id="rId30"/>
    <p:sldId id="395" r:id="rId31"/>
    <p:sldId id="396" r:id="rId32"/>
    <p:sldId id="392" r:id="rId33"/>
    <p:sldId id="393" r:id="rId34"/>
    <p:sldId id="394" r:id="rId35"/>
    <p:sldId id="369" r:id="rId36"/>
    <p:sldId id="345" r:id="rId37"/>
    <p:sldId id="397" r:id="rId38"/>
    <p:sldId id="399" r:id="rId39"/>
    <p:sldId id="398" r:id="rId40"/>
    <p:sldId id="400" r:id="rId41"/>
    <p:sldId id="402" r:id="rId42"/>
    <p:sldId id="403" r:id="rId43"/>
    <p:sldId id="298" r:id="rId44"/>
    <p:sldId id="406" r:id="rId45"/>
    <p:sldId id="404" r:id="rId46"/>
    <p:sldId id="405" r:id="rId47"/>
    <p:sldId id="407" r:id="rId48"/>
    <p:sldId id="409" r:id="rId49"/>
    <p:sldId id="411" r:id="rId50"/>
    <p:sldId id="408" r:id="rId51"/>
    <p:sldId id="413" r:id="rId52"/>
    <p:sldId id="412" r:id="rId53"/>
    <p:sldId id="414" r:id="rId54"/>
    <p:sldId id="415" r:id="rId55"/>
    <p:sldId id="416" r:id="rId56"/>
    <p:sldId id="370" r:id="rId57"/>
    <p:sldId id="367" r:id="rId58"/>
    <p:sldId id="321" r:id="rId59"/>
    <p:sldId id="417" r:id="rId60"/>
    <p:sldId id="418" r:id="rId61"/>
    <p:sldId id="419" r:id="rId62"/>
    <p:sldId id="421" r:id="rId63"/>
    <p:sldId id="423" r:id="rId64"/>
    <p:sldId id="424" r:id="rId65"/>
    <p:sldId id="425" r:id="rId66"/>
    <p:sldId id="426" r:id="rId67"/>
    <p:sldId id="427" r:id="rId68"/>
    <p:sldId id="420" r:id="rId69"/>
    <p:sldId id="320" r:id="rId70"/>
    <p:sldId id="319" r:id="rId71"/>
    <p:sldId id="422" r:id="rId7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6380" autoAdjust="0"/>
  </p:normalViewPr>
  <p:slideViewPr>
    <p:cSldViewPr snapToGrid="0">
      <p:cViewPr varScale="1">
        <p:scale>
          <a:sx n="94" d="100"/>
          <a:sy n="94" d="100"/>
        </p:scale>
        <p:origin x="1230"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6D5A1FD-CA50-4484-9BCC-5482D9BDA233}" type="doc">
      <dgm:prSet loTypeId="urn:microsoft.com/office/officeart/2009/3/layout/HorizontalOrganizationChart" loCatId="hierarchy" qsTypeId="urn:microsoft.com/office/officeart/2005/8/quickstyle/simple1" qsCatId="simple" csTypeId="urn:microsoft.com/office/officeart/2005/8/colors/accent3_1" csCatId="accent3" phldr="1"/>
      <dgm:spPr/>
      <dgm:t>
        <a:bodyPr/>
        <a:lstStyle/>
        <a:p>
          <a:endParaRPr lang="en-US"/>
        </a:p>
      </dgm:t>
    </dgm:pt>
    <dgm:pt modelId="{2548CBFA-B3C5-41DD-A460-97214E340B5C}">
      <dgm:prSet phldrT="[Text]" custT="1"/>
      <dgm:spPr/>
      <dgm:t>
        <a:bodyPr/>
        <a:lstStyle/>
        <a:p>
          <a:r>
            <a:rPr lang="en-US" sz="1200"/>
            <a:t>Day 1: Need for continuous professional development</a:t>
          </a:r>
          <a:endParaRPr lang="en-US" sz="1200" dirty="0"/>
        </a:p>
      </dgm:t>
    </dgm:pt>
    <dgm:pt modelId="{A1CFC712-AB07-42E6-BDA0-744E5C3B47E5}" type="parTrans" cxnId="{8047F9AB-41F0-4FB5-9FE2-20AE6483F368}">
      <dgm:prSet/>
      <dgm:spPr/>
      <dgm:t>
        <a:bodyPr/>
        <a:lstStyle/>
        <a:p>
          <a:endParaRPr lang="en-US"/>
        </a:p>
      </dgm:t>
    </dgm:pt>
    <dgm:pt modelId="{AE2848B5-72CE-46AD-8B9B-33883BC4D3A7}" type="sibTrans" cxnId="{8047F9AB-41F0-4FB5-9FE2-20AE6483F368}">
      <dgm:prSet/>
      <dgm:spPr/>
      <dgm:t>
        <a:bodyPr/>
        <a:lstStyle/>
        <a:p>
          <a:endParaRPr lang="en-US"/>
        </a:p>
      </dgm:t>
    </dgm:pt>
    <dgm:pt modelId="{52CB9994-59C8-4043-821A-1D267DA94C1F}" type="asst">
      <dgm:prSet phldrT="[Text]" custT="1"/>
      <dgm:spPr/>
      <dgm:t>
        <a:bodyPr/>
        <a:lstStyle/>
        <a:p>
          <a:r>
            <a:rPr lang="en-US" sz="1200"/>
            <a:t>Education Expertise</a:t>
          </a:r>
          <a:endParaRPr lang="en-US" sz="1200" dirty="0"/>
        </a:p>
      </dgm:t>
    </dgm:pt>
    <dgm:pt modelId="{B55EBBCC-9AE3-4121-B535-EA24D2335CCF}" type="parTrans" cxnId="{2A5EA1F6-B0BE-41D1-88BA-F666F34BA922}">
      <dgm:prSet/>
      <dgm:spPr/>
      <dgm:t>
        <a:bodyPr/>
        <a:lstStyle/>
        <a:p>
          <a:endParaRPr lang="en-US"/>
        </a:p>
      </dgm:t>
    </dgm:pt>
    <dgm:pt modelId="{6ABCF81A-6A27-4EFF-A42F-8B69FB497FD2}" type="sibTrans" cxnId="{2A5EA1F6-B0BE-41D1-88BA-F666F34BA922}">
      <dgm:prSet/>
      <dgm:spPr/>
      <dgm:t>
        <a:bodyPr/>
        <a:lstStyle/>
        <a:p>
          <a:endParaRPr lang="en-US"/>
        </a:p>
      </dgm:t>
    </dgm:pt>
    <dgm:pt modelId="{B87BD302-1500-4787-93AD-744471EF2F82}" type="asst">
      <dgm:prSet phldrT="[Text]" custT="1"/>
      <dgm:spPr/>
      <dgm:t>
        <a:bodyPr/>
        <a:lstStyle/>
        <a:p>
          <a:r>
            <a:rPr lang="en-US" sz="1200" dirty="0"/>
            <a:t>Working effectively with others</a:t>
          </a:r>
        </a:p>
      </dgm:t>
    </dgm:pt>
    <dgm:pt modelId="{D387AD0B-BD3E-489B-8083-667A962D06BF}" type="parTrans" cxnId="{6CB081CC-5913-41D6-B122-EDB445FB3B1D}">
      <dgm:prSet/>
      <dgm:spPr/>
      <dgm:t>
        <a:bodyPr/>
        <a:lstStyle/>
        <a:p>
          <a:endParaRPr lang="en-US"/>
        </a:p>
      </dgm:t>
    </dgm:pt>
    <dgm:pt modelId="{AF2BB6C0-6E4A-432A-BEE7-90A061F82D55}" type="sibTrans" cxnId="{6CB081CC-5913-41D6-B122-EDB445FB3B1D}">
      <dgm:prSet/>
      <dgm:spPr/>
      <dgm:t>
        <a:bodyPr/>
        <a:lstStyle/>
        <a:p>
          <a:endParaRPr lang="en-US"/>
        </a:p>
      </dgm:t>
    </dgm:pt>
    <dgm:pt modelId="{7ECBA2F2-2CC1-441C-8D09-33FDF9552087}" type="asst">
      <dgm:prSet phldrT="[Text]" custT="1"/>
      <dgm:spPr/>
      <dgm:t>
        <a:bodyPr/>
        <a:lstStyle/>
        <a:p>
          <a:r>
            <a:rPr lang="en-US" sz="1200" dirty="0"/>
            <a:t>Problem Solving</a:t>
          </a:r>
        </a:p>
      </dgm:t>
    </dgm:pt>
    <dgm:pt modelId="{19579355-3BD0-4FE5-B642-E4F9EEE5217C}" type="parTrans" cxnId="{55C52352-2B06-4D53-B652-67D45EE5E0F8}">
      <dgm:prSet/>
      <dgm:spPr/>
      <dgm:t>
        <a:bodyPr/>
        <a:lstStyle/>
        <a:p>
          <a:endParaRPr lang="en-US"/>
        </a:p>
      </dgm:t>
    </dgm:pt>
    <dgm:pt modelId="{ECBEE02F-8EEF-470D-AA10-AB713CA57EB0}" type="sibTrans" cxnId="{55C52352-2B06-4D53-B652-67D45EE5E0F8}">
      <dgm:prSet/>
      <dgm:spPr/>
      <dgm:t>
        <a:bodyPr/>
        <a:lstStyle/>
        <a:p>
          <a:endParaRPr lang="en-US"/>
        </a:p>
      </dgm:t>
    </dgm:pt>
    <dgm:pt modelId="{57FB63FA-133F-4E8C-B7DF-328F9150C1E6}" type="asst">
      <dgm:prSet phldrT="[Text]" custT="1"/>
      <dgm:spPr/>
      <dgm:t>
        <a:bodyPr/>
        <a:lstStyle/>
        <a:p>
          <a:r>
            <a:rPr lang="en-US" sz="1200" dirty="0"/>
            <a:t>Communicating clearly and with impact</a:t>
          </a:r>
        </a:p>
      </dgm:t>
    </dgm:pt>
    <dgm:pt modelId="{2265ABEC-F1C5-4E81-978D-77FCFB0C3E3E}" type="parTrans" cxnId="{90290367-70F7-4CFF-999A-DAF2B54A0C85}">
      <dgm:prSet/>
      <dgm:spPr/>
      <dgm:t>
        <a:bodyPr/>
        <a:lstStyle/>
        <a:p>
          <a:endParaRPr lang="en-US"/>
        </a:p>
      </dgm:t>
    </dgm:pt>
    <dgm:pt modelId="{639C2CEA-7D91-414F-9AF9-A5B04C825CF8}" type="sibTrans" cxnId="{90290367-70F7-4CFF-999A-DAF2B54A0C85}">
      <dgm:prSet/>
      <dgm:spPr/>
      <dgm:t>
        <a:bodyPr/>
        <a:lstStyle/>
        <a:p>
          <a:endParaRPr lang="en-US"/>
        </a:p>
      </dgm:t>
    </dgm:pt>
    <dgm:pt modelId="{863949C0-5B3F-4142-BA24-D4D99F1E5485}" type="asst">
      <dgm:prSet phldrT="[Text]" custT="1"/>
      <dgm:spPr/>
      <dgm:t>
        <a:bodyPr/>
        <a:lstStyle/>
        <a:p>
          <a:r>
            <a:rPr lang="en-US" sz="1200" dirty="0"/>
            <a:t>Creativity and Innovation</a:t>
          </a:r>
        </a:p>
      </dgm:t>
    </dgm:pt>
    <dgm:pt modelId="{D6A69983-C0C5-451A-AC7A-547F062EA9B4}" type="parTrans" cxnId="{5533916D-EF01-4A42-B257-E7F3A9453C51}">
      <dgm:prSet/>
      <dgm:spPr/>
      <dgm:t>
        <a:bodyPr/>
        <a:lstStyle/>
        <a:p>
          <a:endParaRPr lang="en-US"/>
        </a:p>
      </dgm:t>
    </dgm:pt>
    <dgm:pt modelId="{88569517-D58F-45EB-8961-45B80D903D6B}" type="sibTrans" cxnId="{5533916D-EF01-4A42-B257-E7F3A9453C51}">
      <dgm:prSet/>
      <dgm:spPr/>
      <dgm:t>
        <a:bodyPr/>
        <a:lstStyle/>
        <a:p>
          <a:endParaRPr lang="en-US"/>
        </a:p>
      </dgm:t>
    </dgm:pt>
    <dgm:pt modelId="{AC4D315E-1B16-41C8-B3E3-458E46A09153}" type="asst">
      <dgm:prSet phldrT="[Text]" custT="1"/>
      <dgm:spPr/>
      <dgm:t>
        <a:bodyPr/>
        <a:lstStyle/>
        <a:p>
          <a:r>
            <a:rPr lang="en-US" sz="1200" dirty="0"/>
            <a:t>Developing self and others</a:t>
          </a:r>
        </a:p>
      </dgm:t>
    </dgm:pt>
    <dgm:pt modelId="{57AA3684-AD62-4E03-8CA7-9EE815471BAC}" type="parTrans" cxnId="{84A1FC90-75A6-42EB-943C-001D44BA726D}">
      <dgm:prSet/>
      <dgm:spPr/>
      <dgm:t>
        <a:bodyPr/>
        <a:lstStyle/>
        <a:p>
          <a:endParaRPr lang="en-US"/>
        </a:p>
      </dgm:t>
    </dgm:pt>
    <dgm:pt modelId="{4E5243B8-7FA1-4C08-9D4A-C27CE0102E09}" type="sibTrans" cxnId="{84A1FC90-75A6-42EB-943C-001D44BA726D}">
      <dgm:prSet/>
      <dgm:spPr/>
      <dgm:t>
        <a:bodyPr/>
        <a:lstStyle/>
        <a:p>
          <a:endParaRPr lang="en-US"/>
        </a:p>
      </dgm:t>
    </dgm:pt>
    <dgm:pt modelId="{9F1F72BC-6E3E-405E-819F-A857D91E6311}" type="asst">
      <dgm:prSet phldrT="[Text]" custT="1"/>
      <dgm:spPr/>
      <dgm:t>
        <a:bodyPr/>
        <a:lstStyle/>
        <a:p>
          <a:r>
            <a:rPr lang="en-US" sz="1200" dirty="0"/>
            <a:t>Personal Learning and Growth</a:t>
          </a:r>
        </a:p>
      </dgm:t>
    </dgm:pt>
    <dgm:pt modelId="{EE716B18-8B26-4D35-8EDB-688E8562DD66}" type="parTrans" cxnId="{6EF747C5-A95D-488C-9568-6D3A563CA5BA}">
      <dgm:prSet/>
      <dgm:spPr/>
      <dgm:t>
        <a:bodyPr/>
        <a:lstStyle/>
        <a:p>
          <a:endParaRPr lang="en-US"/>
        </a:p>
      </dgm:t>
    </dgm:pt>
    <dgm:pt modelId="{A1A86582-4DF8-496E-80B4-F9E8B5AEFF79}" type="sibTrans" cxnId="{6EF747C5-A95D-488C-9568-6D3A563CA5BA}">
      <dgm:prSet/>
      <dgm:spPr/>
      <dgm:t>
        <a:bodyPr/>
        <a:lstStyle/>
        <a:p>
          <a:endParaRPr lang="en-US"/>
        </a:p>
      </dgm:t>
    </dgm:pt>
    <dgm:pt modelId="{7745937F-7A73-4654-B585-0FABEA201D92}" type="pres">
      <dgm:prSet presAssocID="{96D5A1FD-CA50-4484-9BCC-5482D9BDA233}" presName="hierChild1" presStyleCnt="0">
        <dgm:presLayoutVars>
          <dgm:orgChart val="1"/>
          <dgm:chPref val="1"/>
          <dgm:dir/>
          <dgm:animOne val="branch"/>
          <dgm:animLvl val="lvl"/>
          <dgm:resizeHandles/>
        </dgm:presLayoutVars>
      </dgm:prSet>
      <dgm:spPr/>
    </dgm:pt>
    <dgm:pt modelId="{1E96BA1C-6EC9-4E8D-8609-A209CFABDED9}" type="pres">
      <dgm:prSet presAssocID="{2548CBFA-B3C5-41DD-A460-97214E340B5C}" presName="hierRoot1" presStyleCnt="0">
        <dgm:presLayoutVars>
          <dgm:hierBranch val="init"/>
        </dgm:presLayoutVars>
      </dgm:prSet>
      <dgm:spPr/>
    </dgm:pt>
    <dgm:pt modelId="{D7A95D8C-BF44-41C1-BD3A-62E9F6B7675A}" type="pres">
      <dgm:prSet presAssocID="{2548CBFA-B3C5-41DD-A460-97214E340B5C}" presName="rootComposite1" presStyleCnt="0"/>
      <dgm:spPr/>
    </dgm:pt>
    <dgm:pt modelId="{BD8F9D67-AC28-41AD-85C4-3E1C5B66823A}" type="pres">
      <dgm:prSet presAssocID="{2548CBFA-B3C5-41DD-A460-97214E340B5C}" presName="rootText1" presStyleLbl="node0" presStyleIdx="0" presStyleCnt="1">
        <dgm:presLayoutVars>
          <dgm:chPref val="3"/>
        </dgm:presLayoutVars>
      </dgm:prSet>
      <dgm:spPr/>
    </dgm:pt>
    <dgm:pt modelId="{5EEC70C6-2F13-46F0-A1E5-9134EF50609D}" type="pres">
      <dgm:prSet presAssocID="{2548CBFA-B3C5-41DD-A460-97214E340B5C}" presName="rootConnector1" presStyleLbl="node1" presStyleIdx="0" presStyleCnt="0"/>
      <dgm:spPr/>
    </dgm:pt>
    <dgm:pt modelId="{1C180B5A-956C-47FC-9860-634BD0992D7A}" type="pres">
      <dgm:prSet presAssocID="{2548CBFA-B3C5-41DD-A460-97214E340B5C}" presName="hierChild2" presStyleCnt="0"/>
      <dgm:spPr/>
    </dgm:pt>
    <dgm:pt modelId="{492485AB-20F8-4CD1-ACF9-06DD9A1DAC94}" type="pres">
      <dgm:prSet presAssocID="{2548CBFA-B3C5-41DD-A460-97214E340B5C}" presName="hierChild3" presStyleCnt="0"/>
      <dgm:spPr/>
    </dgm:pt>
    <dgm:pt modelId="{41BB462E-E267-45BF-A4EB-5DE46C19217E}" type="pres">
      <dgm:prSet presAssocID="{B55EBBCC-9AE3-4121-B535-EA24D2335CCF}" presName="Name115" presStyleLbl="parChTrans1D2" presStyleIdx="0" presStyleCnt="7"/>
      <dgm:spPr/>
    </dgm:pt>
    <dgm:pt modelId="{B57EF80D-8CD5-4797-A60E-1C9D117E0408}" type="pres">
      <dgm:prSet presAssocID="{52CB9994-59C8-4043-821A-1D267DA94C1F}" presName="hierRoot3" presStyleCnt="0">
        <dgm:presLayoutVars>
          <dgm:hierBranch val="init"/>
        </dgm:presLayoutVars>
      </dgm:prSet>
      <dgm:spPr/>
    </dgm:pt>
    <dgm:pt modelId="{6CA14143-47F2-4E07-BE84-9295940A26AF}" type="pres">
      <dgm:prSet presAssocID="{52CB9994-59C8-4043-821A-1D267DA94C1F}" presName="rootComposite3" presStyleCnt="0"/>
      <dgm:spPr/>
    </dgm:pt>
    <dgm:pt modelId="{C8A95C1B-2A48-48E0-AAF2-0F608C6E5C7C}" type="pres">
      <dgm:prSet presAssocID="{52CB9994-59C8-4043-821A-1D267DA94C1F}" presName="rootText3" presStyleLbl="asst1" presStyleIdx="0" presStyleCnt="7">
        <dgm:presLayoutVars>
          <dgm:chPref val="3"/>
        </dgm:presLayoutVars>
      </dgm:prSet>
      <dgm:spPr/>
    </dgm:pt>
    <dgm:pt modelId="{96333BAC-E2A9-47FF-9891-596ECA4D12E5}" type="pres">
      <dgm:prSet presAssocID="{52CB9994-59C8-4043-821A-1D267DA94C1F}" presName="rootConnector3" presStyleLbl="asst1" presStyleIdx="0" presStyleCnt="7"/>
      <dgm:spPr/>
    </dgm:pt>
    <dgm:pt modelId="{6B03CCA5-82AA-4A7D-9B2E-679CC2750C31}" type="pres">
      <dgm:prSet presAssocID="{52CB9994-59C8-4043-821A-1D267DA94C1F}" presName="hierChild6" presStyleCnt="0"/>
      <dgm:spPr/>
    </dgm:pt>
    <dgm:pt modelId="{2A64C322-23C3-46C5-86A0-113E903341D4}" type="pres">
      <dgm:prSet presAssocID="{52CB9994-59C8-4043-821A-1D267DA94C1F}" presName="hierChild7" presStyleCnt="0"/>
      <dgm:spPr/>
    </dgm:pt>
    <dgm:pt modelId="{22B8AD93-1F9F-48E1-B47E-091D6E6086E0}" type="pres">
      <dgm:prSet presAssocID="{D387AD0B-BD3E-489B-8083-667A962D06BF}" presName="Name115" presStyleLbl="parChTrans1D2" presStyleIdx="1" presStyleCnt="7"/>
      <dgm:spPr/>
    </dgm:pt>
    <dgm:pt modelId="{BA01A278-1CB7-4F1D-A827-C75475C30BBD}" type="pres">
      <dgm:prSet presAssocID="{B87BD302-1500-4787-93AD-744471EF2F82}" presName="hierRoot3" presStyleCnt="0">
        <dgm:presLayoutVars>
          <dgm:hierBranch val="init"/>
        </dgm:presLayoutVars>
      </dgm:prSet>
      <dgm:spPr/>
    </dgm:pt>
    <dgm:pt modelId="{18DDBBE0-99B5-4B9E-824F-DC878B4D948D}" type="pres">
      <dgm:prSet presAssocID="{B87BD302-1500-4787-93AD-744471EF2F82}" presName="rootComposite3" presStyleCnt="0"/>
      <dgm:spPr/>
    </dgm:pt>
    <dgm:pt modelId="{95F872A9-1D7A-4676-9FC3-A0A831960E45}" type="pres">
      <dgm:prSet presAssocID="{B87BD302-1500-4787-93AD-744471EF2F82}" presName="rootText3" presStyleLbl="asst1" presStyleIdx="1" presStyleCnt="7">
        <dgm:presLayoutVars>
          <dgm:chPref val="3"/>
        </dgm:presLayoutVars>
      </dgm:prSet>
      <dgm:spPr/>
    </dgm:pt>
    <dgm:pt modelId="{412BFB31-9599-48BD-A93E-EDE35E27EB80}" type="pres">
      <dgm:prSet presAssocID="{B87BD302-1500-4787-93AD-744471EF2F82}" presName="rootConnector3" presStyleLbl="asst1" presStyleIdx="1" presStyleCnt="7"/>
      <dgm:spPr/>
    </dgm:pt>
    <dgm:pt modelId="{D64C1FEC-3C51-4248-B00F-741224F1E68B}" type="pres">
      <dgm:prSet presAssocID="{B87BD302-1500-4787-93AD-744471EF2F82}" presName="hierChild6" presStyleCnt="0"/>
      <dgm:spPr/>
    </dgm:pt>
    <dgm:pt modelId="{CF27965D-AB1D-4E3B-B768-949573DAAF06}" type="pres">
      <dgm:prSet presAssocID="{B87BD302-1500-4787-93AD-744471EF2F82}" presName="hierChild7" presStyleCnt="0"/>
      <dgm:spPr/>
    </dgm:pt>
    <dgm:pt modelId="{D8644B93-ACFD-4FE2-9E28-B55D1EE17920}" type="pres">
      <dgm:prSet presAssocID="{19579355-3BD0-4FE5-B642-E4F9EEE5217C}" presName="Name115" presStyleLbl="parChTrans1D2" presStyleIdx="2" presStyleCnt="7"/>
      <dgm:spPr/>
    </dgm:pt>
    <dgm:pt modelId="{CD85BC12-396C-45C4-B1DD-48E570583C75}" type="pres">
      <dgm:prSet presAssocID="{7ECBA2F2-2CC1-441C-8D09-33FDF9552087}" presName="hierRoot3" presStyleCnt="0">
        <dgm:presLayoutVars>
          <dgm:hierBranch val="init"/>
        </dgm:presLayoutVars>
      </dgm:prSet>
      <dgm:spPr/>
    </dgm:pt>
    <dgm:pt modelId="{948C1A49-3335-4389-95FB-B830B92E1499}" type="pres">
      <dgm:prSet presAssocID="{7ECBA2F2-2CC1-441C-8D09-33FDF9552087}" presName="rootComposite3" presStyleCnt="0"/>
      <dgm:spPr/>
    </dgm:pt>
    <dgm:pt modelId="{FB1F4D94-D0A2-4D51-8BDE-88CDB3FD9C6F}" type="pres">
      <dgm:prSet presAssocID="{7ECBA2F2-2CC1-441C-8D09-33FDF9552087}" presName="rootText3" presStyleLbl="asst1" presStyleIdx="2" presStyleCnt="7">
        <dgm:presLayoutVars>
          <dgm:chPref val="3"/>
        </dgm:presLayoutVars>
      </dgm:prSet>
      <dgm:spPr/>
    </dgm:pt>
    <dgm:pt modelId="{8AC4104E-713D-4371-A6B7-82FDA5546E60}" type="pres">
      <dgm:prSet presAssocID="{7ECBA2F2-2CC1-441C-8D09-33FDF9552087}" presName="rootConnector3" presStyleLbl="asst1" presStyleIdx="2" presStyleCnt="7"/>
      <dgm:spPr/>
    </dgm:pt>
    <dgm:pt modelId="{0E8CBCD0-B75E-493D-85CB-F847EFD5EB33}" type="pres">
      <dgm:prSet presAssocID="{7ECBA2F2-2CC1-441C-8D09-33FDF9552087}" presName="hierChild6" presStyleCnt="0"/>
      <dgm:spPr/>
    </dgm:pt>
    <dgm:pt modelId="{18BFBBA1-CDF6-4155-A642-FA3909BD01DB}" type="pres">
      <dgm:prSet presAssocID="{7ECBA2F2-2CC1-441C-8D09-33FDF9552087}" presName="hierChild7" presStyleCnt="0"/>
      <dgm:spPr/>
    </dgm:pt>
    <dgm:pt modelId="{6E802E08-3C1C-421A-9A37-1871840E2AEE}" type="pres">
      <dgm:prSet presAssocID="{2265ABEC-F1C5-4E81-978D-77FCFB0C3E3E}" presName="Name115" presStyleLbl="parChTrans1D2" presStyleIdx="3" presStyleCnt="7"/>
      <dgm:spPr/>
    </dgm:pt>
    <dgm:pt modelId="{C021D508-A4E2-49A7-A0A2-02A4AC137AC9}" type="pres">
      <dgm:prSet presAssocID="{57FB63FA-133F-4E8C-B7DF-328F9150C1E6}" presName="hierRoot3" presStyleCnt="0">
        <dgm:presLayoutVars>
          <dgm:hierBranch val="init"/>
        </dgm:presLayoutVars>
      </dgm:prSet>
      <dgm:spPr/>
    </dgm:pt>
    <dgm:pt modelId="{72F30BE7-DEF6-46B5-816A-A421764F63DD}" type="pres">
      <dgm:prSet presAssocID="{57FB63FA-133F-4E8C-B7DF-328F9150C1E6}" presName="rootComposite3" presStyleCnt="0"/>
      <dgm:spPr/>
    </dgm:pt>
    <dgm:pt modelId="{A5E45B46-F06D-4383-98AD-297A22409386}" type="pres">
      <dgm:prSet presAssocID="{57FB63FA-133F-4E8C-B7DF-328F9150C1E6}" presName="rootText3" presStyleLbl="asst1" presStyleIdx="3" presStyleCnt="7">
        <dgm:presLayoutVars>
          <dgm:chPref val="3"/>
        </dgm:presLayoutVars>
      </dgm:prSet>
      <dgm:spPr/>
    </dgm:pt>
    <dgm:pt modelId="{655A5FBB-4C50-47F9-B731-6D1258EDDE22}" type="pres">
      <dgm:prSet presAssocID="{57FB63FA-133F-4E8C-B7DF-328F9150C1E6}" presName="rootConnector3" presStyleLbl="asst1" presStyleIdx="3" presStyleCnt="7"/>
      <dgm:spPr/>
    </dgm:pt>
    <dgm:pt modelId="{13DCBB83-355F-46BA-BDD2-6ECD5A4652F1}" type="pres">
      <dgm:prSet presAssocID="{57FB63FA-133F-4E8C-B7DF-328F9150C1E6}" presName="hierChild6" presStyleCnt="0"/>
      <dgm:spPr/>
    </dgm:pt>
    <dgm:pt modelId="{CA74E788-3329-4FC0-AF5F-7C6F0C61F560}" type="pres">
      <dgm:prSet presAssocID="{57FB63FA-133F-4E8C-B7DF-328F9150C1E6}" presName="hierChild7" presStyleCnt="0"/>
      <dgm:spPr/>
    </dgm:pt>
    <dgm:pt modelId="{3E0126CD-3E5B-49A9-9A83-F33EDF5CF60B}" type="pres">
      <dgm:prSet presAssocID="{D6A69983-C0C5-451A-AC7A-547F062EA9B4}" presName="Name115" presStyleLbl="parChTrans1D2" presStyleIdx="4" presStyleCnt="7"/>
      <dgm:spPr/>
    </dgm:pt>
    <dgm:pt modelId="{92B38C83-7435-4F44-BB7A-B0DE3B6BC3FC}" type="pres">
      <dgm:prSet presAssocID="{863949C0-5B3F-4142-BA24-D4D99F1E5485}" presName="hierRoot3" presStyleCnt="0">
        <dgm:presLayoutVars>
          <dgm:hierBranch val="init"/>
        </dgm:presLayoutVars>
      </dgm:prSet>
      <dgm:spPr/>
    </dgm:pt>
    <dgm:pt modelId="{0CAD9122-7928-47FF-B4EF-754088B806C9}" type="pres">
      <dgm:prSet presAssocID="{863949C0-5B3F-4142-BA24-D4D99F1E5485}" presName="rootComposite3" presStyleCnt="0"/>
      <dgm:spPr/>
    </dgm:pt>
    <dgm:pt modelId="{075CD22E-769C-4EB7-B510-B4CA2378F021}" type="pres">
      <dgm:prSet presAssocID="{863949C0-5B3F-4142-BA24-D4D99F1E5485}" presName="rootText3" presStyleLbl="asst1" presStyleIdx="4" presStyleCnt="7">
        <dgm:presLayoutVars>
          <dgm:chPref val="3"/>
        </dgm:presLayoutVars>
      </dgm:prSet>
      <dgm:spPr/>
    </dgm:pt>
    <dgm:pt modelId="{164C5E86-CCC3-433F-8CC9-A40CD3485503}" type="pres">
      <dgm:prSet presAssocID="{863949C0-5B3F-4142-BA24-D4D99F1E5485}" presName="rootConnector3" presStyleLbl="asst1" presStyleIdx="4" presStyleCnt="7"/>
      <dgm:spPr/>
    </dgm:pt>
    <dgm:pt modelId="{03BFDD7E-BCCF-42DF-8C1A-30EC4419AB74}" type="pres">
      <dgm:prSet presAssocID="{863949C0-5B3F-4142-BA24-D4D99F1E5485}" presName="hierChild6" presStyleCnt="0"/>
      <dgm:spPr/>
    </dgm:pt>
    <dgm:pt modelId="{89CE01DC-3C40-4282-9924-D5A0DA5061BD}" type="pres">
      <dgm:prSet presAssocID="{863949C0-5B3F-4142-BA24-D4D99F1E5485}" presName="hierChild7" presStyleCnt="0"/>
      <dgm:spPr/>
    </dgm:pt>
    <dgm:pt modelId="{027B3484-D7E4-4E68-9FDC-A7AED3D0AC89}" type="pres">
      <dgm:prSet presAssocID="{57AA3684-AD62-4E03-8CA7-9EE815471BAC}" presName="Name115" presStyleLbl="parChTrans1D2" presStyleIdx="5" presStyleCnt="7"/>
      <dgm:spPr/>
    </dgm:pt>
    <dgm:pt modelId="{1D202943-3061-4F44-9B0A-5640BE31764F}" type="pres">
      <dgm:prSet presAssocID="{AC4D315E-1B16-41C8-B3E3-458E46A09153}" presName="hierRoot3" presStyleCnt="0">
        <dgm:presLayoutVars>
          <dgm:hierBranch val="init"/>
        </dgm:presLayoutVars>
      </dgm:prSet>
      <dgm:spPr/>
    </dgm:pt>
    <dgm:pt modelId="{0EA35DEE-68D5-4899-8816-7EAECC876BBA}" type="pres">
      <dgm:prSet presAssocID="{AC4D315E-1B16-41C8-B3E3-458E46A09153}" presName="rootComposite3" presStyleCnt="0"/>
      <dgm:spPr/>
    </dgm:pt>
    <dgm:pt modelId="{74CE36E3-785D-4261-A311-BBD5B02D5EE6}" type="pres">
      <dgm:prSet presAssocID="{AC4D315E-1B16-41C8-B3E3-458E46A09153}" presName="rootText3" presStyleLbl="asst1" presStyleIdx="5" presStyleCnt="7">
        <dgm:presLayoutVars>
          <dgm:chPref val="3"/>
        </dgm:presLayoutVars>
      </dgm:prSet>
      <dgm:spPr/>
    </dgm:pt>
    <dgm:pt modelId="{B7688638-CECF-4894-B560-4C271FD94527}" type="pres">
      <dgm:prSet presAssocID="{AC4D315E-1B16-41C8-B3E3-458E46A09153}" presName="rootConnector3" presStyleLbl="asst1" presStyleIdx="5" presStyleCnt="7"/>
      <dgm:spPr/>
    </dgm:pt>
    <dgm:pt modelId="{F9DFD67B-1DE9-44E8-8DE0-706C94299262}" type="pres">
      <dgm:prSet presAssocID="{AC4D315E-1B16-41C8-B3E3-458E46A09153}" presName="hierChild6" presStyleCnt="0"/>
      <dgm:spPr/>
    </dgm:pt>
    <dgm:pt modelId="{899993C8-FAEA-4547-9264-4AE939D1F4C3}" type="pres">
      <dgm:prSet presAssocID="{AC4D315E-1B16-41C8-B3E3-458E46A09153}" presName="hierChild7" presStyleCnt="0"/>
      <dgm:spPr/>
    </dgm:pt>
    <dgm:pt modelId="{94BA1033-A7B3-463E-8797-28C32C7406F8}" type="pres">
      <dgm:prSet presAssocID="{EE716B18-8B26-4D35-8EDB-688E8562DD66}" presName="Name115" presStyleLbl="parChTrans1D2" presStyleIdx="6" presStyleCnt="7"/>
      <dgm:spPr/>
    </dgm:pt>
    <dgm:pt modelId="{3D726E59-084F-42F7-A79F-E2E5652A2448}" type="pres">
      <dgm:prSet presAssocID="{9F1F72BC-6E3E-405E-819F-A857D91E6311}" presName="hierRoot3" presStyleCnt="0">
        <dgm:presLayoutVars>
          <dgm:hierBranch val="init"/>
        </dgm:presLayoutVars>
      </dgm:prSet>
      <dgm:spPr/>
    </dgm:pt>
    <dgm:pt modelId="{08CCEA25-BA6D-4914-89EF-CC0305670485}" type="pres">
      <dgm:prSet presAssocID="{9F1F72BC-6E3E-405E-819F-A857D91E6311}" presName="rootComposite3" presStyleCnt="0"/>
      <dgm:spPr/>
    </dgm:pt>
    <dgm:pt modelId="{D1054D96-F065-475F-B5F3-0DC63224AB31}" type="pres">
      <dgm:prSet presAssocID="{9F1F72BC-6E3E-405E-819F-A857D91E6311}" presName="rootText3" presStyleLbl="asst1" presStyleIdx="6" presStyleCnt="7">
        <dgm:presLayoutVars>
          <dgm:chPref val="3"/>
        </dgm:presLayoutVars>
      </dgm:prSet>
      <dgm:spPr/>
    </dgm:pt>
    <dgm:pt modelId="{16025F7E-3F68-4A7A-86B8-E374E2ABDD94}" type="pres">
      <dgm:prSet presAssocID="{9F1F72BC-6E3E-405E-819F-A857D91E6311}" presName="rootConnector3" presStyleLbl="asst1" presStyleIdx="6" presStyleCnt="7"/>
      <dgm:spPr/>
    </dgm:pt>
    <dgm:pt modelId="{524A3697-DBAB-4D6E-94EB-8FD8885CD06E}" type="pres">
      <dgm:prSet presAssocID="{9F1F72BC-6E3E-405E-819F-A857D91E6311}" presName="hierChild6" presStyleCnt="0"/>
      <dgm:spPr/>
    </dgm:pt>
    <dgm:pt modelId="{EF7B8581-9CB6-4D6A-A2AE-F69A60B2ADD8}" type="pres">
      <dgm:prSet presAssocID="{9F1F72BC-6E3E-405E-819F-A857D91E6311}" presName="hierChild7" presStyleCnt="0"/>
      <dgm:spPr/>
    </dgm:pt>
  </dgm:ptLst>
  <dgm:cxnLst>
    <dgm:cxn modelId="{EA7D9514-DA7F-4120-8C9D-27E14D6DA659}" type="presOf" srcId="{AC4D315E-1B16-41C8-B3E3-458E46A09153}" destId="{B7688638-CECF-4894-B560-4C271FD94527}" srcOrd="1" destOrd="0" presId="urn:microsoft.com/office/officeart/2009/3/layout/HorizontalOrganizationChart"/>
    <dgm:cxn modelId="{B787941B-190D-458E-973D-C4095ADC1D8D}" type="presOf" srcId="{2548CBFA-B3C5-41DD-A460-97214E340B5C}" destId="{BD8F9D67-AC28-41AD-85C4-3E1C5B66823A}" srcOrd="0" destOrd="0" presId="urn:microsoft.com/office/officeart/2009/3/layout/HorizontalOrganizationChart"/>
    <dgm:cxn modelId="{94FACC2B-7586-46DE-8C6F-C7365A2A2C12}" type="presOf" srcId="{9F1F72BC-6E3E-405E-819F-A857D91E6311}" destId="{16025F7E-3F68-4A7A-86B8-E374E2ABDD94}" srcOrd="1" destOrd="0" presId="urn:microsoft.com/office/officeart/2009/3/layout/HorizontalOrganizationChart"/>
    <dgm:cxn modelId="{6DA30B60-9286-4AC0-A45D-B05D765F334B}" type="presOf" srcId="{7ECBA2F2-2CC1-441C-8D09-33FDF9552087}" destId="{FB1F4D94-D0A2-4D51-8BDE-88CDB3FD9C6F}" srcOrd="0" destOrd="0" presId="urn:microsoft.com/office/officeart/2009/3/layout/HorizontalOrganizationChart"/>
    <dgm:cxn modelId="{90290367-70F7-4CFF-999A-DAF2B54A0C85}" srcId="{2548CBFA-B3C5-41DD-A460-97214E340B5C}" destId="{57FB63FA-133F-4E8C-B7DF-328F9150C1E6}" srcOrd="3" destOrd="0" parTransId="{2265ABEC-F1C5-4E81-978D-77FCFB0C3E3E}" sibTransId="{639C2CEA-7D91-414F-9AF9-A5B04C825CF8}"/>
    <dgm:cxn modelId="{617C2467-0F27-4884-9F2C-71C6FEAC12F5}" type="presOf" srcId="{96D5A1FD-CA50-4484-9BCC-5482D9BDA233}" destId="{7745937F-7A73-4654-B585-0FABEA201D92}" srcOrd="0" destOrd="0" presId="urn:microsoft.com/office/officeart/2009/3/layout/HorizontalOrganizationChart"/>
    <dgm:cxn modelId="{5533916D-EF01-4A42-B257-E7F3A9453C51}" srcId="{2548CBFA-B3C5-41DD-A460-97214E340B5C}" destId="{863949C0-5B3F-4142-BA24-D4D99F1E5485}" srcOrd="4" destOrd="0" parTransId="{D6A69983-C0C5-451A-AC7A-547F062EA9B4}" sibTransId="{88569517-D58F-45EB-8961-45B80D903D6B}"/>
    <dgm:cxn modelId="{DD906571-141F-408B-AC8A-4F785E532356}" type="presOf" srcId="{863949C0-5B3F-4142-BA24-D4D99F1E5485}" destId="{075CD22E-769C-4EB7-B510-B4CA2378F021}" srcOrd="0" destOrd="0" presId="urn:microsoft.com/office/officeart/2009/3/layout/HorizontalOrganizationChart"/>
    <dgm:cxn modelId="{55C52352-2B06-4D53-B652-67D45EE5E0F8}" srcId="{2548CBFA-B3C5-41DD-A460-97214E340B5C}" destId="{7ECBA2F2-2CC1-441C-8D09-33FDF9552087}" srcOrd="2" destOrd="0" parTransId="{19579355-3BD0-4FE5-B642-E4F9EEE5217C}" sibTransId="{ECBEE02F-8EEF-470D-AA10-AB713CA57EB0}"/>
    <dgm:cxn modelId="{6071A676-6D1C-4038-819C-B5FDF3A6A8A3}" type="presOf" srcId="{57AA3684-AD62-4E03-8CA7-9EE815471BAC}" destId="{027B3484-D7E4-4E68-9FDC-A7AED3D0AC89}" srcOrd="0" destOrd="0" presId="urn:microsoft.com/office/officeart/2009/3/layout/HorizontalOrganizationChart"/>
    <dgm:cxn modelId="{EE209389-77DB-45F8-B5EC-5FDAD8527385}" type="presOf" srcId="{2265ABEC-F1C5-4E81-978D-77FCFB0C3E3E}" destId="{6E802E08-3C1C-421A-9A37-1871840E2AEE}" srcOrd="0" destOrd="0" presId="urn:microsoft.com/office/officeart/2009/3/layout/HorizontalOrganizationChart"/>
    <dgm:cxn modelId="{62BEF98D-1B3F-4F65-85B2-D2AC92DAE92A}" type="presOf" srcId="{AC4D315E-1B16-41C8-B3E3-458E46A09153}" destId="{74CE36E3-785D-4261-A311-BBD5B02D5EE6}" srcOrd="0" destOrd="0" presId="urn:microsoft.com/office/officeart/2009/3/layout/HorizontalOrganizationChart"/>
    <dgm:cxn modelId="{45212590-6C24-4D47-B625-D6853DD17B2A}" type="presOf" srcId="{57FB63FA-133F-4E8C-B7DF-328F9150C1E6}" destId="{655A5FBB-4C50-47F9-B731-6D1258EDDE22}" srcOrd="1" destOrd="0" presId="urn:microsoft.com/office/officeart/2009/3/layout/HorizontalOrganizationChart"/>
    <dgm:cxn modelId="{84A1FC90-75A6-42EB-943C-001D44BA726D}" srcId="{2548CBFA-B3C5-41DD-A460-97214E340B5C}" destId="{AC4D315E-1B16-41C8-B3E3-458E46A09153}" srcOrd="5" destOrd="0" parTransId="{57AA3684-AD62-4E03-8CA7-9EE815471BAC}" sibTransId="{4E5243B8-7FA1-4C08-9D4A-C27CE0102E09}"/>
    <dgm:cxn modelId="{B2E1EFA5-12D4-450E-870B-5F45D5B1EB3D}" type="presOf" srcId="{B87BD302-1500-4787-93AD-744471EF2F82}" destId="{95F872A9-1D7A-4676-9FC3-A0A831960E45}" srcOrd="0" destOrd="0" presId="urn:microsoft.com/office/officeart/2009/3/layout/HorizontalOrganizationChart"/>
    <dgm:cxn modelId="{BC5E48AA-488B-40AD-A80A-DBEA8669DDA1}" type="presOf" srcId="{EE716B18-8B26-4D35-8EDB-688E8562DD66}" destId="{94BA1033-A7B3-463E-8797-28C32C7406F8}" srcOrd="0" destOrd="0" presId="urn:microsoft.com/office/officeart/2009/3/layout/HorizontalOrganizationChart"/>
    <dgm:cxn modelId="{285796AB-6EE8-4C1B-90CE-B4C841F63FDF}" type="presOf" srcId="{52CB9994-59C8-4043-821A-1D267DA94C1F}" destId="{96333BAC-E2A9-47FF-9891-596ECA4D12E5}" srcOrd="1" destOrd="0" presId="urn:microsoft.com/office/officeart/2009/3/layout/HorizontalOrganizationChart"/>
    <dgm:cxn modelId="{8047F9AB-41F0-4FB5-9FE2-20AE6483F368}" srcId="{96D5A1FD-CA50-4484-9BCC-5482D9BDA233}" destId="{2548CBFA-B3C5-41DD-A460-97214E340B5C}" srcOrd="0" destOrd="0" parTransId="{A1CFC712-AB07-42E6-BDA0-744E5C3B47E5}" sibTransId="{AE2848B5-72CE-46AD-8B9B-33883BC4D3A7}"/>
    <dgm:cxn modelId="{3AA02DAE-2055-47F7-9D01-EA6C976EBE13}" type="presOf" srcId="{52CB9994-59C8-4043-821A-1D267DA94C1F}" destId="{C8A95C1B-2A48-48E0-AAF2-0F608C6E5C7C}" srcOrd="0" destOrd="0" presId="urn:microsoft.com/office/officeart/2009/3/layout/HorizontalOrganizationChart"/>
    <dgm:cxn modelId="{1F5C42B8-80B0-4BE6-BA50-C13B5D06DFFD}" type="presOf" srcId="{9F1F72BC-6E3E-405E-819F-A857D91E6311}" destId="{D1054D96-F065-475F-B5F3-0DC63224AB31}" srcOrd="0" destOrd="0" presId="urn:microsoft.com/office/officeart/2009/3/layout/HorizontalOrganizationChart"/>
    <dgm:cxn modelId="{DC4BC4B9-A271-4988-B64D-AFB55DE158F6}" type="presOf" srcId="{D387AD0B-BD3E-489B-8083-667A962D06BF}" destId="{22B8AD93-1F9F-48E1-B47E-091D6E6086E0}" srcOrd="0" destOrd="0" presId="urn:microsoft.com/office/officeart/2009/3/layout/HorizontalOrganizationChart"/>
    <dgm:cxn modelId="{6EF747C5-A95D-488C-9568-6D3A563CA5BA}" srcId="{2548CBFA-B3C5-41DD-A460-97214E340B5C}" destId="{9F1F72BC-6E3E-405E-819F-A857D91E6311}" srcOrd="6" destOrd="0" parTransId="{EE716B18-8B26-4D35-8EDB-688E8562DD66}" sibTransId="{A1A86582-4DF8-496E-80B4-F9E8B5AEFF79}"/>
    <dgm:cxn modelId="{401804C6-C98F-40DD-A5D9-D960A6B2ACA0}" type="presOf" srcId="{2548CBFA-B3C5-41DD-A460-97214E340B5C}" destId="{5EEC70C6-2F13-46F0-A1E5-9134EF50609D}" srcOrd="1" destOrd="0" presId="urn:microsoft.com/office/officeart/2009/3/layout/HorizontalOrganizationChart"/>
    <dgm:cxn modelId="{B33B8AC6-28D0-49C3-BE82-8B662CC98E58}" type="presOf" srcId="{19579355-3BD0-4FE5-B642-E4F9EEE5217C}" destId="{D8644B93-ACFD-4FE2-9E28-B55D1EE17920}" srcOrd="0" destOrd="0" presId="urn:microsoft.com/office/officeart/2009/3/layout/HorizontalOrganizationChart"/>
    <dgm:cxn modelId="{6CB081CC-5913-41D6-B122-EDB445FB3B1D}" srcId="{2548CBFA-B3C5-41DD-A460-97214E340B5C}" destId="{B87BD302-1500-4787-93AD-744471EF2F82}" srcOrd="1" destOrd="0" parTransId="{D387AD0B-BD3E-489B-8083-667A962D06BF}" sibTransId="{AF2BB6C0-6E4A-432A-BEE7-90A061F82D55}"/>
    <dgm:cxn modelId="{D59E0AD1-B65D-45DE-88AA-8BF66D3EFD25}" type="presOf" srcId="{7ECBA2F2-2CC1-441C-8D09-33FDF9552087}" destId="{8AC4104E-713D-4371-A6B7-82FDA5546E60}" srcOrd="1" destOrd="0" presId="urn:microsoft.com/office/officeart/2009/3/layout/HorizontalOrganizationChart"/>
    <dgm:cxn modelId="{AD6184D5-6491-487F-9935-BD6AC8AE02FD}" type="presOf" srcId="{B55EBBCC-9AE3-4121-B535-EA24D2335CCF}" destId="{41BB462E-E267-45BF-A4EB-5DE46C19217E}" srcOrd="0" destOrd="0" presId="urn:microsoft.com/office/officeart/2009/3/layout/HorizontalOrganizationChart"/>
    <dgm:cxn modelId="{B2F061E8-0C81-47F9-90FE-1AD823B71FA6}" type="presOf" srcId="{863949C0-5B3F-4142-BA24-D4D99F1E5485}" destId="{164C5E86-CCC3-433F-8CC9-A40CD3485503}" srcOrd="1" destOrd="0" presId="urn:microsoft.com/office/officeart/2009/3/layout/HorizontalOrganizationChart"/>
    <dgm:cxn modelId="{5C1EA1F0-C35B-4002-A084-047A50768EFC}" type="presOf" srcId="{D6A69983-C0C5-451A-AC7A-547F062EA9B4}" destId="{3E0126CD-3E5B-49A9-9A83-F33EDF5CF60B}" srcOrd="0" destOrd="0" presId="urn:microsoft.com/office/officeart/2009/3/layout/HorizontalOrganizationChart"/>
    <dgm:cxn modelId="{2A5EA1F6-B0BE-41D1-88BA-F666F34BA922}" srcId="{2548CBFA-B3C5-41DD-A460-97214E340B5C}" destId="{52CB9994-59C8-4043-821A-1D267DA94C1F}" srcOrd="0" destOrd="0" parTransId="{B55EBBCC-9AE3-4121-B535-EA24D2335CCF}" sibTransId="{6ABCF81A-6A27-4EFF-A42F-8B69FB497FD2}"/>
    <dgm:cxn modelId="{D372EBF6-B2D8-4590-9A1E-0A2420D5D750}" type="presOf" srcId="{B87BD302-1500-4787-93AD-744471EF2F82}" destId="{412BFB31-9599-48BD-A93E-EDE35E27EB80}" srcOrd="1" destOrd="0" presId="urn:microsoft.com/office/officeart/2009/3/layout/HorizontalOrganizationChart"/>
    <dgm:cxn modelId="{D409D6FF-6AC1-4902-A864-7E86C4F95ED7}" type="presOf" srcId="{57FB63FA-133F-4E8C-B7DF-328F9150C1E6}" destId="{A5E45B46-F06D-4383-98AD-297A22409386}" srcOrd="0" destOrd="0" presId="urn:microsoft.com/office/officeart/2009/3/layout/HorizontalOrganizationChart"/>
    <dgm:cxn modelId="{D373CC45-CB8F-43D5-8B73-CFDEE503A205}" type="presParOf" srcId="{7745937F-7A73-4654-B585-0FABEA201D92}" destId="{1E96BA1C-6EC9-4E8D-8609-A209CFABDED9}" srcOrd="0" destOrd="0" presId="urn:microsoft.com/office/officeart/2009/3/layout/HorizontalOrganizationChart"/>
    <dgm:cxn modelId="{388673AC-4B3D-40C5-9E03-387724C60C00}" type="presParOf" srcId="{1E96BA1C-6EC9-4E8D-8609-A209CFABDED9}" destId="{D7A95D8C-BF44-41C1-BD3A-62E9F6B7675A}" srcOrd="0" destOrd="0" presId="urn:microsoft.com/office/officeart/2009/3/layout/HorizontalOrganizationChart"/>
    <dgm:cxn modelId="{52CE74D9-58CB-4168-A5A3-51D3DFD9C2CF}" type="presParOf" srcId="{D7A95D8C-BF44-41C1-BD3A-62E9F6B7675A}" destId="{BD8F9D67-AC28-41AD-85C4-3E1C5B66823A}" srcOrd="0" destOrd="0" presId="urn:microsoft.com/office/officeart/2009/3/layout/HorizontalOrganizationChart"/>
    <dgm:cxn modelId="{49F09B99-8C24-4F5B-A5ED-2D0D1B2674EF}" type="presParOf" srcId="{D7A95D8C-BF44-41C1-BD3A-62E9F6B7675A}" destId="{5EEC70C6-2F13-46F0-A1E5-9134EF50609D}" srcOrd="1" destOrd="0" presId="urn:microsoft.com/office/officeart/2009/3/layout/HorizontalOrganizationChart"/>
    <dgm:cxn modelId="{0424CF58-0EB1-41E5-8048-CFF0251091B3}" type="presParOf" srcId="{1E96BA1C-6EC9-4E8D-8609-A209CFABDED9}" destId="{1C180B5A-956C-47FC-9860-634BD0992D7A}" srcOrd="1" destOrd="0" presId="urn:microsoft.com/office/officeart/2009/3/layout/HorizontalOrganizationChart"/>
    <dgm:cxn modelId="{9A18DF7B-E4FA-4648-8901-CFEE073DF344}" type="presParOf" srcId="{1E96BA1C-6EC9-4E8D-8609-A209CFABDED9}" destId="{492485AB-20F8-4CD1-ACF9-06DD9A1DAC94}" srcOrd="2" destOrd="0" presId="urn:microsoft.com/office/officeart/2009/3/layout/HorizontalOrganizationChart"/>
    <dgm:cxn modelId="{6F773706-E622-44A2-AA40-8C00B4342EF5}" type="presParOf" srcId="{492485AB-20F8-4CD1-ACF9-06DD9A1DAC94}" destId="{41BB462E-E267-45BF-A4EB-5DE46C19217E}" srcOrd="0" destOrd="0" presId="urn:microsoft.com/office/officeart/2009/3/layout/HorizontalOrganizationChart"/>
    <dgm:cxn modelId="{AD419F80-394E-4A33-9048-58900F59ABD3}" type="presParOf" srcId="{492485AB-20F8-4CD1-ACF9-06DD9A1DAC94}" destId="{B57EF80D-8CD5-4797-A60E-1C9D117E0408}" srcOrd="1" destOrd="0" presId="urn:microsoft.com/office/officeart/2009/3/layout/HorizontalOrganizationChart"/>
    <dgm:cxn modelId="{2120598F-239B-4226-9E19-C5BDC29C3591}" type="presParOf" srcId="{B57EF80D-8CD5-4797-A60E-1C9D117E0408}" destId="{6CA14143-47F2-4E07-BE84-9295940A26AF}" srcOrd="0" destOrd="0" presId="urn:microsoft.com/office/officeart/2009/3/layout/HorizontalOrganizationChart"/>
    <dgm:cxn modelId="{7A956800-3EBC-43AF-842F-BAAE7D6DE10B}" type="presParOf" srcId="{6CA14143-47F2-4E07-BE84-9295940A26AF}" destId="{C8A95C1B-2A48-48E0-AAF2-0F608C6E5C7C}" srcOrd="0" destOrd="0" presId="urn:microsoft.com/office/officeart/2009/3/layout/HorizontalOrganizationChart"/>
    <dgm:cxn modelId="{62874997-3557-4DC9-85A6-A54A770F5175}" type="presParOf" srcId="{6CA14143-47F2-4E07-BE84-9295940A26AF}" destId="{96333BAC-E2A9-47FF-9891-596ECA4D12E5}" srcOrd="1" destOrd="0" presId="urn:microsoft.com/office/officeart/2009/3/layout/HorizontalOrganizationChart"/>
    <dgm:cxn modelId="{C120BC32-8808-4C91-A9DD-6BE922DE53B3}" type="presParOf" srcId="{B57EF80D-8CD5-4797-A60E-1C9D117E0408}" destId="{6B03CCA5-82AA-4A7D-9B2E-679CC2750C31}" srcOrd="1" destOrd="0" presId="urn:microsoft.com/office/officeart/2009/3/layout/HorizontalOrganizationChart"/>
    <dgm:cxn modelId="{DA86E965-23E5-4077-B5CE-8EF26DBD7E16}" type="presParOf" srcId="{B57EF80D-8CD5-4797-A60E-1C9D117E0408}" destId="{2A64C322-23C3-46C5-86A0-113E903341D4}" srcOrd="2" destOrd="0" presId="urn:microsoft.com/office/officeart/2009/3/layout/HorizontalOrganizationChart"/>
    <dgm:cxn modelId="{39319C2C-7AED-48A9-97A2-411F25FBA151}" type="presParOf" srcId="{492485AB-20F8-4CD1-ACF9-06DD9A1DAC94}" destId="{22B8AD93-1F9F-48E1-B47E-091D6E6086E0}" srcOrd="2" destOrd="0" presId="urn:microsoft.com/office/officeart/2009/3/layout/HorizontalOrganizationChart"/>
    <dgm:cxn modelId="{6A6DD981-696B-4E21-BEED-938CCE5F3609}" type="presParOf" srcId="{492485AB-20F8-4CD1-ACF9-06DD9A1DAC94}" destId="{BA01A278-1CB7-4F1D-A827-C75475C30BBD}" srcOrd="3" destOrd="0" presId="urn:microsoft.com/office/officeart/2009/3/layout/HorizontalOrganizationChart"/>
    <dgm:cxn modelId="{967C124E-2680-485A-A5DE-7B825926BC63}" type="presParOf" srcId="{BA01A278-1CB7-4F1D-A827-C75475C30BBD}" destId="{18DDBBE0-99B5-4B9E-824F-DC878B4D948D}" srcOrd="0" destOrd="0" presId="urn:microsoft.com/office/officeart/2009/3/layout/HorizontalOrganizationChart"/>
    <dgm:cxn modelId="{8BC73E8E-48F6-442A-BDA9-8D1190B4CED4}" type="presParOf" srcId="{18DDBBE0-99B5-4B9E-824F-DC878B4D948D}" destId="{95F872A9-1D7A-4676-9FC3-A0A831960E45}" srcOrd="0" destOrd="0" presId="urn:microsoft.com/office/officeart/2009/3/layout/HorizontalOrganizationChart"/>
    <dgm:cxn modelId="{BAA36C98-F1ED-4490-B33F-FB6F3E3BA27D}" type="presParOf" srcId="{18DDBBE0-99B5-4B9E-824F-DC878B4D948D}" destId="{412BFB31-9599-48BD-A93E-EDE35E27EB80}" srcOrd="1" destOrd="0" presId="urn:microsoft.com/office/officeart/2009/3/layout/HorizontalOrganizationChart"/>
    <dgm:cxn modelId="{EB42E193-F179-4B8E-BE69-5D89A209AE57}" type="presParOf" srcId="{BA01A278-1CB7-4F1D-A827-C75475C30BBD}" destId="{D64C1FEC-3C51-4248-B00F-741224F1E68B}" srcOrd="1" destOrd="0" presId="urn:microsoft.com/office/officeart/2009/3/layout/HorizontalOrganizationChart"/>
    <dgm:cxn modelId="{A7AA6728-0F54-460B-8C42-01FBDA7DDD0D}" type="presParOf" srcId="{BA01A278-1CB7-4F1D-A827-C75475C30BBD}" destId="{CF27965D-AB1D-4E3B-B768-949573DAAF06}" srcOrd="2" destOrd="0" presId="urn:microsoft.com/office/officeart/2009/3/layout/HorizontalOrganizationChart"/>
    <dgm:cxn modelId="{28916F78-CA1D-4FD0-9BC6-C783C34A856C}" type="presParOf" srcId="{492485AB-20F8-4CD1-ACF9-06DD9A1DAC94}" destId="{D8644B93-ACFD-4FE2-9E28-B55D1EE17920}" srcOrd="4" destOrd="0" presId="urn:microsoft.com/office/officeart/2009/3/layout/HorizontalOrganizationChart"/>
    <dgm:cxn modelId="{E3D7F870-8533-4933-98DF-D4B591B9C951}" type="presParOf" srcId="{492485AB-20F8-4CD1-ACF9-06DD9A1DAC94}" destId="{CD85BC12-396C-45C4-B1DD-48E570583C75}" srcOrd="5" destOrd="0" presId="urn:microsoft.com/office/officeart/2009/3/layout/HorizontalOrganizationChart"/>
    <dgm:cxn modelId="{C4657ACB-3689-4673-9FD4-2E7F872E6B20}" type="presParOf" srcId="{CD85BC12-396C-45C4-B1DD-48E570583C75}" destId="{948C1A49-3335-4389-95FB-B830B92E1499}" srcOrd="0" destOrd="0" presId="urn:microsoft.com/office/officeart/2009/3/layout/HorizontalOrganizationChart"/>
    <dgm:cxn modelId="{F185E8A9-4A94-4FAE-A08D-6758A1B7584C}" type="presParOf" srcId="{948C1A49-3335-4389-95FB-B830B92E1499}" destId="{FB1F4D94-D0A2-4D51-8BDE-88CDB3FD9C6F}" srcOrd="0" destOrd="0" presId="urn:microsoft.com/office/officeart/2009/3/layout/HorizontalOrganizationChart"/>
    <dgm:cxn modelId="{3F54B2A5-A2F6-4D05-8512-38ACBEE9B78A}" type="presParOf" srcId="{948C1A49-3335-4389-95FB-B830B92E1499}" destId="{8AC4104E-713D-4371-A6B7-82FDA5546E60}" srcOrd="1" destOrd="0" presId="urn:microsoft.com/office/officeart/2009/3/layout/HorizontalOrganizationChart"/>
    <dgm:cxn modelId="{9AC4527A-BEEA-41EF-8AC0-18A64AAB0E25}" type="presParOf" srcId="{CD85BC12-396C-45C4-B1DD-48E570583C75}" destId="{0E8CBCD0-B75E-493D-85CB-F847EFD5EB33}" srcOrd="1" destOrd="0" presId="urn:microsoft.com/office/officeart/2009/3/layout/HorizontalOrganizationChart"/>
    <dgm:cxn modelId="{36860F93-77B0-4615-826E-EA08C267B83A}" type="presParOf" srcId="{CD85BC12-396C-45C4-B1DD-48E570583C75}" destId="{18BFBBA1-CDF6-4155-A642-FA3909BD01DB}" srcOrd="2" destOrd="0" presId="urn:microsoft.com/office/officeart/2009/3/layout/HorizontalOrganizationChart"/>
    <dgm:cxn modelId="{AB2B3161-0BDF-42DB-9D90-1F3E0306A23B}" type="presParOf" srcId="{492485AB-20F8-4CD1-ACF9-06DD9A1DAC94}" destId="{6E802E08-3C1C-421A-9A37-1871840E2AEE}" srcOrd="6" destOrd="0" presId="urn:microsoft.com/office/officeart/2009/3/layout/HorizontalOrganizationChart"/>
    <dgm:cxn modelId="{E53D08AB-57AE-4F56-AABF-F682FA87ECA8}" type="presParOf" srcId="{492485AB-20F8-4CD1-ACF9-06DD9A1DAC94}" destId="{C021D508-A4E2-49A7-A0A2-02A4AC137AC9}" srcOrd="7" destOrd="0" presId="urn:microsoft.com/office/officeart/2009/3/layout/HorizontalOrganizationChart"/>
    <dgm:cxn modelId="{DAC514A3-5BD6-41D6-AE45-8D519CBB1AAB}" type="presParOf" srcId="{C021D508-A4E2-49A7-A0A2-02A4AC137AC9}" destId="{72F30BE7-DEF6-46B5-816A-A421764F63DD}" srcOrd="0" destOrd="0" presId="urn:microsoft.com/office/officeart/2009/3/layout/HorizontalOrganizationChart"/>
    <dgm:cxn modelId="{5A93CB64-194A-4A34-9F2C-97D29A1DD100}" type="presParOf" srcId="{72F30BE7-DEF6-46B5-816A-A421764F63DD}" destId="{A5E45B46-F06D-4383-98AD-297A22409386}" srcOrd="0" destOrd="0" presId="urn:microsoft.com/office/officeart/2009/3/layout/HorizontalOrganizationChart"/>
    <dgm:cxn modelId="{FA710414-5C4E-435D-B512-FD359A066ACF}" type="presParOf" srcId="{72F30BE7-DEF6-46B5-816A-A421764F63DD}" destId="{655A5FBB-4C50-47F9-B731-6D1258EDDE22}" srcOrd="1" destOrd="0" presId="urn:microsoft.com/office/officeart/2009/3/layout/HorizontalOrganizationChart"/>
    <dgm:cxn modelId="{C438B8B5-550D-49E7-A3F3-5F7C16FD7699}" type="presParOf" srcId="{C021D508-A4E2-49A7-A0A2-02A4AC137AC9}" destId="{13DCBB83-355F-46BA-BDD2-6ECD5A4652F1}" srcOrd="1" destOrd="0" presId="urn:microsoft.com/office/officeart/2009/3/layout/HorizontalOrganizationChart"/>
    <dgm:cxn modelId="{0D4912F3-355C-4709-B2E5-5C6F2CDBBC4F}" type="presParOf" srcId="{C021D508-A4E2-49A7-A0A2-02A4AC137AC9}" destId="{CA74E788-3329-4FC0-AF5F-7C6F0C61F560}" srcOrd="2" destOrd="0" presId="urn:microsoft.com/office/officeart/2009/3/layout/HorizontalOrganizationChart"/>
    <dgm:cxn modelId="{E3421B43-CC81-49D0-908C-E66659047F5F}" type="presParOf" srcId="{492485AB-20F8-4CD1-ACF9-06DD9A1DAC94}" destId="{3E0126CD-3E5B-49A9-9A83-F33EDF5CF60B}" srcOrd="8" destOrd="0" presId="urn:microsoft.com/office/officeart/2009/3/layout/HorizontalOrganizationChart"/>
    <dgm:cxn modelId="{566F0189-D114-4785-B5F5-7524077E9BB4}" type="presParOf" srcId="{492485AB-20F8-4CD1-ACF9-06DD9A1DAC94}" destId="{92B38C83-7435-4F44-BB7A-B0DE3B6BC3FC}" srcOrd="9" destOrd="0" presId="urn:microsoft.com/office/officeart/2009/3/layout/HorizontalOrganizationChart"/>
    <dgm:cxn modelId="{C8AD349E-078C-46F5-BE57-53550EA81657}" type="presParOf" srcId="{92B38C83-7435-4F44-BB7A-B0DE3B6BC3FC}" destId="{0CAD9122-7928-47FF-B4EF-754088B806C9}" srcOrd="0" destOrd="0" presId="urn:microsoft.com/office/officeart/2009/3/layout/HorizontalOrganizationChart"/>
    <dgm:cxn modelId="{DE1752F3-2249-4D3A-A12B-344E4FEBEA56}" type="presParOf" srcId="{0CAD9122-7928-47FF-B4EF-754088B806C9}" destId="{075CD22E-769C-4EB7-B510-B4CA2378F021}" srcOrd="0" destOrd="0" presId="urn:microsoft.com/office/officeart/2009/3/layout/HorizontalOrganizationChart"/>
    <dgm:cxn modelId="{1D44E6C3-24DA-4E54-9B45-CF66634FF5E6}" type="presParOf" srcId="{0CAD9122-7928-47FF-B4EF-754088B806C9}" destId="{164C5E86-CCC3-433F-8CC9-A40CD3485503}" srcOrd="1" destOrd="0" presId="urn:microsoft.com/office/officeart/2009/3/layout/HorizontalOrganizationChart"/>
    <dgm:cxn modelId="{968AA049-8016-4FAC-9F41-9FEF292F8484}" type="presParOf" srcId="{92B38C83-7435-4F44-BB7A-B0DE3B6BC3FC}" destId="{03BFDD7E-BCCF-42DF-8C1A-30EC4419AB74}" srcOrd="1" destOrd="0" presId="urn:microsoft.com/office/officeart/2009/3/layout/HorizontalOrganizationChart"/>
    <dgm:cxn modelId="{02E592A0-38BC-4D99-B21E-5436A5A920CA}" type="presParOf" srcId="{92B38C83-7435-4F44-BB7A-B0DE3B6BC3FC}" destId="{89CE01DC-3C40-4282-9924-D5A0DA5061BD}" srcOrd="2" destOrd="0" presId="urn:microsoft.com/office/officeart/2009/3/layout/HorizontalOrganizationChart"/>
    <dgm:cxn modelId="{92C70119-8F9F-4053-AEB1-078C1B0C6D88}" type="presParOf" srcId="{492485AB-20F8-4CD1-ACF9-06DD9A1DAC94}" destId="{027B3484-D7E4-4E68-9FDC-A7AED3D0AC89}" srcOrd="10" destOrd="0" presId="urn:microsoft.com/office/officeart/2009/3/layout/HorizontalOrganizationChart"/>
    <dgm:cxn modelId="{16C4502A-5F47-4F1A-AB30-A0C715581DCC}" type="presParOf" srcId="{492485AB-20F8-4CD1-ACF9-06DD9A1DAC94}" destId="{1D202943-3061-4F44-9B0A-5640BE31764F}" srcOrd="11" destOrd="0" presId="urn:microsoft.com/office/officeart/2009/3/layout/HorizontalOrganizationChart"/>
    <dgm:cxn modelId="{6073DBEC-11FD-4B91-9708-B93FABC97899}" type="presParOf" srcId="{1D202943-3061-4F44-9B0A-5640BE31764F}" destId="{0EA35DEE-68D5-4899-8816-7EAECC876BBA}" srcOrd="0" destOrd="0" presId="urn:microsoft.com/office/officeart/2009/3/layout/HorizontalOrganizationChart"/>
    <dgm:cxn modelId="{68419F67-093E-44CC-912F-7DEF530FC1F0}" type="presParOf" srcId="{0EA35DEE-68D5-4899-8816-7EAECC876BBA}" destId="{74CE36E3-785D-4261-A311-BBD5B02D5EE6}" srcOrd="0" destOrd="0" presId="urn:microsoft.com/office/officeart/2009/3/layout/HorizontalOrganizationChart"/>
    <dgm:cxn modelId="{02EFB5A1-EAE5-4F7B-873B-5241608467F4}" type="presParOf" srcId="{0EA35DEE-68D5-4899-8816-7EAECC876BBA}" destId="{B7688638-CECF-4894-B560-4C271FD94527}" srcOrd="1" destOrd="0" presId="urn:microsoft.com/office/officeart/2009/3/layout/HorizontalOrganizationChart"/>
    <dgm:cxn modelId="{16EC1E96-8F05-4DDE-A7F5-3F4EFB0DD93A}" type="presParOf" srcId="{1D202943-3061-4F44-9B0A-5640BE31764F}" destId="{F9DFD67B-1DE9-44E8-8DE0-706C94299262}" srcOrd="1" destOrd="0" presId="urn:microsoft.com/office/officeart/2009/3/layout/HorizontalOrganizationChart"/>
    <dgm:cxn modelId="{10F75C72-0A84-4D9A-A12F-7AE1FF7F714C}" type="presParOf" srcId="{1D202943-3061-4F44-9B0A-5640BE31764F}" destId="{899993C8-FAEA-4547-9264-4AE939D1F4C3}" srcOrd="2" destOrd="0" presId="urn:microsoft.com/office/officeart/2009/3/layout/HorizontalOrganizationChart"/>
    <dgm:cxn modelId="{E326D534-6215-4A78-B65E-1CCE4231ED8E}" type="presParOf" srcId="{492485AB-20F8-4CD1-ACF9-06DD9A1DAC94}" destId="{94BA1033-A7B3-463E-8797-28C32C7406F8}" srcOrd="12" destOrd="0" presId="urn:microsoft.com/office/officeart/2009/3/layout/HorizontalOrganizationChart"/>
    <dgm:cxn modelId="{1D795813-E251-4D0E-A5AC-E3A9BF2FB58E}" type="presParOf" srcId="{492485AB-20F8-4CD1-ACF9-06DD9A1DAC94}" destId="{3D726E59-084F-42F7-A79F-E2E5652A2448}" srcOrd="13" destOrd="0" presId="urn:microsoft.com/office/officeart/2009/3/layout/HorizontalOrganizationChart"/>
    <dgm:cxn modelId="{A234946A-AA34-4CC8-B4A2-DD78ED432265}" type="presParOf" srcId="{3D726E59-084F-42F7-A79F-E2E5652A2448}" destId="{08CCEA25-BA6D-4914-89EF-CC0305670485}" srcOrd="0" destOrd="0" presId="urn:microsoft.com/office/officeart/2009/3/layout/HorizontalOrganizationChart"/>
    <dgm:cxn modelId="{F7451867-6181-4EC0-96FE-096C1F5D1583}" type="presParOf" srcId="{08CCEA25-BA6D-4914-89EF-CC0305670485}" destId="{D1054D96-F065-475F-B5F3-0DC63224AB31}" srcOrd="0" destOrd="0" presId="urn:microsoft.com/office/officeart/2009/3/layout/HorizontalOrganizationChart"/>
    <dgm:cxn modelId="{5247608E-D6F9-4314-96BA-9AE73B2201E0}" type="presParOf" srcId="{08CCEA25-BA6D-4914-89EF-CC0305670485}" destId="{16025F7E-3F68-4A7A-86B8-E374E2ABDD94}" srcOrd="1" destOrd="0" presId="urn:microsoft.com/office/officeart/2009/3/layout/HorizontalOrganizationChart"/>
    <dgm:cxn modelId="{0AE7CDE8-CDB6-4292-AF81-4989918534A6}" type="presParOf" srcId="{3D726E59-084F-42F7-A79F-E2E5652A2448}" destId="{524A3697-DBAB-4D6E-94EB-8FD8885CD06E}" srcOrd="1" destOrd="0" presId="urn:microsoft.com/office/officeart/2009/3/layout/HorizontalOrganizationChart"/>
    <dgm:cxn modelId="{04077119-2817-40BC-BF6E-5D7F94D54A7C}" type="presParOf" srcId="{3D726E59-084F-42F7-A79F-E2E5652A2448}" destId="{EF7B8581-9CB6-4D6A-A2AE-F69A60B2ADD8}" srcOrd="2" destOrd="0" presId="urn:microsoft.com/office/officeart/2009/3/layout/HorizontalOrganizationChart"/>
  </dgm:cxnLst>
  <dgm:bg/>
  <dgm:whole>
    <a:ln>
      <a:noFill/>
    </a:ln>
  </dgm:whole>
  <dgm:extLst>
    <a:ext uri="http://schemas.microsoft.com/office/drawing/2008/diagram">
      <dsp:dataModelExt xmlns:dsp="http://schemas.microsoft.com/office/drawing/2008/diagram" relId="rId10"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6D5A1FD-CA50-4484-9BCC-5482D9BDA233}" type="doc">
      <dgm:prSet loTypeId="urn:microsoft.com/office/officeart/2009/3/layout/HorizontalOrganizationChart" loCatId="hierarchy" qsTypeId="urn:microsoft.com/office/officeart/2005/8/quickstyle/simple1" qsCatId="simple" csTypeId="urn:microsoft.com/office/officeart/2005/8/colors/accent3_1" csCatId="accent3" phldr="1"/>
      <dgm:spPr/>
      <dgm:t>
        <a:bodyPr/>
        <a:lstStyle/>
        <a:p>
          <a:endParaRPr lang="en-US"/>
        </a:p>
      </dgm:t>
    </dgm:pt>
    <dgm:pt modelId="{2548CBFA-B3C5-41DD-A460-97214E340B5C}">
      <dgm:prSet phldrT="[Text]" custT="1"/>
      <dgm:spPr/>
      <dgm:t>
        <a:bodyPr/>
        <a:lstStyle/>
        <a:p>
          <a:r>
            <a:rPr lang="en-US" sz="1200" dirty="0"/>
            <a:t>Day 2: Learning Circle Design and Evaluation</a:t>
          </a:r>
        </a:p>
      </dgm:t>
    </dgm:pt>
    <dgm:pt modelId="{A1CFC712-AB07-42E6-BDA0-744E5C3B47E5}" type="parTrans" cxnId="{8047F9AB-41F0-4FB5-9FE2-20AE6483F368}">
      <dgm:prSet/>
      <dgm:spPr/>
      <dgm:t>
        <a:bodyPr/>
        <a:lstStyle/>
        <a:p>
          <a:endParaRPr lang="en-US"/>
        </a:p>
      </dgm:t>
    </dgm:pt>
    <dgm:pt modelId="{AE2848B5-72CE-46AD-8B9B-33883BC4D3A7}" type="sibTrans" cxnId="{8047F9AB-41F0-4FB5-9FE2-20AE6483F368}">
      <dgm:prSet/>
      <dgm:spPr/>
      <dgm:t>
        <a:bodyPr/>
        <a:lstStyle/>
        <a:p>
          <a:endParaRPr lang="en-US"/>
        </a:p>
      </dgm:t>
    </dgm:pt>
    <dgm:pt modelId="{52CB9994-59C8-4043-821A-1D267DA94C1F}" type="asst">
      <dgm:prSet phldrT="[Text]" custT="1"/>
      <dgm:spPr/>
      <dgm:t>
        <a:bodyPr/>
        <a:lstStyle/>
        <a:p>
          <a:r>
            <a:rPr lang="en-US" sz="1200" dirty="0"/>
            <a:t>Problem Solving</a:t>
          </a:r>
        </a:p>
      </dgm:t>
    </dgm:pt>
    <dgm:pt modelId="{B55EBBCC-9AE3-4121-B535-EA24D2335CCF}" type="parTrans" cxnId="{2A5EA1F6-B0BE-41D1-88BA-F666F34BA922}">
      <dgm:prSet/>
      <dgm:spPr/>
      <dgm:t>
        <a:bodyPr/>
        <a:lstStyle/>
        <a:p>
          <a:endParaRPr lang="en-US"/>
        </a:p>
      </dgm:t>
    </dgm:pt>
    <dgm:pt modelId="{6ABCF81A-6A27-4EFF-A42F-8B69FB497FD2}" type="sibTrans" cxnId="{2A5EA1F6-B0BE-41D1-88BA-F666F34BA922}">
      <dgm:prSet/>
      <dgm:spPr/>
      <dgm:t>
        <a:bodyPr/>
        <a:lstStyle/>
        <a:p>
          <a:endParaRPr lang="en-US"/>
        </a:p>
      </dgm:t>
    </dgm:pt>
    <dgm:pt modelId="{B87BD302-1500-4787-93AD-744471EF2F82}" type="asst">
      <dgm:prSet phldrT="[Text]" custT="1"/>
      <dgm:spPr/>
      <dgm:t>
        <a:bodyPr/>
        <a:lstStyle/>
        <a:p>
          <a:r>
            <a:rPr lang="en-US" sz="1200" dirty="0"/>
            <a:t>Working effectively with others</a:t>
          </a:r>
        </a:p>
      </dgm:t>
    </dgm:pt>
    <dgm:pt modelId="{D387AD0B-BD3E-489B-8083-667A962D06BF}" type="parTrans" cxnId="{6CB081CC-5913-41D6-B122-EDB445FB3B1D}">
      <dgm:prSet/>
      <dgm:spPr/>
      <dgm:t>
        <a:bodyPr/>
        <a:lstStyle/>
        <a:p>
          <a:endParaRPr lang="en-US"/>
        </a:p>
      </dgm:t>
    </dgm:pt>
    <dgm:pt modelId="{AF2BB6C0-6E4A-432A-BEE7-90A061F82D55}" type="sibTrans" cxnId="{6CB081CC-5913-41D6-B122-EDB445FB3B1D}">
      <dgm:prSet/>
      <dgm:spPr/>
      <dgm:t>
        <a:bodyPr/>
        <a:lstStyle/>
        <a:p>
          <a:endParaRPr lang="en-US"/>
        </a:p>
      </dgm:t>
    </dgm:pt>
    <dgm:pt modelId="{7ECBA2F2-2CC1-441C-8D09-33FDF9552087}" type="asst">
      <dgm:prSet phldrT="[Text]" custT="1"/>
      <dgm:spPr/>
      <dgm:t>
        <a:bodyPr/>
        <a:lstStyle/>
        <a:p>
          <a:r>
            <a:rPr lang="en-US" sz="1200" dirty="0"/>
            <a:t>Communicating effectively and with impact</a:t>
          </a:r>
        </a:p>
      </dgm:t>
    </dgm:pt>
    <dgm:pt modelId="{19579355-3BD0-4FE5-B642-E4F9EEE5217C}" type="parTrans" cxnId="{55C52352-2B06-4D53-B652-67D45EE5E0F8}">
      <dgm:prSet/>
      <dgm:spPr/>
      <dgm:t>
        <a:bodyPr/>
        <a:lstStyle/>
        <a:p>
          <a:endParaRPr lang="en-US"/>
        </a:p>
      </dgm:t>
    </dgm:pt>
    <dgm:pt modelId="{ECBEE02F-8EEF-470D-AA10-AB713CA57EB0}" type="sibTrans" cxnId="{55C52352-2B06-4D53-B652-67D45EE5E0F8}">
      <dgm:prSet/>
      <dgm:spPr/>
      <dgm:t>
        <a:bodyPr/>
        <a:lstStyle/>
        <a:p>
          <a:endParaRPr lang="en-US"/>
        </a:p>
      </dgm:t>
    </dgm:pt>
    <dgm:pt modelId="{863949C0-5B3F-4142-BA24-D4D99F1E5485}" type="asst">
      <dgm:prSet phldrT="[Text]" custT="1"/>
      <dgm:spPr/>
      <dgm:t>
        <a:bodyPr/>
        <a:lstStyle/>
        <a:p>
          <a:r>
            <a:rPr lang="en-US" sz="1200" dirty="0"/>
            <a:t>Creativity and Innovation</a:t>
          </a:r>
        </a:p>
      </dgm:t>
    </dgm:pt>
    <dgm:pt modelId="{D6A69983-C0C5-451A-AC7A-547F062EA9B4}" type="parTrans" cxnId="{5533916D-EF01-4A42-B257-E7F3A9453C51}">
      <dgm:prSet/>
      <dgm:spPr/>
      <dgm:t>
        <a:bodyPr/>
        <a:lstStyle/>
        <a:p>
          <a:endParaRPr lang="en-US"/>
        </a:p>
      </dgm:t>
    </dgm:pt>
    <dgm:pt modelId="{88569517-D58F-45EB-8961-45B80D903D6B}" type="sibTrans" cxnId="{5533916D-EF01-4A42-B257-E7F3A9453C51}">
      <dgm:prSet/>
      <dgm:spPr/>
      <dgm:t>
        <a:bodyPr/>
        <a:lstStyle/>
        <a:p>
          <a:endParaRPr lang="en-US"/>
        </a:p>
      </dgm:t>
    </dgm:pt>
    <dgm:pt modelId="{AC4D315E-1B16-41C8-B3E3-458E46A09153}" type="asst">
      <dgm:prSet phldrT="[Text]" custT="1"/>
      <dgm:spPr/>
      <dgm:t>
        <a:bodyPr/>
        <a:lstStyle/>
        <a:p>
          <a:r>
            <a:rPr lang="en-US" sz="1200" dirty="0"/>
            <a:t>Developing self and others</a:t>
          </a:r>
        </a:p>
      </dgm:t>
    </dgm:pt>
    <dgm:pt modelId="{57AA3684-AD62-4E03-8CA7-9EE815471BAC}" type="parTrans" cxnId="{84A1FC90-75A6-42EB-943C-001D44BA726D}">
      <dgm:prSet/>
      <dgm:spPr/>
      <dgm:t>
        <a:bodyPr/>
        <a:lstStyle/>
        <a:p>
          <a:endParaRPr lang="en-US"/>
        </a:p>
      </dgm:t>
    </dgm:pt>
    <dgm:pt modelId="{4E5243B8-7FA1-4C08-9D4A-C27CE0102E09}" type="sibTrans" cxnId="{84A1FC90-75A6-42EB-943C-001D44BA726D}">
      <dgm:prSet/>
      <dgm:spPr/>
      <dgm:t>
        <a:bodyPr/>
        <a:lstStyle/>
        <a:p>
          <a:endParaRPr lang="en-US"/>
        </a:p>
      </dgm:t>
    </dgm:pt>
    <dgm:pt modelId="{9F1F72BC-6E3E-405E-819F-A857D91E6311}" type="asst">
      <dgm:prSet phldrT="[Text]" custT="1"/>
      <dgm:spPr/>
      <dgm:t>
        <a:bodyPr/>
        <a:lstStyle/>
        <a:p>
          <a:r>
            <a:rPr lang="en-US" sz="1200" dirty="0"/>
            <a:t>Education expertise</a:t>
          </a:r>
        </a:p>
      </dgm:t>
    </dgm:pt>
    <dgm:pt modelId="{EE716B18-8B26-4D35-8EDB-688E8562DD66}" type="parTrans" cxnId="{6EF747C5-A95D-488C-9568-6D3A563CA5BA}">
      <dgm:prSet/>
      <dgm:spPr/>
      <dgm:t>
        <a:bodyPr/>
        <a:lstStyle/>
        <a:p>
          <a:endParaRPr lang="en-US"/>
        </a:p>
      </dgm:t>
    </dgm:pt>
    <dgm:pt modelId="{A1A86582-4DF8-496E-80B4-F9E8B5AEFF79}" type="sibTrans" cxnId="{6EF747C5-A95D-488C-9568-6D3A563CA5BA}">
      <dgm:prSet/>
      <dgm:spPr/>
      <dgm:t>
        <a:bodyPr/>
        <a:lstStyle/>
        <a:p>
          <a:endParaRPr lang="en-US"/>
        </a:p>
      </dgm:t>
    </dgm:pt>
    <dgm:pt modelId="{896FC863-C2C2-4E81-A306-701FD7610581}" type="pres">
      <dgm:prSet presAssocID="{96D5A1FD-CA50-4484-9BCC-5482D9BDA233}" presName="hierChild1" presStyleCnt="0">
        <dgm:presLayoutVars>
          <dgm:orgChart val="1"/>
          <dgm:chPref val="1"/>
          <dgm:dir/>
          <dgm:animOne val="branch"/>
          <dgm:animLvl val="lvl"/>
          <dgm:resizeHandles/>
        </dgm:presLayoutVars>
      </dgm:prSet>
      <dgm:spPr/>
    </dgm:pt>
    <dgm:pt modelId="{69FFD99D-C306-4B8B-83B5-6656CF54A005}" type="pres">
      <dgm:prSet presAssocID="{2548CBFA-B3C5-41DD-A460-97214E340B5C}" presName="hierRoot1" presStyleCnt="0">
        <dgm:presLayoutVars>
          <dgm:hierBranch val="init"/>
        </dgm:presLayoutVars>
      </dgm:prSet>
      <dgm:spPr/>
    </dgm:pt>
    <dgm:pt modelId="{6EC602B3-195D-470A-8D32-0EA575749C13}" type="pres">
      <dgm:prSet presAssocID="{2548CBFA-B3C5-41DD-A460-97214E340B5C}" presName="rootComposite1" presStyleCnt="0"/>
      <dgm:spPr/>
    </dgm:pt>
    <dgm:pt modelId="{68602F95-624E-4C31-8BCD-80BBFB363EDE}" type="pres">
      <dgm:prSet presAssocID="{2548CBFA-B3C5-41DD-A460-97214E340B5C}" presName="rootText1" presStyleLbl="node0" presStyleIdx="0" presStyleCnt="1">
        <dgm:presLayoutVars>
          <dgm:chPref val="3"/>
        </dgm:presLayoutVars>
      </dgm:prSet>
      <dgm:spPr/>
    </dgm:pt>
    <dgm:pt modelId="{2FDFE9BA-520E-4575-AAB9-FF35C5CA835A}" type="pres">
      <dgm:prSet presAssocID="{2548CBFA-B3C5-41DD-A460-97214E340B5C}" presName="rootConnector1" presStyleLbl="node1" presStyleIdx="0" presStyleCnt="0"/>
      <dgm:spPr/>
    </dgm:pt>
    <dgm:pt modelId="{4202B475-A788-4A50-97FF-A911FEC5CF8A}" type="pres">
      <dgm:prSet presAssocID="{2548CBFA-B3C5-41DD-A460-97214E340B5C}" presName="hierChild2" presStyleCnt="0"/>
      <dgm:spPr/>
    </dgm:pt>
    <dgm:pt modelId="{1586B7BC-5000-4643-9DF1-03327035B493}" type="pres">
      <dgm:prSet presAssocID="{2548CBFA-B3C5-41DD-A460-97214E340B5C}" presName="hierChild3" presStyleCnt="0"/>
      <dgm:spPr/>
    </dgm:pt>
    <dgm:pt modelId="{3B129A22-DFD3-45CC-B0AE-A7DB50334540}" type="pres">
      <dgm:prSet presAssocID="{B55EBBCC-9AE3-4121-B535-EA24D2335CCF}" presName="Name115" presStyleLbl="parChTrans1D2" presStyleIdx="0" presStyleCnt="6"/>
      <dgm:spPr/>
    </dgm:pt>
    <dgm:pt modelId="{CDCA63EE-F11E-43F1-8F92-478739D09CC1}" type="pres">
      <dgm:prSet presAssocID="{52CB9994-59C8-4043-821A-1D267DA94C1F}" presName="hierRoot3" presStyleCnt="0">
        <dgm:presLayoutVars>
          <dgm:hierBranch val="init"/>
        </dgm:presLayoutVars>
      </dgm:prSet>
      <dgm:spPr/>
    </dgm:pt>
    <dgm:pt modelId="{2C68D170-1502-4639-BF2D-532AE0137103}" type="pres">
      <dgm:prSet presAssocID="{52CB9994-59C8-4043-821A-1D267DA94C1F}" presName="rootComposite3" presStyleCnt="0"/>
      <dgm:spPr/>
    </dgm:pt>
    <dgm:pt modelId="{A0085AC7-95CB-4281-83E7-0DF405F416CA}" type="pres">
      <dgm:prSet presAssocID="{52CB9994-59C8-4043-821A-1D267DA94C1F}" presName="rootText3" presStyleLbl="asst1" presStyleIdx="0" presStyleCnt="6">
        <dgm:presLayoutVars>
          <dgm:chPref val="3"/>
        </dgm:presLayoutVars>
      </dgm:prSet>
      <dgm:spPr/>
    </dgm:pt>
    <dgm:pt modelId="{385FFF32-C2F7-4B4F-8850-BC94488CC91F}" type="pres">
      <dgm:prSet presAssocID="{52CB9994-59C8-4043-821A-1D267DA94C1F}" presName="rootConnector3" presStyleLbl="asst1" presStyleIdx="0" presStyleCnt="6"/>
      <dgm:spPr/>
    </dgm:pt>
    <dgm:pt modelId="{57F54E04-A2BF-4815-84DB-A6E9B1A27AE0}" type="pres">
      <dgm:prSet presAssocID="{52CB9994-59C8-4043-821A-1D267DA94C1F}" presName="hierChild6" presStyleCnt="0"/>
      <dgm:spPr/>
    </dgm:pt>
    <dgm:pt modelId="{2E9C65D0-692E-4493-9A74-325F62684DA4}" type="pres">
      <dgm:prSet presAssocID="{52CB9994-59C8-4043-821A-1D267DA94C1F}" presName="hierChild7" presStyleCnt="0"/>
      <dgm:spPr/>
    </dgm:pt>
    <dgm:pt modelId="{545B5901-E695-42DB-8E37-1CCCD43CFA1A}" type="pres">
      <dgm:prSet presAssocID="{D387AD0B-BD3E-489B-8083-667A962D06BF}" presName="Name115" presStyleLbl="parChTrans1D2" presStyleIdx="1" presStyleCnt="6"/>
      <dgm:spPr/>
    </dgm:pt>
    <dgm:pt modelId="{BF7AA670-5E2E-491E-8F9A-F15943EDBCB8}" type="pres">
      <dgm:prSet presAssocID="{B87BD302-1500-4787-93AD-744471EF2F82}" presName="hierRoot3" presStyleCnt="0">
        <dgm:presLayoutVars>
          <dgm:hierBranch val="init"/>
        </dgm:presLayoutVars>
      </dgm:prSet>
      <dgm:spPr/>
    </dgm:pt>
    <dgm:pt modelId="{27C2DC7E-DA86-46F5-985C-732EBA6BA314}" type="pres">
      <dgm:prSet presAssocID="{B87BD302-1500-4787-93AD-744471EF2F82}" presName="rootComposite3" presStyleCnt="0"/>
      <dgm:spPr/>
    </dgm:pt>
    <dgm:pt modelId="{074ACA12-AECC-4C98-BD52-D4D09C4210DE}" type="pres">
      <dgm:prSet presAssocID="{B87BD302-1500-4787-93AD-744471EF2F82}" presName="rootText3" presStyleLbl="asst1" presStyleIdx="1" presStyleCnt="6">
        <dgm:presLayoutVars>
          <dgm:chPref val="3"/>
        </dgm:presLayoutVars>
      </dgm:prSet>
      <dgm:spPr/>
    </dgm:pt>
    <dgm:pt modelId="{3AC34943-481C-4B58-906E-E13FC4D09BDE}" type="pres">
      <dgm:prSet presAssocID="{B87BD302-1500-4787-93AD-744471EF2F82}" presName="rootConnector3" presStyleLbl="asst1" presStyleIdx="1" presStyleCnt="6"/>
      <dgm:spPr/>
    </dgm:pt>
    <dgm:pt modelId="{C02D88AB-AAEB-4A86-B875-8C6697266D3B}" type="pres">
      <dgm:prSet presAssocID="{B87BD302-1500-4787-93AD-744471EF2F82}" presName="hierChild6" presStyleCnt="0"/>
      <dgm:spPr/>
    </dgm:pt>
    <dgm:pt modelId="{9BBF6947-189F-4E10-81E1-3C3FB239302E}" type="pres">
      <dgm:prSet presAssocID="{B87BD302-1500-4787-93AD-744471EF2F82}" presName="hierChild7" presStyleCnt="0"/>
      <dgm:spPr/>
    </dgm:pt>
    <dgm:pt modelId="{A4B70A60-7825-468C-9A65-1551951A0906}" type="pres">
      <dgm:prSet presAssocID="{19579355-3BD0-4FE5-B642-E4F9EEE5217C}" presName="Name115" presStyleLbl="parChTrans1D2" presStyleIdx="2" presStyleCnt="6"/>
      <dgm:spPr/>
    </dgm:pt>
    <dgm:pt modelId="{97F196AC-51D3-4162-95A5-E5653D75D921}" type="pres">
      <dgm:prSet presAssocID="{7ECBA2F2-2CC1-441C-8D09-33FDF9552087}" presName="hierRoot3" presStyleCnt="0">
        <dgm:presLayoutVars>
          <dgm:hierBranch val="init"/>
        </dgm:presLayoutVars>
      </dgm:prSet>
      <dgm:spPr/>
    </dgm:pt>
    <dgm:pt modelId="{F6CEC1AC-FEDC-4319-99E4-E8999A82BF3A}" type="pres">
      <dgm:prSet presAssocID="{7ECBA2F2-2CC1-441C-8D09-33FDF9552087}" presName="rootComposite3" presStyleCnt="0"/>
      <dgm:spPr/>
    </dgm:pt>
    <dgm:pt modelId="{C6ED2EB0-4190-4A03-9C54-884CE5928E68}" type="pres">
      <dgm:prSet presAssocID="{7ECBA2F2-2CC1-441C-8D09-33FDF9552087}" presName="rootText3" presStyleLbl="asst1" presStyleIdx="2" presStyleCnt="6">
        <dgm:presLayoutVars>
          <dgm:chPref val="3"/>
        </dgm:presLayoutVars>
      </dgm:prSet>
      <dgm:spPr/>
    </dgm:pt>
    <dgm:pt modelId="{4E2271C8-32E7-49A8-9B45-04188E3BA190}" type="pres">
      <dgm:prSet presAssocID="{7ECBA2F2-2CC1-441C-8D09-33FDF9552087}" presName="rootConnector3" presStyleLbl="asst1" presStyleIdx="2" presStyleCnt="6"/>
      <dgm:spPr/>
    </dgm:pt>
    <dgm:pt modelId="{ACF2E9D1-6088-4925-B9AE-AE2AC5A94F78}" type="pres">
      <dgm:prSet presAssocID="{7ECBA2F2-2CC1-441C-8D09-33FDF9552087}" presName="hierChild6" presStyleCnt="0"/>
      <dgm:spPr/>
    </dgm:pt>
    <dgm:pt modelId="{4A1D3D78-96DA-45CD-97A2-C1759B7BB35E}" type="pres">
      <dgm:prSet presAssocID="{7ECBA2F2-2CC1-441C-8D09-33FDF9552087}" presName="hierChild7" presStyleCnt="0"/>
      <dgm:spPr/>
    </dgm:pt>
    <dgm:pt modelId="{0F382EB5-0D0D-46AF-BA06-F30B21083D13}" type="pres">
      <dgm:prSet presAssocID="{D6A69983-C0C5-451A-AC7A-547F062EA9B4}" presName="Name115" presStyleLbl="parChTrans1D2" presStyleIdx="3" presStyleCnt="6"/>
      <dgm:spPr/>
    </dgm:pt>
    <dgm:pt modelId="{40721F34-1051-4420-9E5C-9F33912F92A0}" type="pres">
      <dgm:prSet presAssocID="{863949C0-5B3F-4142-BA24-D4D99F1E5485}" presName="hierRoot3" presStyleCnt="0">
        <dgm:presLayoutVars>
          <dgm:hierBranch val="init"/>
        </dgm:presLayoutVars>
      </dgm:prSet>
      <dgm:spPr/>
    </dgm:pt>
    <dgm:pt modelId="{9E18993F-C7E4-484C-8AC1-104B2D8A10AB}" type="pres">
      <dgm:prSet presAssocID="{863949C0-5B3F-4142-BA24-D4D99F1E5485}" presName="rootComposite3" presStyleCnt="0"/>
      <dgm:spPr/>
    </dgm:pt>
    <dgm:pt modelId="{9E2B970D-BD47-4FA0-AF5B-91C10D0A8436}" type="pres">
      <dgm:prSet presAssocID="{863949C0-5B3F-4142-BA24-D4D99F1E5485}" presName="rootText3" presStyleLbl="asst1" presStyleIdx="3" presStyleCnt="6">
        <dgm:presLayoutVars>
          <dgm:chPref val="3"/>
        </dgm:presLayoutVars>
      </dgm:prSet>
      <dgm:spPr/>
    </dgm:pt>
    <dgm:pt modelId="{382D334A-D5EE-419D-81D2-0687217B9216}" type="pres">
      <dgm:prSet presAssocID="{863949C0-5B3F-4142-BA24-D4D99F1E5485}" presName="rootConnector3" presStyleLbl="asst1" presStyleIdx="3" presStyleCnt="6"/>
      <dgm:spPr/>
    </dgm:pt>
    <dgm:pt modelId="{645C3982-34CF-4E04-B2F4-68413938EA81}" type="pres">
      <dgm:prSet presAssocID="{863949C0-5B3F-4142-BA24-D4D99F1E5485}" presName="hierChild6" presStyleCnt="0"/>
      <dgm:spPr/>
    </dgm:pt>
    <dgm:pt modelId="{458B5A35-363F-4900-9878-427FC5D4D299}" type="pres">
      <dgm:prSet presAssocID="{863949C0-5B3F-4142-BA24-D4D99F1E5485}" presName="hierChild7" presStyleCnt="0"/>
      <dgm:spPr/>
    </dgm:pt>
    <dgm:pt modelId="{F7512984-FE19-4C8F-9943-F035D85CE279}" type="pres">
      <dgm:prSet presAssocID="{57AA3684-AD62-4E03-8CA7-9EE815471BAC}" presName="Name115" presStyleLbl="parChTrans1D2" presStyleIdx="4" presStyleCnt="6"/>
      <dgm:spPr/>
    </dgm:pt>
    <dgm:pt modelId="{279E6270-252F-4EEB-8BA1-046CED202AF9}" type="pres">
      <dgm:prSet presAssocID="{AC4D315E-1B16-41C8-B3E3-458E46A09153}" presName="hierRoot3" presStyleCnt="0">
        <dgm:presLayoutVars>
          <dgm:hierBranch val="init"/>
        </dgm:presLayoutVars>
      </dgm:prSet>
      <dgm:spPr/>
    </dgm:pt>
    <dgm:pt modelId="{F486CE20-9DDB-440C-8009-B9C32A8BEAD5}" type="pres">
      <dgm:prSet presAssocID="{AC4D315E-1B16-41C8-B3E3-458E46A09153}" presName="rootComposite3" presStyleCnt="0"/>
      <dgm:spPr/>
    </dgm:pt>
    <dgm:pt modelId="{337A8430-F697-46F5-84CF-127F8B04A2CE}" type="pres">
      <dgm:prSet presAssocID="{AC4D315E-1B16-41C8-B3E3-458E46A09153}" presName="rootText3" presStyleLbl="asst1" presStyleIdx="4" presStyleCnt="6">
        <dgm:presLayoutVars>
          <dgm:chPref val="3"/>
        </dgm:presLayoutVars>
      </dgm:prSet>
      <dgm:spPr/>
    </dgm:pt>
    <dgm:pt modelId="{C9716C96-DD17-4DFB-A1CE-C73A404727A8}" type="pres">
      <dgm:prSet presAssocID="{AC4D315E-1B16-41C8-B3E3-458E46A09153}" presName="rootConnector3" presStyleLbl="asst1" presStyleIdx="4" presStyleCnt="6"/>
      <dgm:spPr/>
    </dgm:pt>
    <dgm:pt modelId="{8C4BE932-D738-4D3F-8E04-0580ABF07F7C}" type="pres">
      <dgm:prSet presAssocID="{AC4D315E-1B16-41C8-B3E3-458E46A09153}" presName="hierChild6" presStyleCnt="0"/>
      <dgm:spPr/>
    </dgm:pt>
    <dgm:pt modelId="{25C86F09-DC66-498F-B428-A886CD47EFE2}" type="pres">
      <dgm:prSet presAssocID="{AC4D315E-1B16-41C8-B3E3-458E46A09153}" presName="hierChild7" presStyleCnt="0"/>
      <dgm:spPr/>
    </dgm:pt>
    <dgm:pt modelId="{508B9A50-1ACC-4EEB-8287-84541C3F742E}" type="pres">
      <dgm:prSet presAssocID="{EE716B18-8B26-4D35-8EDB-688E8562DD66}" presName="Name115" presStyleLbl="parChTrans1D2" presStyleIdx="5" presStyleCnt="6"/>
      <dgm:spPr/>
    </dgm:pt>
    <dgm:pt modelId="{E6C3D226-0FE5-4167-B153-66C5DB43AE7E}" type="pres">
      <dgm:prSet presAssocID="{9F1F72BC-6E3E-405E-819F-A857D91E6311}" presName="hierRoot3" presStyleCnt="0">
        <dgm:presLayoutVars>
          <dgm:hierBranch val="init"/>
        </dgm:presLayoutVars>
      </dgm:prSet>
      <dgm:spPr/>
    </dgm:pt>
    <dgm:pt modelId="{CA48E5F2-7A38-478C-B5DF-6542921D73E7}" type="pres">
      <dgm:prSet presAssocID="{9F1F72BC-6E3E-405E-819F-A857D91E6311}" presName="rootComposite3" presStyleCnt="0"/>
      <dgm:spPr/>
    </dgm:pt>
    <dgm:pt modelId="{98B2B05C-D628-42E5-B224-BFEFB8BB3522}" type="pres">
      <dgm:prSet presAssocID="{9F1F72BC-6E3E-405E-819F-A857D91E6311}" presName="rootText3" presStyleLbl="asst1" presStyleIdx="5" presStyleCnt="6">
        <dgm:presLayoutVars>
          <dgm:chPref val="3"/>
        </dgm:presLayoutVars>
      </dgm:prSet>
      <dgm:spPr/>
    </dgm:pt>
    <dgm:pt modelId="{A88FBC32-AD1D-4370-AD6B-35610AA15C57}" type="pres">
      <dgm:prSet presAssocID="{9F1F72BC-6E3E-405E-819F-A857D91E6311}" presName="rootConnector3" presStyleLbl="asst1" presStyleIdx="5" presStyleCnt="6"/>
      <dgm:spPr/>
    </dgm:pt>
    <dgm:pt modelId="{1FC0866B-AAA2-48B3-B4BC-279C8B471B1E}" type="pres">
      <dgm:prSet presAssocID="{9F1F72BC-6E3E-405E-819F-A857D91E6311}" presName="hierChild6" presStyleCnt="0"/>
      <dgm:spPr/>
    </dgm:pt>
    <dgm:pt modelId="{A815E79A-EFA3-46C8-8EC0-449B56DFC655}" type="pres">
      <dgm:prSet presAssocID="{9F1F72BC-6E3E-405E-819F-A857D91E6311}" presName="hierChild7" presStyleCnt="0"/>
      <dgm:spPr/>
    </dgm:pt>
  </dgm:ptLst>
  <dgm:cxnLst>
    <dgm:cxn modelId="{D3962909-3EEC-414A-9A37-EC152DF8DE00}" type="presOf" srcId="{AC4D315E-1B16-41C8-B3E3-458E46A09153}" destId="{337A8430-F697-46F5-84CF-127F8B04A2CE}" srcOrd="0" destOrd="0" presId="urn:microsoft.com/office/officeart/2009/3/layout/HorizontalOrganizationChart"/>
    <dgm:cxn modelId="{C5DD3E16-E5C6-41F2-A657-94C66387E817}" type="presOf" srcId="{D387AD0B-BD3E-489B-8083-667A962D06BF}" destId="{545B5901-E695-42DB-8E37-1CCCD43CFA1A}" srcOrd="0" destOrd="0" presId="urn:microsoft.com/office/officeart/2009/3/layout/HorizontalOrganizationChart"/>
    <dgm:cxn modelId="{466FC928-445F-4F4F-8FBB-4DE50C5D3DC1}" type="presOf" srcId="{AC4D315E-1B16-41C8-B3E3-458E46A09153}" destId="{C9716C96-DD17-4DFB-A1CE-C73A404727A8}" srcOrd="1" destOrd="0" presId="urn:microsoft.com/office/officeart/2009/3/layout/HorizontalOrganizationChart"/>
    <dgm:cxn modelId="{89E0A53F-BD22-49F4-ABDD-E9E5F1D2B14F}" type="presOf" srcId="{96D5A1FD-CA50-4484-9BCC-5482D9BDA233}" destId="{896FC863-C2C2-4E81-A306-701FD7610581}" srcOrd="0" destOrd="0" presId="urn:microsoft.com/office/officeart/2009/3/layout/HorizontalOrganizationChart"/>
    <dgm:cxn modelId="{EED94A4D-96BB-4DA9-BBB0-306BDC1E014F}" type="presOf" srcId="{863949C0-5B3F-4142-BA24-D4D99F1E5485}" destId="{382D334A-D5EE-419D-81D2-0687217B9216}" srcOrd="1" destOrd="0" presId="urn:microsoft.com/office/officeart/2009/3/layout/HorizontalOrganizationChart"/>
    <dgm:cxn modelId="{5533916D-EF01-4A42-B257-E7F3A9453C51}" srcId="{2548CBFA-B3C5-41DD-A460-97214E340B5C}" destId="{863949C0-5B3F-4142-BA24-D4D99F1E5485}" srcOrd="3" destOrd="0" parTransId="{D6A69983-C0C5-451A-AC7A-547F062EA9B4}" sibTransId="{88569517-D58F-45EB-8961-45B80D903D6B}"/>
    <dgm:cxn modelId="{27C7BE70-DFAD-478D-98FD-A1C00B6F9DB3}" type="presOf" srcId="{19579355-3BD0-4FE5-B642-E4F9EEE5217C}" destId="{A4B70A60-7825-468C-9A65-1551951A0906}" srcOrd="0" destOrd="0" presId="urn:microsoft.com/office/officeart/2009/3/layout/HorizontalOrganizationChart"/>
    <dgm:cxn modelId="{55C52352-2B06-4D53-B652-67D45EE5E0F8}" srcId="{2548CBFA-B3C5-41DD-A460-97214E340B5C}" destId="{7ECBA2F2-2CC1-441C-8D09-33FDF9552087}" srcOrd="2" destOrd="0" parTransId="{19579355-3BD0-4FE5-B642-E4F9EEE5217C}" sibTransId="{ECBEE02F-8EEF-470D-AA10-AB713CA57EB0}"/>
    <dgm:cxn modelId="{25BBE752-477E-409A-AB00-3502E2608496}" type="presOf" srcId="{D6A69983-C0C5-451A-AC7A-547F062EA9B4}" destId="{0F382EB5-0D0D-46AF-BA06-F30B21083D13}" srcOrd="0" destOrd="0" presId="urn:microsoft.com/office/officeart/2009/3/layout/HorizontalOrganizationChart"/>
    <dgm:cxn modelId="{887E6755-AA97-42D6-9783-D67CA62D9B1F}" type="presOf" srcId="{52CB9994-59C8-4043-821A-1D267DA94C1F}" destId="{385FFF32-C2F7-4B4F-8850-BC94488CC91F}" srcOrd="1" destOrd="0" presId="urn:microsoft.com/office/officeart/2009/3/layout/HorizontalOrganizationChart"/>
    <dgm:cxn modelId="{B7AFD775-65C3-47B4-9F73-BD2429EEC776}" type="presOf" srcId="{52CB9994-59C8-4043-821A-1D267DA94C1F}" destId="{A0085AC7-95CB-4281-83E7-0DF405F416CA}" srcOrd="0" destOrd="0" presId="urn:microsoft.com/office/officeart/2009/3/layout/HorizontalOrganizationChart"/>
    <dgm:cxn modelId="{0EA09757-DEC9-47D0-AF53-B449F70168BE}" type="presOf" srcId="{B87BD302-1500-4787-93AD-744471EF2F82}" destId="{074ACA12-AECC-4C98-BD52-D4D09C4210DE}" srcOrd="0" destOrd="0" presId="urn:microsoft.com/office/officeart/2009/3/layout/HorizontalOrganizationChart"/>
    <dgm:cxn modelId="{EB0ED579-B907-4588-BE32-16999E020832}" type="presOf" srcId="{7ECBA2F2-2CC1-441C-8D09-33FDF9552087}" destId="{C6ED2EB0-4190-4A03-9C54-884CE5928E68}" srcOrd="0" destOrd="0" presId="urn:microsoft.com/office/officeart/2009/3/layout/HorizontalOrganizationChart"/>
    <dgm:cxn modelId="{EB183E84-2A6A-4799-B957-F308F731DA4E}" type="presOf" srcId="{7ECBA2F2-2CC1-441C-8D09-33FDF9552087}" destId="{4E2271C8-32E7-49A8-9B45-04188E3BA190}" srcOrd="1" destOrd="0" presId="urn:microsoft.com/office/officeart/2009/3/layout/HorizontalOrganizationChart"/>
    <dgm:cxn modelId="{93399687-66A4-491B-98D2-FC1261F89B88}" type="presOf" srcId="{B87BD302-1500-4787-93AD-744471EF2F82}" destId="{3AC34943-481C-4B58-906E-E13FC4D09BDE}" srcOrd="1" destOrd="0" presId="urn:microsoft.com/office/officeart/2009/3/layout/HorizontalOrganizationChart"/>
    <dgm:cxn modelId="{84A1FC90-75A6-42EB-943C-001D44BA726D}" srcId="{2548CBFA-B3C5-41DD-A460-97214E340B5C}" destId="{AC4D315E-1B16-41C8-B3E3-458E46A09153}" srcOrd="4" destOrd="0" parTransId="{57AA3684-AD62-4E03-8CA7-9EE815471BAC}" sibTransId="{4E5243B8-7FA1-4C08-9D4A-C27CE0102E09}"/>
    <dgm:cxn modelId="{64FA03A2-CBC5-46C5-956F-BAF844D68879}" type="presOf" srcId="{57AA3684-AD62-4E03-8CA7-9EE815471BAC}" destId="{F7512984-FE19-4C8F-9943-F035D85CE279}" srcOrd="0" destOrd="0" presId="urn:microsoft.com/office/officeart/2009/3/layout/HorizontalOrganizationChart"/>
    <dgm:cxn modelId="{88968FA4-503A-42AF-B4AE-EF2CEBD5FFCA}" type="presOf" srcId="{9F1F72BC-6E3E-405E-819F-A857D91E6311}" destId="{A88FBC32-AD1D-4370-AD6B-35610AA15C57}" srcOrd="1" destOrd="0" presId="urn:microsoft.com/office/officeart/2009/3/layout/HorizontalOrganizationChart"/>
    <dgm:cxn modelId="{BD4B4DA5-C2A6-4B1C-9B05-4BF9D708A90B}" type="presOf" srcId="{9F1F72BC-6E3E-405E-819F-A857D91E6311}" destId="{98B2B05C-D628-42E5-B224-BFEFB8BB3522}" srcOrd="0" destOrd="0" presId="urn:microsoft.com/office/officeart/2009/3/layout/HorizontalOrganizationChart"/>
    <dgm:cxn modelId="{1F68F2A8-4263-4655-95B0-3F785AA166A2}" type="presOf" srcId="{2548CBFA-B3C5-41DD-A460-97214E340B5C}" destId="{2FDFE9BA-520E-4575-AAB9-FF35C5CA835A}" srcOrd="1" destOrd="0" presId="urn:microsoft.com/office/officeart/2009/3/layout/HorizontalOrganizationChart"/>
    <dgm:cxn modelId="{8047F9AB-41F0-4FB5-9FE2-20AE6483F368}" srcId="{96D5A1FD-CA50-4484-9BCC-5482D9BDA233}" destId="{2548CBFA-B3C5-41DD-A460-97214E340B5C}" srcOrd="0" destOrd="0" parTransId="{A1CFC712-AB07-42E6-BDA0-744E5C3B47E5}" sibTransId="{AE2848B5-72CE-46AD-8B9B-33883BC4D3A7}"/>
    <dgm:cxn modelId="{6EF747C5-A95D-488C-9568-6D3A563CA5BA}" srcId="{2548CBFA-B3C5-41DD-A460-97214E340B5C}" destId="{9F1F72BC-6E3E-405E-819F-A857D91E6311}" srcOrd="5" destOrd="0" parTransId="{EE716B18-8B26-4D35-8EDB-688E8562DD66}" sibTransId="{A1A86582-4DF8-496E-80B4-F9E8B5AEFF79}"/>
    <dgm:cxn modelId="{6CB081CC-5913-41D6-B122-EDB445FB3B1D}" srcId="{2548CBFA-B3C5-41DD-A460-97214E340B5C}" destId="{B87BD302-1500-4787-93AD-744471EF2F82}" srcOrd="1" destOrd="0" parTransId="{D387AD0B-BD3E-489B-8083-667A962D06BF}" sibTransId="{AF2BB6C0-6E4A-432A-BEE7-90A061F82D55}"/>
    <dgm:cxn modelId="{916EA5DF-11FB-44EF-8342-8103BAE45E7D}" type="presOf" srcId="{B55EBBCC-9AE3-4121-B535-EA24D2335CCF}" destId="{3B129A22-DFD3-45CC-B0AE-A7DB50334540}" srcOrd="0" destOrd="0" presId="urn:microsoft.com/office/officeart/2009/3/layout/HorizontalOrganizationChart"/>
    <dgm:cxn modelId="{512013E8-E88B-47E6-9934-C5932630D4BA}" type="presOf" srcId="{863949C0-5B3F-4142-BA24-D4D99F1E5485}" destId="{9E2B970D-BD47-4FA0-AF5B-91C10D0A8436}" srcOrd="0" destOrd="0" presId="urn:microsoft.com/office/officeart/2009/3/layout/HorizontalOrganizationChart"/>
    <dgm:cxn modelId="{FDEC7AE8-C29C-4B21-90E6-43ACBF9093C7}" type="presOf" srcId="{EE716B18-8B26-4D35-8EDB-688E8562DD66}" destId="{508B9A50-1ACC-4EEB-8287-84541C3F742E}" srcOrd="0" destOrd="0" presId="urn:microsoft.com/office/officeart/2009/3/layout/HorizontalOrganizationChart"/>
    <dgm:cxn modelId="{72DDF9EA-B700-4E60-BEC8-6CD1733CCE39}" type="presOf" srcId="{2548CBFA-B3C5-41DD-A460-97214E340B5C}" destId="{68602F95-624E-4C31-8BCD-80BBFB363EDE}" srcOrd="0" destOrd="0" presId="urn:microsoft.com/office/officeart/2009/3/layout/HorizontalOrganizationChart"/>
    <dgm:cxn modelId="{2A5EA1F6-B0BE-41D1-88BA-F666F34BA922}" srcId="{2548CBFA-B3C5-41DD-A460-97214E340B5C}" destId="{52CB9994-59C8-4043-821A-1D267DA94C1F}" srcOrd="0" destOrd="0" parTransId="{B55EBBCC-9AE3-4121-B535-EA24D2335CCF}" sibTransId="{6ABCF81A-6A27-4EFF-A42F-8B69FB497FD2}"/>
    <dgm:cxn modelId="{14EC1E15-85CD-4CBE-B25D-E8F39F65318F}" type="presParOf" srcId="{896FC863-C2C2-4E81-A306-701FD7610581}" destId="{69FFD99D-C306-4B8B-83B5-6656CF54A005}" srcOrd="0" destOrd="0" presId="urn:microsoft.com/office/officeart/2009/3/layout/HorizontalOrganizationChart"/>
    <dgm:cxn modelId="{48D1AFC2-9B5D-4BD4-8664-420C9ED83DC4}" type="presParOf" srcId="{69FFD99D-C306-4B8B-83B5-6656CF54A005}" destId="{6EC602B3-195D-470A-8D32-0EA575749C13}" srcOrd="0" destOrd="0" presId="urn:microsoft.com/office/officeart/2009/3/layout/HorizontalOrganizationChart"/>
    <dgm:cxn modelId="{0B32A362-40F0-43B5-BF4B-64C1AD1511AE}" type="presParOf" srcId="{6EC602B3-195D-470A-8D32-0EA575749C13}" destId="{68602F95-624E-4C31-8BCD-80BBFB363EDE}" srcOrd="0" destOrd="0" presId="urn:microsoft.com/office/officeart/2009/3/layout/HorizontalOrganizationChart"/>
    <dgm:cxn modelId="{892833E4-2647-40E5-B22B-C67973C7ACE3}" type="presParOf" srcId="{6EC602B3-195D-470A-8D32-0EA575749C13}" destId="{2FDFE9BA-520E-4575-AAB9-FF35C5CA835A}" srcOrd="1" destOrd="0" presId="urn:microsoft.com/office/officeart/2009/3/layout/HorizontalOrganizationChart"/>
    <dgm:cxn modelId="{284F0AE3-A424-46FB-A630-9790D6FB752B}" type="presParOf" srcId="{69FFD99D-C306-4B8B-83B5-6656CF54A005}" destId="{4202B475-A788-4A50-97FF-A911FEC5CF8A}" srcOrd="1" destOrd="0" presId="urn:microsoft.com/office/officeart/2009/3/layout/HorizontalOrganizationChart"/>
    <dgm:cxn modelId="{29101561-F7C1-4A92-8CF8-5223E8B3F3C5}" type="presParOf" srcId="{69FFD99D-C306-4B8B-83B5-6656CF54A005}" destId="{1586B7BC-5000-4643-9DF1-03327035B493}" srcOrd="2" destOrd="0" presId="urn:microsoft.com/office/officeart/2009/3/layout/HorizontalOrganizationChart"/>
    <dgm:cxn modelId="{3C951E66-DA48-4E57-B57A-1F4CBA626CAC}" type="presParOf" srcId="{1586B7BC-5000-4643-9DF1-03327035B493}" destId="{3B129A22-DFD3-45CC-B0AE-A7DB50334540}" srcOrd="0" destOrd="0" presId="urn:microsoft.com/office/officeart/2009/3/layout/HorizontalOrganizationChart"/>
    <dgm:cxn modelId="{71D086B2-0FE9-4200-950A-838DB84AC97A}" type="presParOf" srcId="{1586B7BC-5000-4643-9DF1-03327035B493}" destId="{CDCA63EE-F11E-43F1-8F92-478739D09CC1}" srcOrd="1" destOrd="0" presId="urn:microsoft.com/office/officeart/2009/3/layout/HorizontalOrganizationChart"/>
    <dgm:cxn modelId="{84A6DAA4-F634-4DDD-BFED-2681EDF30756}" type="presParOf" srcId="{CDCA63EE-F11E-43F1-8F92-478739D09CC1}" destId="{2C68D170-1502-4639-BF2D-532AE0137103}" srcOrd="0" destOrd="0" presId="urn:microsoft.com/office/officeart/2009/3/layout/HorizontalOrganizationChart"/>
    <dgm:cxn modelId="{BE067517-2538-4202-AA83-A93B434E0751}" type="presParOf" srcId="{2C68D170-1502-4639-BF2D-532AE0137103}" destId="{A0085AC7-95CB-4281-83E7-0DF405F416CA}" srcOrd="0" destOrd="0" presId="urn:microsoft.com/office/officeart/2009/3/layout/HorizontalOrganizationChart"/>
    <dgm:cxn modelId="{7F688735-B1D7-4026-BBED-E2C0FEE42865}" type="presParOf" srcId="{2C68D170-1502-4639-BF2D-532AE0137103}" destId="{385FFF32-C2F7-4B4F-8850-BC94488CC91F}" srcOrd="1" destOrd="0" presId="urn:microsoft.com/office/officeart/2009/3/layout/HorizontalOrganizationChart"/>
    <dgm:cxn modelId="{550C29A9-7F4F-4233-9ED3-810C6DFCAA8F}" type="presParOf" srcId="{CDCA63EE-F11E-43F1-8F92-478739D09CC1}" destId="{57F54E04-A2BF-4815-84DB-A6E9B1A27AE0}" srcOrd="1" destOrd="0" presId="urn:microsoft.com/office/officeart/2009/3/layout/HorizontalOrganizationChart"/>
    <dgm:cxn modelId="{72BB7837-47A9-4D68-A806-651C25C7E731}" type="presParOf" srcId="{CDCA63EE-F11E-43F1-8F92-478739D09CC1}" destId="{2E9C65D0-692E-4493-9A74-325F62684DA4}" srcOrd="2" destOrd="0" presId="urn:microsoft.com/office/officeart/2009/3/layout/HorizontalOrganizationChart"/>
    <dgm:cxn modelId="{B02ADBBC-B4BC-49BA-95EB-1F9D514058A0}" type="presParOf" srcId="{1586B7BC-5000-4643-9DF1-03327035B493}" destId="{545B5901-E695-42DB-8E37-1CCCD43CFA1A}" srcOrd="2" destOrd="0" presId="urn:microsoft.com/office/officeart/2009/3/layout/HorizontalOrganizationChart"/>
    <dgm:cxn modelId="{290C8AA4-5BA5-4805-B825-6078B378A78E}" type="presParOf" srcId="{1586B7BC-5000-4643-9DF1-03327035B493}" destId="{BF7AA670-5E2E-491E-8F9A-F15943EDBCB8}" srcOrd="3" destOrd="0" presId="urn:microsoft.com/office/officeart/2009/3/layout/HorizontalOrganizationChart"/>
    <dgm:cxn modelId="{B918032C-4BC6-4C45-800A-550EB5DE7BBD}" type="presParOf" srcId="{BF7AA670-5E2E-491E-8F9A-F15943EDBCB8}" destId="{27C2DC7E-DA86-46F5-985C-732EBA6BA314}" srcOrd="0" destOrd="0" presId="urn:microsoft.com/office/officeart/2009/3/layout/HorizontalOrganizationChart"/>
    <dgm:cxn modelId="{F75E1015-C8BB-48FD-9E0B-A8C54A56130D}" type="presParOf" srcId="{27C2DC7E-DA86-46F5-985C-732EBA6BA314}" destId="{074ACA12-AECC-4C98-BD52-D4D09C4210DE}" srcOrd="0" destOrd="0" presId="urn:microsoft.com/office/officeart/2009/3/layout/HorizontalOrganizationChart"/>
    <dgm:cxn modelId="{E7F3FCE9-5261-4F1E-B4C4-941788694953}" type="presParOf" srcId="{27C2DC7E-DA86-46F5-985C-732EBA6BA314}" destId="{3AC34943-481C-4B58-906E-E13FC4D09BDE}" srcOrd="1" destOrd="0" presId="urn:microsoft.com/office/officeart/2009/3/layout/HorizontalOrganizationChart"/>
    <dgm:cxn modelId="{0FD14F8E-B05A-44C5-BA92-DFF39C36ECD7}" type="presParOf" srcId="{BF7AA670-5E2E-491E-8F9A-F15943EDBCB8}" destId="{C02D88AB-AAEB-4A86-B875-8C6697266D3B}" srcOrd="1" destOrd="0" presId="urn:microsoft.com/office/officeart/2009/3/layout/HorizontalOrganizationChart"/>
    <dgm:cxn modelId="{FFC96CE0-709A-4BAF-86EE-E82185D2D2BC}" type="presParOf" srcId="{BF7AA670-5E2E-491E-8F9A-F15943EDBCB8}" destId="{9BBF6947-189F-4E10-81E1-3C3FB239302E}" srcOrd="2" destOrd="0" presId="urn:microsoft.com/office/officeart/2009/3/layout/HorizontalOrganizationChart"/>
    <dgm:cxn modelId="{5C08066F-A95A-47D0-AEA1-BF957A759057}" type="presParOf" srcId="{1586B7BC-5000-4643-9DF1-03327035B493}" destId="{A4B70A60-7825-468C-9A65-1551951A0906}" srcOrd="4" destOrd="0" presId="urn:microsoft.com/office/officeart/2009/3/layout/HorizontalOrganizationChart"/>
    <dgm:cxn modelId="{5FDEBE27-440F-4789-B64A-3658C0550D6B}" type="presParOf" srcId="{1586B7BC-5000-4643-9DF1-03327035B493}" destId="{97F196AC-51D3-4162-95A5-E5653D75D921}" srcOrd="5" destOrd="0" presId="urn:microsoft.com/office/officeart/2009/3/layout/HorizontalOrganizationChart"/>
    <dgm:cxn modelId="{55B408D4-ED99-446B-8595-F0F4E0EC503E}" type="presParOf" srcId="{97F196AC-51D3-4162-95A5-E5653D75D921}" destId="{F6CEC1AC-FEDC-4319-99E4-E8999A82BF3A}" srcOrd="0" destOrd="0" presId="urn:microsoft.com/office/officeart/2009/3/layout/HorizontalOrganizationChart"/>
    <dgm:cxn modelId="{8736F4C6-8861-4BB1-B8B5-751DA5BEE2E3}" type="presParOf" srcId="{F6CEC1AC-FEDC-4319-99E4-E8999A82BF3A}" destId="{C6ED2EB0-4190-4A03-9C54-884CE5928E68}" srcOrd="0" destOrd="0" presId="urn:microsoft.com/office/officeart/2009/3/layout/HorizontalOrganizationChart"/>
    <dgm:cxn modelId="{BF9BB19C-5F15-443E-9D65-5B0F9EE3B3BC}" type="presParOf" srcId="{F6CEC1AC-FEDC-4319-99E4-E8999A82BF3A}" destId="{4E2271C8-32E7-49A8-9B45-04188E3BA190}" srcOrd="1" destOrd="0" presId="urn:microsoft.com/office/officeart/2009/3/layout/HorizontalOrganizationChart"/>
    <dgm:cxn modelId="{7B3BFD06-5FBF-47AA-8F46-46F3188448FA}" type="presParOf" srcId="{97F196AC-51D3-4162-95A5-E5653D75D921}" destId="{ACF2E9D1-6088-4925-B9AE-AE2AC5A94F78}" srcOrd="1" destOrd="0" presId="urn:microsoft.com/office/officeart/2009/3/layout/HorizontalOrganizationChart"/>
    <dgm:cxn modelId="{D39E851A-8DD5-4720-A403-9AEC4A72CF8B}" type="presParOf" srcId="{97F196AC-51D3-4162-95A5-E5653D75D921}" destId="{4A1D3D78-96DA-45CD-97A2-C1759B7BB35E}" srcOrd="2" destOrd="0" presId="urn:microsoft.com/office/officeart/2009/3/layout/HorizontalOrganizationChart"/>
    <dgm:cxn modelId="{08023B14-91A0-438B-9BC1-5A236E7756D0}" type="presParOf" srcId="{1586B7BC-5000-4643-9DF1-03327035B493}" destId="{0F382EB5-0D0D-46AF-BA06-F30B21083D13}" srcOrd="6" destOrd="0" presId="urn:microsoft.com/office/officeart/2009/3/layout/HorizontalOrganizationChart"/>
    <dgm:cxn modelId="{BA120D98-80CC-4BAA-A6D1-EA10165AAE0B}" type="presParOf" srcId="{1586B7BC-5000-4643-9DF1-03327035B493}" destId="{40721F34-1051-4420-9E5C-9F33912F92A0}" srcOrd="7" destOrd="0" presId="urn:microsoft.com/office/officeart/2009/3/layout/HorizontalOrganizationChart"/>
    <dgm:cxn modelId="{E2AADBD1-3842-4304-950E-242DC6A2F036}" type="presParOf" srcId="{40721F34-1051-4420-9E5C-9F33912F92A0}" destId="{9E18993F-C7E4-484C-8AC1-104B2D8A10AB}" srcOrd="0" destOrd="0" presId="urn:microsoft.com/office/officeart/2009/3/layout/HorizontalOrganizationChart"/>
    <dgm:cxn modelId="{1398AA35-74D3-4A48-A646-5E0DFDD8FF3C}" type="presParOf" srcId="{9E18993F-C7E4-484C-8AC1-104B2D8A10AB}" destId="{9E2B970D-BD47-4FA0-AF5B-91C10D0A8436}" srcOrd="0" destOrd="0" presId="urn:microsoft.com/office/officeart/2009/3/layout/HorizontalOrganizationChart"/>
    <dgm:cxn modelId="{861207B0-DFE8-4D76-9C13-24759A942ED8}" type="presParOf" srcId="{9E18993F-C7E4-484C-8AC1-104B2D8A10AB}" destId="{382D334A-D5EE-419D-81D2-0687217B9216}" srcOrd="1" destOrd="0" presId="urn:microsoft.com/office/officeart/2009/3/layout/HorizontalOrganizationChart"/>
    <dgm:cxn modelId="{2B794CAE-2934-4854-903F-E0DC91ED4AC8}" type="presParOf" srcId="{40721F34-1051-4420-9E5C-9F33912F92A0}" destId="{645C3982-34CF-4E04-B2F4-68413938EA81}" srcOrd="1" destOrd="0" presId="urn:microsoft.com/office/officeart/2009/3/layout/HorizontalOrganizationChart"/>
    <dgm:cxn modelId="{2A83D974-FAAE-4CCC-B1FB-F95BFFC2D92C}" type="presParOf" srcId="{40721F34-1051-4420-9E5C-9F33912F92A0}" destId="{458B5A35-363F-4900-9878-427FC5D4D299}" srcOrd="2" destOrd="0" presId="urn:microsoft.com/office/officeart/2009/3/layout/HorizontalOrganizationChart"/>
    <dgm:cxn modelId="{90051DE9-A2F0-45FD-A702-563D047743F0}" type="presParOf" srcId="{1586B7BC-5000-4643-9DF1-03327035B493}" destId="{F7512984-FE19-4C8F-9943-F035D85CE279}" srcOrd="8" destOrd="0" presId="urn:microsoft.com/office/officeart/2009/3/layout/HorizontalOrganizationChart"/>
    <dgm:cxn modelId="{A2110659-CD4F-4529-90D0-876C15F9C26E}" type="presParOf" srcId="{1586B7BC-5000-4643-9DF1-03327035B493}" destId="{279E6270-252F-4EEB-8BA1-046CED202AF9}" srcOrd="9" destOrd="0" presId="urn:microsoft.com/office/officeart/2009/3/layout/HorizontalOrganizationChart"/>
    <dgm:cxn modelId="{2CD21DE2-46BD-42DA-A282-AE9C0D0D8AB2}" type="presParOf" srcId="{279E6270-252F-4EEB-8BA1-046CED202AF9}" destId="{F486CE20-9DDB-440C-8009-B9C32A8BEAD5}" srcOrd="0" destOrd="0" presId="urn:microsoft.com/office/officeart/2009/3/layout/HorizontalOrganizationChart"/>
    <dgm:cxn modelId="{C3750B87-8660-4A2B-B3FC-F0BB05201166}" type="presParOf" srcId="{F486CE20-9DDB-440C-8009-B9C32A8BEAD5}" destId="{337A8430-F697-46F5-84CF-127F8B04A2CE}" srcOrd="0" destOrd="0" presId="urn:microsoft.com/office/officeart/2009/3/layout/HorizontalOrganizationChart"/>
    <dgm:cxn modelId="{DEF09CD4-3EB0-4879-8048-0C9C5EB15A85}" type="presParOf" srcId="{F486CE20-9DDB-440C-8009-B9C32A8BEAD5}" destId="{C9716C96-DD17-4DFB-A1CE-C73A404727A8}" srcOrd="1" destOrd="0" presId="urn:microsoft.com/office/officeart/2009/3/layout/HorizontalOrganizationChart"/>
    <dgm:cxn modelId="{BE3A6E26-E187-4F0D-85BC-3A972FC43B38}" type="presParOf" srcId="{279E6270-252F-4EEB-8BA1-046CED202AF9}" destId="{8C4BE932-D738-4D3F-8E04-0580ABF07F7C}" srcOrd="1" destOrd="0" presId="urn:microsoft.com/office/officeart/2009/3/layout/HorizontalOrganizationChart"/>
    <dgm:cxn modelId="{6E702BAA-4DD2-4996-8B3E-4D17F40C59F2}" type="presParOf" srcId="{279E6270-252F-4EEB-8BA1-046CED202AF9}" destId="{25C86F09-DC66-498F-B428-A886CD47EFE2}" srcOrd="2" destOrd="0" presId="urn:microsoft.com/office/officeart/2009/3/layout/HorizontalOrganizationChart"/>
    <dgm:cxn modelId="{AA9FF7A4-5B2C-4438-896F-0F87FE690F3E}" type="presParOf" srcId="{1586B7BC-5000-4643-9DF1-03327035B493}" destId="{508B9A50-1ACC-4EEB-8287-84541C3F742E}" srcOrd="10" destOrd="0" presId="urn:microsoft.com/office/officeart/2009/3/layout/HorizontalOrganizationChart"/>
    <dgm:cxn modelId="{2AFAB5CA-26F6-4776-88A3-B6C48AC73167}" type="presParOf" srcId="{1586B7BC-5000-4643-9DF1-03327035B493}" destId="{E6C3D226-0FE5-4167-B153-66C5DB43AE7E}" srcOrd="11" destOrd="0" presId="urn:microsoft.com/office/officeart/2009/3/layout/HorizontalOrganizationChart"/>
    <dgm:cxn modelId="{153456DB-715C-471B-A375-3AFBB1963295}" type="presParOf" srcId="{E6C3D226-0FE5-4167-B153-66C5DB43AE7E}" destId="{CA48E5F2-7A38-478C-B5DF-6542921D73E7}" srcOrd="0" destOrd="0" presId="urn:microsoft.com/office/officeart/2009/3/layout/HorizontalOrganizationChart"/>
    <dgm:cxn modelId="{3569BDE1-06DD-4538-A95B-F574156B37BF}" type="presParOf" srcId="{CA48E5F2-7A38-478C-B5DF-6542921D73E7}" destId="{98B2B05C-D628-42E5-B224-BFEFB8BB3522}" srcOrd="0" destOrd="0" presId="urn:microsoft.com/office/officeart/2009/3/layout/HorizontalOrganizationChart"/>
    <dgm:cxn modelId="{19E1A2AF-CB98-41FF-A628-CDE21DD3CB91}" type="presParOf" srcId="{CA48E5F2-7A38-478C-B5DF-6542921D73E7}" destId="{A88FBC32-AD1D-4370-AD6B-35610AA15C57}" srcOrd="1" destOrd="0" presId="urn:microsoft.com/office/officeart/2009/3/layout/HorizontalOrganizationChart"/>
    <dgm:cxn modelId="{30A6EAA0-69EC-425C-8B6A-B72101558CC6}" type="presParOf" srcId="{E6C3D226-0FE5-4167-B153-66C5DB43AE7E}" destId="{1FC0866B-AAA2-48B3-B4BC-279C8B471B1E}" srcOrd="1" destOrd="0" presId="urn:microsoft.com/office/officeart/2009/3/layout/HorizontalOrganizationChart"/>
    <dgm:cxn modelId="{725C5249-F753-43B2-B691-4AAF35FF9F55}" type="presParOf" srcId="{E6C3D226-0FE5-4167-B153-66C5DB43AE7E}" destId="{A815E79A-EFA3-46C8-8EC0-449B56DFC655}" srcOrd="2" destOrd="0" presId="urn:microsoft.com/office/officeart/2009/3/layout/HorizontalOrganizationChart"/>
  </dgm:cxnLst>
  <dgm:bg/>
  <dgm:whole>
    <a:ln>
      <a:noFill/>
    </a:ln>
  </dgm:whole>
  <dgm:extLst>
    <a:ext uri="http://schemas.microsoft.com/office/drawing/2008/diagram">
      <dsp:dataModelExt xmlns:dsp="http://schemas.microsoft.com/office/drawing/2008/diagram" relId="rId15"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6D5A1FD-CA50-4484-9BCC-5482D9BDA233}" type="doc">
      <dgm:prSet loTypeId="urn:microsoft.com/office/officeart/2009/3/layout/HorizontalOrganizationChart" loCatId="hierarchy" qsTypeId="urn:microsoft.com/office/officeart/2005/8/quickstyle/simple1" qsCatId="simple" csTypeId="urn:microsoft.com/office/officeart/2005/8/colors/accent0_2" csCatId="mainScheme" phldr="1"/>
      <dgm:spPr/>
      <dgm:t>
        <a:bodyPr/>
        <a:lstStyle/>
        <a:p>
          <a:endParaRPr lang="en-US"/>
        </a:p>
      </dgm:t>
    </dgm:pt>
    <dgm:pt modelId="{2548CBFA-B3C5-41DD-A460-97214E340B5C}">
      <dgm:prSet phldrT="[Text]" custT="1"/>
      <dgm:spPr/>
      <dgm:t>
        <a:bodyPr/>
        <a:lstStyle/>
        <a:p>
          <a:r>
            <a:rPr lang="en-US" sz="1200" dirty="0"/>
            <a:t>Day 3: Learning Circle Implementation</a:t>
          </a:r>
        </a:p>
      </dgm:t>
    </dgm:pt>
    <dgm:pt modelId="{A1CFC712-AB07-42E6-BDA0-744E5C3B47E5}" type="parTrans" cxnId="{8047F9AB-41F0-4FB5-9FE2-20AE6483F368}">
      <dgm:prSet/>
      <dgm:spPr/>
      <dgm:t>
        <a:bodyPr/>
        <a:lstStyle/>
        <a:p>
          <a:endParaRPr lang="en-US"/>
        </a:p>
      </dgm:t>
    </dgm:pt>
    <dgm:pt modelId="{AE2848B5-72CE-46AD-8B9B-33883BC4D3A7}" type="sibTrans" cxnId="{8047F9AB-41F0-4FB5-9FE2-20AE6483F368}">
      <dgm:prSet/>
      <dgm:spPr/>
      <dgm:t>
        <a:bodyPr/>
        <a:lstStyle/>
        <a:p>
          <a:endParaRPr lang="en-US"/>
        </a:p>
      </dgm:t>
    </dgm:pt>
    <dgm:pt modelId="{52CB9994-59C8-4043-821A-1D267DA94C1F}" type="asst">
      <dgm:prSet phldrT="[Text]" custT="1"/>
      <dgm:spPr/>
      <dgm:t>
        <a:bodyPr/>
        <a:lstStyle/>
        <a:p>
          <a:r>
            <a:rPr lang="en-US" sz="1200"/>
            <a:t>Education Expertise</a:t>
          </a:r>
          <a:endParaRPr lang="en-US" sz="1200" dirty="0"/>
        </a:p>
      </dgm:t>
    </dgm:pt>
    <dgm:pt modelId="{B55EBBCC-9AE3-4121-B535-EA24D2335CCF}" type="parTrans" cxnId="{2A5EA1F6-B0BE-41D1-88BA-F666F34BA922}">
      <dgm:prSet/>
      <dgm:spPr/>
      <dgm:t>
        <a:bodyPr/>
        <a:lstStyle/>
        <a:p>
          <a:endParaRPr lang="en-US"/>
        </a:p>
      </dgm:t>
    </dgm:pt>
    <dgm:pt modelId="{6ABCF81A-6A27-4EFF-A42F-8B69FB497FD2}" type="sibTrans" cxnId="{2A5EA1F6-B0BE-41D1-88BA-F666F34BA922}">
      <dgm:prSet/>
      <dgm:spPr/>
      <dgm:t>
        <a:bodyPr/>
        <a:lstStyle/>
        <a:p>
          <a:endParaRPr lang="en-US"/>
        </a:p>
      </dgm:t>
    </dgm:pt>
    <dgm:pt modelId="{B87BD302-1500-4787-93AD-744471EF2F82}" type="asst">
      <dgm:prSet phldrT="[Text]" custT="1"/>
      <dgm:spPr/>
      <dgm:t>
        <a:bodyPr/>
        <a:lstStyle/>
        <a:p>
          <a:r>
            <a:rPr lang="en-US" sz="1200" dirty="0"/>
            <a:t>Working effectively with others</a:t>
          </a:r>
        </a:p>
      </dgm:t>
    </dgm:pt>
    <dgm:pt modelId="{D387AD0B-BD3E-489B-8083-667A962D06BF}" type="parTrans" cxnId="{6CB081CC-5913-41D6-B122-EDB445FB3B1D}">
      <dgm:prSet/>
      <dgm:spPr/>
      <dgm:t>
        <a:bodyPr/>
        <a:lstStyle/>
        <a:p>
          <a:endParaRPr lang="en-US"/>
        </a:p>
      </dgm:t>
    </dgm:pt>
    <dgm:pt modelId="{AF2BB6C0-6E4A-432A-BEE7-90A061F82D55}" type="sibTrans" cxnId="{6CB081CC-5913-41D6-B122-EDB445FB3B1D}">
      <dgm:prSet/>
      <dgm:spPr/>
      <dgm:t>
        <a:bodyPr/>
        <a:lstStyle/>
        <a:p>
          <a:endParaRPr lang="en-US"/>
        </a:p>
      </dgm:t>
    </dgm:pt>
    <dgm:pt modelId="{7ECBA2F2-2CC1-441C-8D09-33FDF9552087}" type="asst">
      <dgm:prSet phldrT="[Text]" custT="1"/>
      <dgm:spPr/>
      <dgm:t>
        <a:bodyPr/>
        <a:lstStyle/>
        <a:p>
          <a:r>
            <a:rPr lang="en-US" sz="1200" dirty="0"/>
            <a:t>Communicating effectively and with impact</a:t>
          </a:r>
        </a:p>
      </dgm:t>
    </dgm:pt>
    <dgm:pt modelId="{19579355-3BD0-4FE5-B642-E4F9EEE5217C}" type="parTrans" cxnId="{55C52352-2B06-4D53-B652-67D45EE5E0F8}">
      <dgm:prSet/>
      <dgm:spPr/>
      <dgm:t>
        <a:bodyPr/>
        <a:lstStyle/>
        <a:p>
          <a:endParaRPr lang="en-US"/>
        </a:p>
      </dgm:t>
    </dgm:pt>
    <dgm:pt modelId="{ECBEE02F-8EEF-470D-AA10-AB713CA57EB0}" type="sibTrans" cxnId="{55C52352-2B06-4D53-B652-67D45EE5E0F8}">
      <dgm:prSet/>
      <dgm:spPr/>
      <dgm:t>
        <a:bodyPr/>
        <a:lstStyle/>
        <a:p>
          <a:endParaRPr lang="en-US"/>
        </a:p>
      </dgm:t>
    </dgm:pt>
    <dgm:pt modelId="{AC4D315E-1B16-41C8-B3E3-458E46A09153}" type="asst">
      <dgm:prSet phldrT="[Text]" custT="1"/>
      <dgm:spPr/>
      <dgm:t>
        <a:bodyPr/>
        <a:lstStyle/>
        <a:p>
          <a:r>
            <a:rPr lang="en-US" sz="1200" dirty="0"/>
            <a:t>Developing self and others</a:t>
          </a:r>
        </a:p>
      </dgm:t>
    </dgm:pt>
    <dgm:pt modelId="{57AA3684-AD62-4E03-8CA7-9EE815471BAC}" type="parTrans" cxnId="{84A1FC90-75A6-42EB-943C-001D44BA726D}">
      <dgm:prSet/>
      <dgm:spPr/>
      <dgm:t>
        <a:bodyPr/>
        <a:lstStyle/>
        <a:p>
          <a:endParaRPr lang="en-US"/>
        </a:p>
      </dgm:t>
    </dgm:pt>
    <dgm:pt modelId="{4E5243B8-7FA1-4C08-9D4A-C27CE0102E09}" type="sibTrans" cxnId="{84A1FC90-75A6-42EB-943C-001D44BA726D}">
      <dgm:prSet/>
      <dgm:spPr/>
      <dgm:t>
        <a:bodyPr/>
        <a:lstStyle/>
        <a:p>
          <a:endParaRPr lang="en-US"/>
        </a:p>
      </dgm:t>
    </dgm:pt>
    <dgm:pt modelId="{50CEFC6B-F0AE-4AC3-ACFF-D8DAB3EDF9E8}" type="pres">
      <dgm:prSet presAssocID="{96D5A1FD-CA50-4484-9BCC-5482D9BDA233}" presName="hierChild1" presStyleCnt="0">
        <dgm:presLayoutVars>
          <dgm:orgChart val="1"/>
          <dgm:chPref val="1"/>
          <dgm:dir/>
          <dgm:animOne val="branch"/>
          <dgm:animLvl val="lvl"/>
          <dgm:resizeHandles/>
        </dgm:presLayoutVars>
      </dgm:prSet>
      <dgm:spPr/>
    </dgm:pt>
    <dgm:pt modelId="{8B628699-8D87-441C-9F4A-011EE44F705A}" type="pres">
      <dgm:prSet presAssocID="{2548CBFA-B3C5-41DD-A460-97214E340B5C}" presName="hierRoot1" presStyleCnt="0">
        <dgm:presLayoutVars>
          <dgm:hierBranch val="init"/>
        </dgm:presLayoutVars>
      </dgm:prSet>
      <dgm:spPr/>
    </dgm:pt>
    <dgm:pt modelId="{459D30EA-D191-40B3-9707-A7B2D7D124B4}" type="pres">
      <dgm:prSet presAssocID="{2548CBFA-B3C5-41DD-A460-97214E340B5C}" presName="rootComposite1" presStyleCnt="0"/>
      <dgm:spPr/>
    </dgm:pt>
    <dgm:pt modelId="{4D7573E2-046F-415E-A30B-85DFB14884AA}" type="pres">
      <dgm:prSet presAssocID="{2548CBFA-B3C5-41DD-A460-97214E340B5C}" presName="rootText1" presStyleLbl="node0" presStyleIdx="0" presStyleCnt="1">
        <dgm:presLayoutVars>
          <dgm:chPref val="3"/>
        </dgm:presLayoutVars>
      </dgm:prSet>
      <dgm:spPr/>
    </dgm:pt>
    <dgm:pt modelId="{F6368E9E-D9EE-4910-97E8-A21321E7579C}" type="pres">
      <dgm:prSet presAssocID="{2548CBFA-B3C5-41DD-A460-97214E340B5C}" presName="rootConnector1" presStyleLbl="node1" presStyleIdx="0" presStyleCnt="0"/>
      <dgm:spPr/>
    </dgm:pt>
    <dgm:pt modelId="{C7732E05-0B57-47DA-85C5-CE744242027C}" type="pres">
      <dgm:prSet presAssocID="{2548CBFA-B3C5-41DD-A460-97214E340B5C}" presName="hierChild2" presStyleCnt="0"/>
      <dgm:spPr/>
    </dgm:pt>
    <dgm:pt modelId="{BDA68020-89FF-4064-894B-BDB225414E82}" type="pres">
      <dgm:prSet presAssocID="{2548CBFA-B3C5-41DD-A460-97214E340B5C}" presName="hierChild3" presStyleCnt="0"/>
      <dgm:spPr/>
    </dgm:pt>
    <dgm:pt modelId="{2592E75C-8536-4279-AFCE-A3715A21D313}" type="pres">
      <dgm:prSet presAssocID="{B55EBBCC-9AE3-4121-B535-EA24D2335CCF}" presName="Name115" presStyleLbl="parChTrans1D2" presStyleIdx="0" presStyleCnt="4"/>
      <dgm:spPr/>
    </dgm:pt>
    <dgm:pt modelId="{91434BFD-C5CC-4EB6-93B1-E0ABA809C16A}" type="pres">
      <dgm:prSet presAssocID="{52CB9994-59C8-4043-821A-1D267DA94C1F}" presName="hierRoot3" presStyleCnt="0">
        <dgm:presLayoutVars>
          <dgm:hierBranch val="init"/>
        </dgm:presLayoutVars>
      </dgm:prSet>
      <dgm:spPr/>
    </dgm:pt>
    <dgm:pt modelId="{E9CDECCA-7693-4656-B1DF-D1994F68ED6F}" type="pres">
      <dgm:prSet presAssocID="{52CB9994-59C8-4043-821A-1D267DA94C1F}" presName="rootComposite3" presStyleCnt="0"/>
      <dgm:spPr/>
    </dgm:pt>
    <dgm:pt modelId="{896DCD3B-6EC0-44B2-8145-DAAE06E628E7}" type="pres">
      <dgm:prSet presAssocID="{52CB9994-59C8-4043-821A-1D267DA94C1F}" presName="rootText3" presStyleLbl="asst1" presStyleIdx="0" presStyleCnt="4">
        <dgm:presLayoutVars>
          <dgm:chPref val="3"/>
        </dgm:presLayoutVars>
      </dgm:prSet>
      <dgm:spPr/>
    </dgm:pt>
    <dgm:pt modelId="{1116C3DD-7769-4256-A234-E2B096E1B4B2}" type="pres">
      <dgm:prSet presAssocID="{52CB9994-59C8-4043-821A-1D267DA94C1F}" presName="rootConnector3" presStyleLbl="asst1" presStyleIdx="0" presStyleCnt="4"/>
      <dgm:spPr/>
    </dgm:pt>
    <dgm:pt modelId="{97230B09-A7B9-499E-BA71-EE9B2EC3E82C}" type="pres">
      <dgm:prSet presAssocID="{52CB9994-59C8-4043-821A-1D267DA94C1F}" presName="hierChild6" presStyleCnt="0"/>
      <dgm:spPr/>
    </dgm:pt>
    <dgm:pt modelId="{83B6E8FD-661B-4FA7-8076-3BCA94F7BD5A}" type="pres">
      <dgm:prSet presAssocID="{52CB9994-59C8-4043-821A-1D267DA94C1F}" presName="hierChild7" presStyleCnt="0"/>
      <dgm:spPr/>
    </dgm:pt>
    <dgm:pt modelId="{E69BC06E-7E0C-40E6-B6D2-61AAE7BD681C}" type="pres">
      <dgm:prSet presAssocID="{D387AD0B-BD3E-489B-8083-667A962D06BF}" presName="Name115" presStyleLbl="parChTrans1D2" presStyleIdx="1" presStyleCnt="4"/>
      <dgm:spPr/>
    </dgm:pt>
    <dgm:pt modelId="{0F7D9311-8002-4B2D-A587-92727B2A3A55}" type="pres">
      <dgm:prSet presAssocID="{B87BD302-1500-4787-93AD-744471EF2F82}" presName="hierRoot3" presStyleCnt="0">
        <dgm:presLayoutVars>
          <dgm:hierBranch val="init"/>
        </dgm:presLayoutVars>
      </dgm:prSet>
      <dgm:spPr/>
    </dgm:pt>
    <dgm:pt modelId="{B1418231-3B10-4FA3-A191-7EC8D8434FA6}" type="pres">
      <dgm:prSet presAssocID="{B87BD302-1500-4787-93AD-744471EF2F82}" presName="rootComposite3" presStyleCnt="0"/>
      <dgm:spPr/>
    </dgm:pt>
    <dgm:pt modelId="{28166898-F231-4D04-AE2A-D0ED0342BEA5}" type="pres">
      <dgm:prSet presAssocID="{B87BD302-1500-4787-93AD-744471EF2F82}" presName="rootText3" presStyleLbl="asst1" presStyleIdx="1" presStyleCnt="4">
        <dgm:presLayoutVars>
          <dgm:chPref val="3"/>
        </dgm:presLayoutVars>
      </dgm:prSet>
      <dgm:spPr/>
    </dgm:pt>
    <dgm:pt modelId="{6F25FD46-34AD-4831-9E42-30419828D990}" type="pres">
      <dgm:prSet presAssocID="{B87BD302-1500-4787-93AD-744471EF2F82}" presName="rootConnector3" presStyleLbl="asst1" presStyleIdx="1" presStyleCnt="4"/>
      <dgm:spPr/>
    </dgm:pt>
    <dgm:pt modelId="{69F6B0AA-48CD-4132-B173-E64127EAFE16}" type="pres">
      <dgm:prSet presAssocID="{B87BD302-1500-4787-93AD-744471EF2F82}" presName="hierChild6" presStyleCnt="0"/>
      <dgm:spPr/>
    </dgm:pt>
    <dgm:pt modelId="{62BA6238-6FDD-4B9C-8A75-DBA813F9F8DD}" type="pres">
      <dgm:prSet presAssocID="{B87BD302-1500-4787-93AD-744471EF2F82}" presName="hierChild7" presStyleCnt="0"/>
      <dgm:spPr/>
    </dgm:pt>
    <dgm:pt modelId="{D343A006-7F90-4C8A-9A37-5F0CB2A21B6A}" type="pres">
      <dgm:prSet presAssocID="{19579355-3BD0-4FE5-B642-E4F9EEE5217C}" presName="Name115" presStyleLbl="parChTrans1D2" presStyleIdx="2" presStyleCnt="4"/>
      <dgm:spPr/>
    </dgm:pt>
    <dgm:pt modelId="{A7B2C3EC-5C2D-4C90-9399-53EAD1E6E001}" type="pres">
      <dgm:prSet presAssocID="{7ECBA2F2-2CC1-441C-8D09-33FDF9552087}" presName="hierRoot3" presStyleCnt="0">
        <dgm:presLayoutVars>
          <dgm:hierBranch val="init"/>
        </dgm:presLayoutVars>
      </dgm:prSet>
      <dgm:spPr/>
    </dgm:pt>
    <dgm:pt modelId="{2EBC72D0-F54E-4491-AE81-96813622CF66}" type="pres">
      <dgm:prSet presAssocID="{7ECBA2F2-2CC1-441C-8D09-33FDF9552087}" presName="rootComposite3" presStyleCnt="0"/>
      <dgm:spPr/>
    </dgm:pt>
    <dgm:pt modelId="{5DEC7E24-8949-4C1B-86EF-6F4816EBE2C0}" type="pres">
      <dgm:prSet presAssocID="{7ECBA2F2-2CC1-441C-8D09-33FDF9552087}" presName="rootText3" presStyleLbl="asst1" presStyleIdx="2" presStyleCnt="4">
        <dgm:presLayoutVars>
          <dgm:chPref val="3"/>
        </dgm:presLayoutVars>
      </dgm:prSet>
      <dgm:spPr/>
    </dgm:pt>
    <dgm:pt modelId="{15F32724-AF47-49A6-BE1B-99922DFCCF98}" type="pres">
      <dgm:prSet presAssocID="{7ECBA2F2-2CC1-441C-8D09-33FDF9552087}" presName="rootConnector3" presStyleLbl="asst1" presStyleIdx="2" presStyleCnt="4"/>
      <dgm:spPr/>
    </dgm:pt>
    <dgm:pt modelId="{A763962C-3590-42A3-8AED-BB8F08F95EE7}" type="pres">
      <dgm:prSet presAssocID="{7ECBA2F2-2CC1-441C-8D09-33FDF9552087}" presName="hierChild6" presStyleCnt="0"/>
      <dgm:spPr/>
    </dgm:pt>
    <dgm:pt modelId="{66FDA4F8-38FB-48D4-A5A2-0AAA26F581C0}" type="pres">
      <dgm:prSet presAssocID="{7ECBA2F2-2CC1-441C-8D09-33FDF9552087}" presName="hierChild7" presStyleCnt="0"/>
      <dgm:spPr/>
    </dgm:pt>
    <dgm:pt modelId="{47DA9EE8-A501-48DD-9966-12CE1478FFA8}" type="pres">
      <dgm:prSet presAssocID="{57AA3684-AD62-4E03-8CA7-9EE815471BAC}" presName="Name115" presStyleLbl="parChTrans1D2" presStyleIdx="3" presStyleCnt="4"/>
      <dgm:spPr/>
    </dgm:pt>
    <dgm:pt modelId="{744A103B-4E82-42E8-846D-6BDDA2E48187}" type="pres">
      <dgm:prSet presAssocID="{AC4D315E-1B16-41C8-B3E3-458E46A09153}" presName="hierRoot3" presStyleCnt="0">
        <dgm:presLayoutVars>
          <dgm:hierBranch val="init"/>
        </dgm:presLayoutVars>
      </dgm:prSet>
      <dgm:spPr/>
    </dgm:pt>
    <dgm:pt modelId="{9FEBD4C1-2C10-4E95-9688-199A564817C9}" type="pres">
      <dgm:prSet presAssocID="{AC4D315E-1B16-41C8-B3E3-458E46A09153}" presName="rootComposite3" presStyleCnt="0"/>
      <dgm:spPr/>
    </dgm:pt>
    <dgm:pt modelId="{04286EF4-B57C-47E6-AD6C-C2184800E0CE}" type="pres">
      <dgm:prSet presAssocID="{AC4D315E-1B16-41C8-B3E3-458E46A09153}" presName="rootText3" presStyleLbl="asst1" presStyleIdx="3" presStyleCnt="4">
        <dgm:presLayoutVars>
          <dgm:chPref val="3"/>
        </dgm:presLayoutVars>
      </dgm:prSet>
      <dgm:spPr/>
    </dgm:pt>
    <dgm:pt modelId="{221EF8C9-553D-476C-B6F2-86AB09A79177}" type="pres">
      <dgm:prSet presAssocID="{AC4D315E-1B16-41C8-B3E3-458E46A09153}" presName="rootConnector3" presStyleLbl="asst1" presStyleIdx="3" presStyleCnt="4"/>
      <dgm:spPr/>
    </dgm:pt>
    <dgm:pt modelId="{08DB9680-C25E-4D71-9609-F198F3CCB9D1}" type="pres">
      <dgm:prSet presAssocID="{AC4D315E-1B16-41C8-B3E3-458E46A09153}" presName="hierChild6" presStyleCnt="0"/>
      <dgm:spPr/>
    </dgm:pt>
    <dgm:pt modelId="{B787316D-FBEE-40C5-B94E-BB23122CAE12}" type="pres">
      <dgm:prSet presAssocID="{AC4D315E-1B16-41C8-B3E3-458E46A09153}" presName="hierChild7" presStyleCnt="0"/>
      <dgm:spPr/>
    </dgm:pt>
  </dgm:ptLst>
  <dgm:cxnLst>
    <dgm:cxn modelId="{A327D503-529A-4963-B602-E09515BBB9D6}" type="presOf" srcId="{AC4D315E-1B16-41C8-B3E3-458E46A09153}" destId="{04286EF4-B57C-47E6-AD6C-C2184800E0CE}" srcOrd="0" destOrd="0" presId="urn:microsoft.com/office/officeart/2009/3/layout/HorizontalOrganizationChart"/>
    <dgm:cxn modelId="{97B54407-2C5C-4011-A717-44088FFAE197}" type="presOf" srcId="{AC4D315E-1B16-41C8-B3E3-458E46A09153}" destId="{221EF8C9-553D-476C-B6F2-86AB09A79177}" srcOrd="1" destOrd="0" presId="urn:microsoft.com/office/officeart/2009/3/layout/HorizontalOrganizationChart"/>
    <dgm:cxn modelId="{8FA31B13-1C7D-4C70-96F7-B485C3632F9C}" type="presOf" srcId="{B87BD302-1500-4787-93AD-744471EF2F82}" destId="{28166898-F231-4D04-AE2A-D0ED0342BEA5}" srcOrd="0" destOrd="0" presId="urn:microsoft.com/office/officeart/2009/3/layout/HorizontalOrganizationChart"/>
    <dgm:cxn modelId="{C26D0D2A-DD57-42C3-B20D-65F02D3087DF}" type="presOf" srcId="{96D5A1FD-CA50-4484-9BCC-5482D9BDA233}" destId="{50CEFC6B-F0AE-4AC3-ACFF-D8DAB3EDF9E8}" srcOrd="0" destOrd="0" presId="urn:microsoft.com/office/officeart/2009/3/layout/HorizontalOrganizationChart"/>
    <dgm:cxn modelId="{2894F062-126E-435A-AB9A-7E39EFD8496F}" type="presOf" srcId="{B55EBBCC-9AE3-4121-B535-EA24D2335CCF}" destId="{2592E75C-8536-4279-AFCE-A3715A21D313}" srcOrd="0" destOrd="0" presId="urn:microsoft.com/office/officeart/2009/3/layout/HorizontalOrganizationChart"/>
    <dgm:cxn modelId="{55C52352-2B06-4D53-B652-67D45EE5E0F8}" srcId="{2548CBFA-B3C5-41DD-A460-97214E340B5C}" destId="{7ECBA2F2-2CC1-441C-8D09-33FDF9552087}" srcOrd="2" destOrd="0" parTransId="{19579355-3BD0-4FE5-B642-E4F9EEE5217C}" sibTransId="{ECBEE02F-8EEF-470D-AA10-AB713CA57EB0}"/>
    <dgm:cxn modelId="{AA742A81-B53F-4704-9BCB-FBE47EF6D26B}" type="presOf" srcId="{52CB9994-59C8-4043-821A-1D267DA94C1F}" destId="{1116C3DD-7769-4256-A234-E2B096E1B4B2}" srcOrd="1" destOrd="0" presId="urn:microsoft.com/office/officeart/2009/3/layout/HorizontalOrganizationChart"/>
    <dgm:cxn modelId="{6FAB198E-3EB3-4337-AAE2-5B9B5D0FE975}" type="presOf" srcId="{2548CBFA-B3C5-41DD-A460-97214E340B5C}" destId="{4D7573E2-046F-415E-A30B-85DFB14884AA}" srcOrd="0" destOrd="0" presId="urn:microsoft.com/office/officeart/2009/3/layout/HorizontalOrganizationChart"/>
    <dgm:cxn modelId="{84A1FC90-75A6-42EB-943C-001D44BA726D}" srcId="{2548CBFA-B3C5-41DD-A460-97214E340B5C}" destId="{AC4D315E-1B16-41C8-B3E3-458E46A09153}" srcOrd="3" destOrd="0" parTransId="{57AA3684-AD62-4E03-8CA7-9EE815471BAC}" sibTransId="{4E5243B8-7FA1-4C08-9D4A-C27CE0102E09}"/>
    <dgm:cxn modelId="{2DFE6C97-62C9-4D31-9375-016D59A529C8}" type="presOf" srcId="{19579355-3BD0-4FE5-B642-E4F9EEE5217C}" destId="{D343A006-7F90-4C8A-9A37-5F0CB2A21B6A}" srcOrd="0" destOrd="0" presId="urn:microsoft.com/office/officeart/2009/3/layout/HorizontalOrganizationChart"/>
    <dgm:cxn modelId="{43E2879A-B737-4AFB-90C2-3B6AB0B7482D}" type="presOf" srcId="{2548CBFA-B3C5-41DD-A460-97214E340B5C}" destId="{F6368E9E-D9EE-4910-97E8-A21321E7579C}" srcOrd="1" destOrd="0" presId="urn:microsoft.com/office/officeart/2009/3/layout/HorizontalOrganizationChart"/>
    <dgm:cxn modelId="{8047F9AB-41F0-4FB5-9FE2-20AE6483F368}" srcId="{96D5A1FD-CA50-4484-9BCC-5482D9BDA233}" destId="{2548CBFA-B3C5-41DD-A460-97214E340B5C}" srcOrd="0" destOrd="0" parTransId="{A1CFC712-AB07-42E6-BDA0-744E5C3B47E5}" sibTransId="{AE2848B5-72CE-46AD-8B9B-33883BC4D3A7}"/>
    <dgm:cxn modelId="{C12A4DAE-3BA8-4A8E-96F5-1EC9D05E8358}" type="presOf" srcId="{B87BD302-1500-4787-93AD-744471EF2F82}" destId="{6F25FD46-34AD-4831-9E42-30419828D990}" srcOrd="1" destOrd="0" presId="urn:microsoft.com/office/officeart/2009/3/layout/HorizontalOrganizationChart"/>
    <dgm:cxn modelId="{1789D7B8-AD73-4FE4-A62B-D9A85B56E26E}" type="presOf" srcId="{7ECBA2F2-2CC1-441C-8D09-33FDF9552087}" destId="{5DEC7E24-8949-4C1B-86EF-6F4816EBE2C0}" srcOrd="0" destOrd="0" presId="urn:microsoft.com/office/officeart/2009/3/layout/HorizontalOrganizationChart"/>
    <dgm:cxn modelId="{422107BA-4D80-43E4-895B-20CC007C858E}" type="presOf" srcId="{D387AD0B-BD3E-489B-8083-667A962D06BF}" destId="{E69BC06E-7E0C-40E6-B6D2-61AAE7BD681C}" srcOrd="0" destOrd="0" presId="urn:microsoft.com/office/officeart/2009/3/layout/HorizontalOrganizationChart"/>
    <dgm:cxn modelId="{B4D3B3BA-6BE6-4224-B621-F48A69EB369E}" type="presOf" srcId="{52CB9994-59C8-4043-821A-1D267DA94C1F}" destId="{896DCD3B-6EC0-44B2-8145-DAAE06E628E7}" srcOrd="0" destOrd="0" presId="urn:microsoft.com/office/officeart/2009/3/layout/HorizontalOrganizationChart"/>
    <dgm:cxn modelId="{6CB081CC-5913-41D6-B122-EDB445FB3B1D}" srcId="{2548CBFA-B3C5-41DD-A460-97214E340B5C}" destId="{B87BD302-1500-4787-93AD-744471EF2F82}" srcOrd="1" destOrd="0" parTransId="{D387AD0B-BD3E-489B-8083-667A962D06BF}" sibTransId="{AF2BB6C0-6E4A-432A-BEE7-90A061F82D55}"/>
    <dgm:cxn modelId="{78012DCF-0065-4D6A-9664-C31A0FE79E4A}" type="presOf" srcId="{7ECBA2F2-2CC1-441C-8D09-33FDF9552087}" destId="{15F32724-AF47-49A6-BE1B-99922DFCCF98}" srcOrd="1" destOrd="0" presId="urn:microsoft.com/office/officeart/2009/3/layout/HorizontalOrganizationChart"/>
    <dgm:cxn modelId="{2A5EA1F6-B0BE-41D1-88BA-F666F34BA922}" srcId="{2548CBFA-B3C5-41DD-A460-97214E340B5C}" destId="{52CB9994-59C8-4043-821A-1D267DA94C1F}" srcOrd="0" destOrd="0" parTransId="{B55EBBCC-9AE3-4121-B535-EA24D2335CCF}" sibTransId="{6ABCF81A-6A27-4EFF-A42F-8B69FB497FD2}"/>
    <dgm:cxn modelId="{C6E984FA-978D-40B9-A9BF-B50B15353569}" type="presOf" srcId="{57AA3684-AD62-4E03-8CA7-9EE815471BAC}" destId="{47DA9EE8-A501-48DD-9966-12CE1478FFA8}" srcOrd="0" destOrd="0" presId="urn:microsoft.com/office/officeart/2009/3/layout/HorizontalOrganizationChart"/>
    <dgm:cxn modelId="{7F0A3C6D-86D0-4527-9483-A01CB5F08C61}" type="presParOf" srcId="{50CEFC6B-F0AE-4AC3-ACFF-D8DAB3EDF9E8}" destId="{8B628699-8D87-441C-9F4A-011EE44F705A}" srcOrd="0" destOrd="0" presId="urn:microsoft.com/office/officeart/2009/3/layout/HorizontalOrganizationChart"/>
    <dgm:cxn modelId="{C57902D5-AE65-496A-8121-CCEBB8D6CD54}" type="presParOf" srcId="{8B628699-8D87-441C-9F4A-011EE44F705A}" destId="{459D30EA-D191-40B3-9707-A7B2D7D124B4}" srcOrd="0" destOrd="0" presId="urn:microsoft.com/office/officeart/2009/3/layout/HorizontalOrganizationChart"/>
    <dgm:cxn modelId="{1FD45DD5-4EB2-4694-80CD-42CD8F9227B1}" type="presParOf" srcId="{459D30EA-D191-40B3-9707-A7B2D7D124B4}" destId="{4D7573E2-046F-415E-A30B-85DFB14884AA}" srcOrd="0" destOrd="0" presId="urn:microsoft.com/office/officeart/2009/3/layout/HorizontalOrganizationChart"/>
    <dgm:cxn modelId="{3943C878-4C1F-42F6-9183-89AB2F2CCA33}" type="presParOf" srcId="{459D30EA-D191-40B3-9707-A7B2D7D124B4}" destId="{F6368E9E-D9EE-4910-97E8-A21321E7579C}" srcOrd="1" destOrd="0" presId="urn:microsoft.com/office/officeart/2009/3/layout/HorizontalOrganizationChart"/>
    <dgm:cxn modelId="{5ED76944-1C2D-46A1-A257-077DDCF6DD89}" type="presParOf" srcId="{8B628699-8D87-441C-9F4A-011EE44F705A}" destId="{C7732E05-0B57-47DA-85C5-CE744242027C}" srcOrd="1" destOrd="0" presId="urn:microsoft.com/office/officeart/2009/3/layout/HorizontalOrganizationChart"/>
    <dgm:cxn modelId="{F2D99AF1-DD43-4DAE-B5E8-73E9C21F45C9}" type="presParOf" srcId="{8B628699-8D87-441C-9F4A-011EE44F705A}" destId="{BDA68020-89FF-4064-894B-BDB225414E82}" srcOrd="2" destOrd="0" presId="urn:microsoft.com/office/officeart/2009/3/layout/HorizontalOrganizationChart"/>
    <dgm:cxn modelId="{E9A44D18-594C-4CCA-B873-DB97D677B38D}" type="presParOf" srcId="{BDA68020-89FF-4064-894B-BDB225414E82}" destId="{2592E75C-8536-4279-AFCE-A3715A21D313}" srcOrd="0" destOrd="0" presId="urn:microsoft.com/office/officeart/2009/3/layout/HorizontalOrganizationChart"/>
    <dgm:cxn modelId="{A36B588A-4BD3-452F-A0A7-72D8DEB03345}" type="presParOf" srcId="{BDA68020-89FF-4064-894B-BDB225414E82}" destId="{91434BFD-C5CC-4EB6-93B1-E0ABA809C16A}" srcOrd="1" destOrd="0" presId="urn:microsoft.com/office/officeart/2009/3/layout/HorizontalOrganizationChart"/>
    <dgm:cxn modelId="{D84F2A87-5552-40E4-8422-82971F5CA2E5}" type="presParOf" srcId="{91434BFD-C5CC-4EB6-93B1-E0ABA809C16A}" destId="{E9CDECCA-7693-4656-B1DF-D1994F68ED6F}" srcOrd="0" destOrd="0" presId="urn:microsoft.com/office/officeart/2009/3/layout/HorizontalOrganizationChart"/>
    <dgm:cxn modelId="{F505AB3F-3F72-43B1-8EB9-D24FD3B4EDDF}" type="presParOf" srcId="{E9CDECCA-7693-4656-B1DF-D1994F68ED6F}" destId="{896DCD3B-6EC0-44B2-8145-DAAE06E628E7}" srcOrd="0" destOrd="0" presId="urn:microsoft.com/office/officeart/2009/3/layout/HorizontalOrganizationChart"/>
    <dgm:cxn modelId="{5FD4ECB7-1F7F-4580-8D84-6E283B17F012}" type="presParOf" srcId="{E9CDECCA-7693-4656-B1DF-D1994F68ED6F}" destId="{1116C3DD-7769-4256-A234-E2B096E1B4B2}" srcOrd="1" destOrd="0" presId="urn:microsoft.com/office/officeart/2009/3/layout/HorizontalOrganizationChart"/>
    <dgm:cxn modelId="{6AD2C665-AB36-4DD5-85B6-D189CBBCC67F}" type="presParOf" srcId="{91434BFD-C5CC-4EB6-93B1-E0ABA809C16A}" destId="{97230B09-A7B9-499E-BA71-EE9B2EC3E82C}" srcOrd="1" destOrd="0" presId="urn:microsoft.com/office/officeart/2009/3/layout/HorizontalOrganizationChart"/>
    <dgm:cxn modelId="{F2F411E6-4403-481C-AD27-83B90821878C}" type="presParOf" srcId="{91434BFD-C5CC-4EB6-93B1-E0ABA809C16A}" destId="{83B6E8FD-661B-4FA7-8076-3BCA94F7BD5A}" srcOrd="2" destOrd="0" presId="urn:microsoft.com/office/officeart/2009/3/layout/HorizontalOrganizationChart"/>
    <dgm:cxn modelId="{AA0660B2-AC6A-4F88-A5DF-47678EDA1EE8}" type="presParOf" srcId="{BDA68020-89FF-4064-894B-BDB225414E82}" destId="{E69BC06E-7E0C-40E6-B6D2-61AAE7BD681C}" srcOrd="2" destOrd="0" presId="urn:microsoft.com/office/officeart/2009/3/layout/HorizontalOrganizationChart"/>
    <dgm:cxn modelId="{25B08774-AAA2-416A-8F57-79F7F8DEB731}" type="presParOf" srcId="{BDA68020-89FF-4064-894B-BDB225414E82}" destId="{0F7D9311-8002-4B2D-A587-92727B2A3A55}" srcOrd="3" destOrd="0" presId="urn:microsoft.com/office/officeart/2009/3/layout/HorizontalOrganizationChart"/>
    <dgm:cxn modelId="{396A9DFB-B948-475F-9A20-9DB6926E8B73}" type="presParOf" srcId="{0F7D9311-8002-4B2D-A587-92727B2A3A55}" destId="{B1418231-3B10-4FA3-A191-7EC8D8434FA6}" srcOrd="0" destOrd="0" presId="urn:microsoft.com/office/officeart/2009/3/layout/HorizontalOrganizationChart"/>
    <dgm:cxn modelId="{E6643DE2-9CC7-460E-A70B-4D8E80E03B2D}" type="presParOf" srcId="{B1418231-3B10-4FA3-A191-7EC8D8434FA6}" destId="{28166898-F231-4D04-AE2A-D0ED0342BEA5}" srcOrd="0" destOrd="0" presId="urn:microsoft.com/office/officeart/2009/3/layout/HorizontalOrganizationChart"/>
    <dgm:cxn modelId="{2F76E75C-D324-4344-99E6-EA488FC5D2CA}" type="presParOf" srcId="{B1418231-3B10-4FA3-A191-7EC8D8434FA6}" destId="{6F25FD46-34AD-4831-9E42-30419828D990}" srcOrd="1" destOrd="0" presId="urn:microsoft.com/office/officeart/2009/3/layout/HorizontalOrganizationChart"/>
    <dgm:cxn modelId="{C3240F4B-D8D1-4DE1-9493-1524FDD200AA}" type="presParOf" srcId="{0F7D9311-8002-4B2D-A587-92727B2A3A55}" destId="{69F6B0AA-48CD-4132-B173-E64127EAFE16}" srcOrd="1" destOrd="0" presId="urn:microsoft.com/office/officeart/2009/3/layout/HorizontalOrganizationChart"/>
    <dgm:cxn modelId="{5E11A0DE-81BA-4B0B-954B-9A3449CCA51B}" type="presParOf" srcId="{0F7D9311-8002-4B2D-A587-92727B2A3A55}" destId="{62BA6238-6FDD-4B9C-8A75-DBA813F9F8DD}" srcOrd="2" destOrd="0" presId="urn:microsoft.com/office/officeart/2009/3/layout/HorizontalOrganizationChart"/>
    <dgm:cxn modelId="{7753481D-B1C3-4DC3-B810-8B0AC4297907}" type="presParOf" srcId="{BDA68020-89FF-4064-894B-BDB225414E82}" destId="{D343A006-7F90-4C8A-9A37-5F0CB2A21B6A}" srcOrd="4" destOrd="0" presId="urn:microsoft.com/office/officeart/2009/3/layout/HorizontalOrganizationChart"/>
    <dgm:cxn modelId="{F4EA5E88-5D16-49A7-9FB4-CE021F26F036}" type="presParOf" srcId="{BDA68020-89FF-4064-894B-BDB225414E82}" destId="{A7B2C3EC-5C2D-4C90-9399-53EAD1E6E001}" srcOrd="5" destOrd="0" presId="urn:microsoft.com/office/officeart/2009/3/layout/HorizontalOrganizationChart"/>
    <dgm:cxn modelId="{340FF679-219B-4CB0-B1A4-9686AA8200AF}" type="presParOf" srcId="{A7B2C3EC-5C2D-4C90-9399-53EAD1E6E001}" destId="{2EBC72D0-F54E-4491-AE81-96813622CF66}" srcOrd="0" destOrd="0" presId="urn:microsoft.com/office/officeart/2009/3/layout/HorizontalOrganizationChart"/>
    <dgm:cxn modelId="{496A21B9-2D7D-4B18-A238-0EE2B10B9699}" type="presParOf" srcId="{2EBC72D0-F54E-4491-AE81-96813622CF66}" destId="{5DEC7E24-8949-4C1B-86EF-6F4816EBE2C0}" srcOrd="0" destOrd="0" presId="urn:microsoft.com/office/officeart/2009/3/layout/HorizontalOrganizationChart"/>
    <dgm:cxn modelId="{FC76BF66-567F-4FD1-8836-9276DBE59DD0}" type="presParOf" srcId="{2EBC72D0-F54E-4491-AE81-96813622CF66}" destId="{15F32724-AF47-49A6-BE1B-99922DFCCF98}" srcOrd="1" destOrd="0" presId="urn:microsoft.com/office/officeart/2009/3/layout/HorizontalOrganizationChart"/>
    <dgm:cxn modelId="{EF2DA46B-1D1C-42CF-91DF-85A6181B4DDA}" type="presParOf" srcId="{A7B2C3EC-5C2D-4C90-9399-53EAD1E6E001}" destId="{A763962C-3590-42A3-8AED-BB8F08F95EE7}" srcOrd="1" destOrd="0" presId="urn:microsoft.com/office/officeart/2009/3/layout/HorizontalOrganizationChart"/>
    <dgm:cxn modelId="{9BF0C48F-391B-4C07-9E30-27567A421B60}" type="presParOf" srcId="{A7B2C3EC-5C2D-4C90-9399-53EAD1E6E001}" destId="{66FDA4F8-38FB-48D4-A5A2-0AAA26F581C0}" srcOrd="2" destOrd="0" presId="urn:microsoft.com/office/officeart/2009/3/layout/HorizontalOrganizationChart"/>
    <dgm:cxn modelId="{A638CDDB-7DDC-4877-A99F-B0A009176535}" type="presParOf" srcId="{BDA68020-89FF-4064-894B-BDB225414E82}" destId="{47DA9EE8-A501-48DD-9966-12CE1478FFA8}" srcOrd="6" destOrd="0" presId="urn:microsoft.com/office/officeart/2009/3/layout/HorizontalOrganizationChart"/>
    <dgm:cxn modelId="{BE8F4EAE-C4AC-4C7C-80FE-4AAAC50DE4F0}" type="presParOf" srcId="{BDA68020-89FF-4064-894B-BDB225414E82}" destId="{744A103B-4E82-42E8-846D-6BDDA2E48187}" srcOrd="7" destOrd="0" presId="urn:microsoft.com/office/officeart/2009/3/layout/HorizontalOrganizationChart"/>
    <dgm:cxn modelId="{D77DA408-2D04-4D6C-99E3-FAE40E1DA6EB}" type="presParOf" srcId="{744A103B-4E82-42E8-846D-6BDDA2E48187}" destId="{9FEBD4C1-2C10-4E95-9688-199A564817C9}" srcOrd="0" destOrd="0" presId="urn:microsoft.com/office/officeart/2009/3/layout/HorizontalOrganizationChart"/>
    <dgm:cxn modelId="{9D390E75-EC8D-4B2A-8461-3788F56A5C46}" type="presParOf" srcId="{9FEBD4C1-2C10-4E95-9688-199A564817C9}" destId="{04286EF4-B57C-47E6-AD6C-C2184800E0CE}" srcOrd="0" destOrd="0" presId="urn:microsoft.com/office/officeart/2009/3/layout/HorizontalOrganizationChart"/>
    <dgm:cxn modelId="{1213BD0B-C369-4F03-8E23-48C44EC6E5F3}" type="presParOf" srcId="{9FEBD4C1-2C10-4E95-9688-199A564817C9}" destId="{221EF8C9-553D-476C-B6F2-86AB09A79177}" srcOrd="1" destOrd="0" presId="urn:microsoft.com/office/officeart/2009/3/layout/HorizontalOrganizationChart"/>
    <dgm:cxn modelId="{8ACB3217-DD9C-48CE-924D-42B90A3F677D}" type="presParOf" srcId="{744A103B-4E82-42E8-846D-6BDDA2E48187}" destId="{08DB9680-C25E-4D71-9609-F198F3CCB9D1}" srcOrd="1" destOrd="0" presId="urn:microsoft.com/office/officeart/2009/3/layout/HorizontalOrganizationChart"/>
    <dgm:cxn modelId="{2E207E97-CF5B-46CB-BC84-36DC7872C67B}" type="presParOf" srcId="{744A103B-4E82-42E8-846D-6BDDA2E48187}" destId="{B787316D-FBEE-40C5-B94E-BB23122CAE12}" srcOrd="2" destOrd="0" presId="urn:microsoft.com/office/officeart/2009/3/layout/HorizontalOrganizationChart"/>
  </dgm:cxnLst>
  <dgm:bg/>
  <dgm:whole>
    <a:ln>
      <a:noFill/>
    </a:ln>
  </dgm:whole>
  <dgm:extLst>
    <a:ext uri="http://schemas.microsoft.com/office/drawing/2008/diagram">
      <dsp:dataModelExt xmlns:dsp="http://schemas.microsoft.com/office/drawing/2008/diagram" relId="rId20"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C5BFD1F-FE22-4646-A67E-54151365992B}" type="doc">
      <dgm:prSet loTypeId="urn:microsoft.com/office/officeart/2009/3/layout/HorizontalOrganizationChart" loCatId="hierarchy" qsTypeId="urn:microsoft.com/office/officeart/2005/8/quickstyle/simple1" qsCatId="simple" csTypeId="urn:microsoft.com/office/officeart/2005/8/colors/accent0_1" csCatId="mainScheme" phldr="1"/>
      <dgm:spPr/>
      <dgm:t>
        <a:bodyPr/>
        <a:lstStyle/>
        <a:p>
          <a:endParaRPr lang="en-US"/>
        </a:p>
      </dgm:t>
    </dgm:pt>
    <dgm:pt modelId="{B5FC16EB-2B11-4889-A93A-9C5F47A13498}">
      <dgm:prSet phldrT="[Text]">
        <dgm:style>
          <a:lnRef idx="2">
            <a:schemeClr val="dk1"/>
          </a:lnRef>
          <a:fillRef idx="1">
            <a:schemeClr val="lt1"/>
          </a:fillRef>
          <a:effectRef idx="0">
            <a:schemeClr val="dk1"/>
          </a:effectRef>
          <a:fontRef idx="minor">
            <a:schemeClr val="dk1"/>
          </a:fontRef>
        </dgm:style>
      </dgm:prSet>
      <dgm:spPr/>
      <dgm:t>
        <a:bodyPr/>
        <a:lstStyle/>
        <a:p>
          <a:r>
            <a:rPr lang="en-US" dirty="0"/>
            <a:t>Day 1</a:t>
          </a:r>
        </a:p>
      </dgm:t>
    </dgm:pt>
    <dgm:pt modelId="{52B6A9B7-CA3B-4B3F-8629-564842665D4D}" type="parTrans" cxnId="{29820140-A68B-4683-9D71-530AD6ED0E17}">
      <dgm:prSet/>
      <dgm:spPr/>
      <dgm:t>
        <a:bodyPr/>
        <a:lstStyle/>
        <a:p>
          <a:endParaRPr lang="en-US"/>
        </a:p>
      </dgm:t>
    </dgm:pt>
    <dgm:pt modelId="{4448C034-ED91-4954-B5F5-8E58D29CB1A7}" type="sibTrans" cxnId="{29820140-A68B-4683-9D71-530AD6ED0E17}">
      <dgm:prSet/>
      <dgm:spPr/>
      <dgm:t>
        <a:bodyPr/>
        <a:lstStyle/>
        <a:p>
          <a:endParaRPr lang="en-US"/>
        </a:p>
      </dgm:t>
    </dgm:pt>
    <dgm:pt modelId="{281D1802-1D9F-4CD8-8C24-AD8BBF3737D3}" type="asst">
      <dgm:prSet phldrT="[Text]">
        <dgm:style>
          <a:lnRef idx="2">
            <a:schemeClr val="dk1"/>
          </a:lnRef>
          <a:fillRef idx="1">
            <a:schemeClr val="lt1"/>
          </a:fillRef>
          <a:effectRef idx="0">
            <a:schemeClr val="dk1"/>
          </a:effectRef>
          <a:fontRef idx="minor">
            <a:schemeClr val="dk1"/>
          </a:fontRef>
        </dgm:style>
      </dgm:prSet>
      <dgm:spPr/>
      <dgm:t>
        <a:bodyPr/>
        <a:lstStyle/>
        <a:p>
          <a:r>
            <a:rPr lang="en-US" dirty="0"/>
            <a:t>Day 2</a:t>
          </a:r>
        </a:p>
      </dgm:t>
    </dgm:pt>
    <dgm:pt modelId="{22136F29-A393-4536-953B-41145EFA929C}" type="parTrans" cxnId="{56D43C63-AF51-444B-85CF-7DB26E3699A3}">
      <dgm:prSet/>
      <dgm:spPr/>
      <dgm:t>
        <a:bodyPr/>
        <a:lstStyle/>
        <a:p>
          <a:endParaRPr lang="en-US"/>
        </a:p>
      </dgm:t>
    </dgm:pt>
    <dgm:pt modelId="{48A18459-E418-4D56-8149-5859DAF4EA89}" type="sibTrans" cxnId="{56D43C63-AF51-444B-85CF-7DB26E3699A3}">
      <dgm:prSet/>
      <dgm:spPr/>
      <dgm:t>
        <a:bodyPr/>
        <a:lstStyle/>
        <a:p>
          <a:endParaRPr lang="en-US"/>
        </a:p>
      </dgm:t>
    </dgm:pt>
    <dgm:pt modelId="{371A7A18-05FD-4931-B8F9-BEA3CFAC533E}">
      <dgm:prSet phldrT="[Text]">
        <dgm:style>
          <a:lnRef idx="2">
            <a:schemeClr val="dk1"/>
          </a:lnRef>
          <a:fillRef idx="1">
            <a:schemeClr val="lt1"/>
          </a:fillRef>
          <a:effectRef idx="0">
            <a:schemeClr val="dk1"/>
          </a:effectRef>
          <a:fontRef idx="minor">
            <a:schemeClr val="dk1"/>
          </a:fontRef>
        </dgm:style>
      </dgm:prSet>
      <dgm:spPr/>
      <dgm:t>
        <a:bodyPr/>
        <a:lstStyle/>
        <a:p>
          <a:r>
            <a:rPr lang="en-US" dirty="0"/>
            <a:t>Day 3</a:t>
          </a:r>
        </a:p>
      </dgm:t>
    </dgm:pt>
    <dgm:pt modelId="{9AA90AA4-074E-4F2C-9B67-6F1E2F2034A0}" type="parTrans" cxnId="{CF5708EA-F97B-4F16-9427-7702BD262D52}">
      <dgm:prSet/>
      <dgm:spPr/>
      <dgm:t>
        <a:bodyPr/>
        <a:lstStyle/>
        <a:p>
          <a:endParaRPr lang="en-US"/>
        </a:p>
      </dgm:t>
    </dgm:pt>
    <dgm:pt modelId="{7B8BC448-90FE-480E-986E-2697FF2F1EE9}" type="sibTrans" cxnId="{CF5708EA-F97B-4F16-9427-7702BD262D52}">
      <dgm:prSet/>
      <dgm:spPr/>
      <dgm:t>
        <a:bodyPr/>
        <a:lstStyle/>
        <a:p>
          <a:endParaRPr lang="en-US"/>
        </a:p>
      </dgm:t>
    </dgm:pt>
    <dgm:pt modelId="{D4E4439D-1C74-4DB0-AC57-66B62FF33A0F}">
      <dgm:prSet phldrT="[Text]">
        <dgm:style>
          <a:lnRef idx="2">
            <a:schemeClr val="accent2"/>
          </a:lnRef>
          <a:fillRef idx="1">
            <a:schemeClr val="lt1"/>
          </a:fillRef>
          <a:effectRef idx="0">
            <a:schemeClr val="accent2"/>
          </a:effectRef>
          <a:fontRef idx="minor">
            <a:schemeClr val="dk1"/>
          </a:fontRef>
        </dgm:style>
      </dgm:prSet>
      <dgm:spPr>
        <a:ln>
          <a:solidFill>
            <a:schemeClr val="tx1"/>
          </a:solidFill>
        </a:ln>
      </dgm:spPr>
      <dgm:t>
        <a:bodyPr/>
        <a:lstStyle/>
        <a:p>
          <a:r>
            <a:rPr lang="en-US" dirty="0"/>
            <a:t>Learning Circles Implementation</a:t>
          </a:r>
        </a:p>
      </dgm:t>
    </dgm:pt>
    <dgm:pt modelId="{5F939318-39FC-492B-BEF6-F221D3E7CE1F}" type="parTrans" cxnId="{6BF8F93C-7AEE-45E5-8882-ACF323560977}">
      <dgm:prSet/>
      <dgm:spPr/>
      <dgm:t>
        <a:bodyPr/>
        <a:lstStyle/>
        <a:p>
          <a:endParaRPr lang="en-US"/>
        </a:p>
      </dgm:t>
    </dgm:pt>
    <dgm:pt modelId="{2CEEEEF8-FD7F-42D7-8EC1-26F2D24464D8}" type="sibTrans" cxnId="{6BF8F93C-7AEE-45E5-8882-ACF323560977}">
      <dgm:prSet/>
      <dgm:spPr/>
      <dgm:t>
        <a:bodyPr/>
        <a:lstStyle/>
        <a:p>
          <a:endParaRPr lang="en-US"/>
        </a:p>
      </dgm:t>
    </dgm:pt>
    <dgm:pt modelId="{5079CBA4-12FC-4124-A381-41096349CACE}">
      <dgm:prSet phldrT="[Text]">
        <dgm:style>
          <a:lnRef idx="2">
            <a:schemeClr val="accent6"/>
          </a:lnRef>
          <a:fillRef idx="1">
            <a:schemeClr val="lt1"/>
          </a:fillRef>
          <a:effectRef idx="0">
            <a:schemeClr val="accent6"/>
          </a:effectRef>
          <a:fontRef idx="minor">
            <a:schemeClr val="dk1"/>
          </a:fontRef>
        </dgm:style>
      </dgm:prSet>
      <dgm:spPr>
        <a:ln>
          <a:solidFill>
            <a:schemeClr val="tx1"/>
          </a:solidFill>
        </a:ln>
      </dgm:spPr>
      <dgm:t>
        <a:bodyPr/>
        <a:lstStyle/>
        <a:p>
          <a:r>
            <a:rPr lang="en-US" dirty="0"/>
            <a:t>Professional development in practice</a:t>
          </a:r>
        </a:p>
      </dgm:t>
    </dgm:pt>
    <dgm:pt modelId="{7534E8FF-D4B1-43D0-911D-82A90583F62F}" type="parTrans" cxnId="{9669A626-02BD-4012-9F03-B417DC316C32}">
      <dgm:prSet/>
      <dgm:spPr/>
      <dgm:t>
        <a:bodyPr/>
        <a:lstStyle/>
        <a:p>
          <a:endParaRPr lang="en-US"/>
        </a:p>
      </dgm:t>
    </dgm:pt>
    <dgm:pt modelId="{9CEE83A4-2C4B-4BF1-A4D9-B683DA4D6ED9}" type="sibTrans" cxnId="{9669A626-02BD-4012-9F03-B417DC316C32}">
      <dgm:prSet/>
      <dgm:spPr/>
      <dgm:t>
        <a:bodyPr/>
        <a:lstStyle/>
        <a:p>
          <a:endParaRPr lang="en-US"/>
        </a:p>
      </dgm:t>
    </dgm:pt>
    <dgm:pt modelId="{850B50C0-DA5A-4F13-99D6-952AD17936EC}">
      <dgm:prSet phldrT="[Text]">
        <dgm:style>
          <a:lnRef idx="2">
            <a:schemeClr val="accent2"/>
          </a:lnRef>
          <a:fillRef idx="1">
            <a:schemeClr val="lt1"/>
          </a:fillRef>
          <a:effectRef idx="0">
            <a:schemeClr val="accent2"/>
          </a:effectRef>
          <a:fontRef idx="minor">
            <a:schemeClr val="dk1"/>
          </a:fontRef>
        </dgm:style>
      </dgm:prSet>
      <dgm:spPr>
        <a:ln>
          <a:solidFill>
            <a:schemeClr val="tx1"/>
          </a:solidFill>
        </a:ln>
      </dgm:spPr>
      <dgm:t>
        <a:bodyPr/>
        <a:lstStyle/>
        <a:p>
          <a:r>
            <a:rPr lang="en-US" dirty="0"/>
            <a:t>Learning Circles Design and Evaluation</a:t>
          </a:r>
        </a:p>
      </dgm:t>
    </dgm:pt>
    <dgm:pt modelId="{09558EF2-3AF0-44DF-80F6-704F72D2C2FC}" type="parTrans" cxnId="{68BAF942-1D5C-4A6D-B48F-ABBB5860E7B3}">
      <dgm:prSet/>
      <dgm:spPr/>
      <dgm:t>
        <a:bodyPr/>
        <a:lstStyle/>
        <a:p>
          <a:endParaRPr lang="en-US"/>
        </a:p>
      </dgm:t>
    </dgm:pt>
    <dgm:pt modelId="{BFE6F49C-19AC-41E5-B0AA-BC04F158EA3F}" type="sibTrans" cxnId="{68BAF942-1D5C-4A6D-B48F-ABBB5860E7B3}">
      <dgm:prSet/>
      <dgm:spPr/>
      <dgm:t>
        <a:bodyPr/>
        <a:lstStyle/>
        <a:p>
          <a:endParaRPr lang="en-US"/>
        </a:p>
      </dgm:t>
    </dgm:pt>
    <dgm:pt modelId="{3D2E7BE1-7EDA-4463-AC6B-68FE4A7022C4}">
      <dgm:prSet phldrT="[Text]">
        <dgm:style>
          <a:lnRef idx="2">
            <a:schemeClr val="accent6"/>
          </a:lnRef>
          <a:fillRef idx="1">
            <a:schemeClr val="lt1"/>
          </a:fillRef>
          <a:effectRef idx="0">
            <a:schemeClr val="accent6"/>
          </a:effectRef>
          <a:fontRef idx="minor">
            <a:schemeClr val="dk1"/>
          </a:fontRef>
        </dgm:style>
      </dgm:prSet>
      <dgm:spPr>
        <a:ln>
          <a:solidFill>
            <a:schemeClr val="tx1"/>
          </a:solidFill>
        </a:ln>
      </dgm:spPr>
      <dgm:t>
        <a:bodyPr/>
        <a:lstStyle/>
        <a:p>
          <a:r>
            <a:rPr lang="en-US" dirty="0"/>
            <a:t>Designing Professional Development Trainings </a:t>
          </a:r>
        </a:p>
      </dgm:t>
    </dgm:pt>
    <dgm:pt modelId="{23BA4D34-80EC-43B1-9F68-2614DF703281}" type="parTrans" cxnId="{F50DAF5B-BCD3-4F0B-9F04-604B10ABF7FD}">
      <dgm:prSet/>
      <dgm:spPr/>
      <dgm:t>
        <a:bodyPr/>
        <a:lstStyle/>
        <a:p>
          <a:endParaRPr lang="en-US"/>
        </a:p>
      </dgm:t>
    </dgm:pt>
    <dgm:pt modelId="{658D506D-B0F5-4DB4-A034-E1F22803317A}" type="sibTrans" cxnId="{F50DAF5B-BCD3-4F0B-9F04-604B10ABF7FD}">
      <dgm:prSet/>
      <dgm:spPr/>
      <dgm:t>
        <a:bodyPr/>
        <a:lstStyle/>
        <a:p>
          <a:endParaRPr lang="en-US"/>
        </a:p>
      </dgm:t>
    </dgm:pt>
    <dgm:pt modelId="{C9B802D6-7D94-44B7-824C-DEF4D1BC5023}">
      <dgm:prSet phldrT="[Text]">
        <dgm:style>
          <a:lnRef idx="2">
            <a:schemeClr val="accent6"/>
          </a:lnRef>
          <a:fillRef idx="1">
            <a:schemeClr val="lt1"/>
          </a:fillRef>
          <a:effectRef idx="0">
            <a:schemeClr val="accent6"/>
          </a:effectRef>
          <a:fontRef idx="minor">
            <a:schemeClr val="dk1"/>
          </a:fontRef>
        </dgm:style>
      </dgm:prSet>
      <dgm:spPr>
        <a:ln>
          <a:solidFill>
            <a:schemeClr val="tx1"/>
          </a:solidFill>
        </a:ln>
      </dgm:spPr>
      <dgm:t>
        <a:bodyPr/>
        <a:lstStyle/>
        <a:p>
          <a:r>
            <a:rPr lang="en-US" dirty="0"/>
            <a:t>How do you evaluate professional development trainings.</a:t>
          </a:r>
        </a:p>
      </dgm:t>
    </dgm:pt>
    <dgm:pt modelId="{6B5F655F-0538-4E3F-9A99-5C61AF00EF8F}" type="parTrans" cxnId="{7E5D69CD-86B7-4134-A8BE-398DD3AA007F}">
      <dgm:prSet/>
      <dgm:spPr/>
      <dgm:t>
        <a:bodyPr/>
        <a:lstStyle/>
        <a:p>
          <a:endParaRPr lang="en-US"/>
        </a:p>
      </dgm:t>
    </dgm:pt>
    <dgm:pt modelId="{E911F354-1AC4-4872-B1A8-64DE451F9060}" type="sibTrans" cxnId="{7E5D69CD-86B7-4134-A8BE-398DD3AA007F}">
      <dgm:prSet/>
      <dgm:spPr/>
      <dgm:t>
        <a:bodyPr/>
        <a:lstStyle/>
        <a:p>
          <a:endParaRPr lang="en-US"/>
        </a:p>
      </dgm:t>
    </dgm:pt>
    <dgm:pt modelId="{74482F31-9276-433C-AC11-4B9751835485}">
      <dgm:prSet phldrT="[Text]">
        <dgm:style>
          <a:lnRef idx="2">
            <a:schemeClr val="dk1"/>
          </a:lnRef>
          <a:fillRef idx="1">
            <a:schemeClr val="lt1"/>
          </a:fillRef>
          <a:effectRef idx="0">
            <a:schemeClr val="dk1"/>
          </a:effectRef>
          <a:fontRef idx="minor">
            <a:schemeClr val="dk1"/>
          </a:fontRef>
        </dgm:style>
      </dgm:prSet>
      <dgm:spPr/>
      <dgm:t>
        <a:bodyPr/>
        <a:lstStyle/>
        <a:p>
          <a:r>
            <a:rPr lang="en-US" dirty="0"/>
            <a:t>Need for continuous Professional Development</a:t>
          </a:r>
        </a:p>
      </dgm:t>
    </dgm:pt>
    <dgm:pt modelId="{48E43085-616F-4014-91C7-8C3A4EFD79ED}" type="parTrans" cxnId="{403FEC28-3D8D-4B62-8073-05F870AD502C}">
      <dgm:prSet/>
      <dgm:spPr/>
      <dgm:t>
        <a:bodyPr/>
        <a:lstStyle/>
        <a:p>
          <a:endParaRPr lang="en-US"/>
        </a:p>
      </dgm:t>
    </dgm:pt>
    <dgm:pt modelId="{10713ACB-6144-4162-AD92-FC4390CF886C}" type="sibTrans" cxnId="{403FEC28-3D8D-4B62-8073-05F870AD502C}">
      <dgm:prSet/>
      <dgm:spPr/>
      <dgm:t>
        <a:bodyPr/>
        <a:lstStyle/>
        <a:p>
          <a:endParaRPr lang="en-US"/>
        </a:p>
      </dgm:t>
    </dgm:pt>
    <dgm:pt modelId="{46C543E5-30A8-4DF8-AA33-D1059DF9089C}">
      <dgm:prSet phldrT="[Text]">
        <dgm:style>
          <a:lnRef idx="2">
            <a:schemeClr val="dk1"/>
          </a:lnRef>
          <a:fillRef idx="1">
            <a:schemeClr val="lt1"/>
          </a:fillRef>
          <a:effectRef idx="0">
            <a:schemeClr val="dk1"/>
          </a:effectRef>
          <a:fontRef idx="minor">
            <a:schemeClr val="dk1"/>
          </a:fontRef>
        </dgm:style>
      </dgm:prSet>
      <dgm:spPr/>
      <dgm:t>
        <a:bodyPr/>
        <a:lstStyle/>
        <a:p>
          <a:r>
            <a:rPr lang="en-US" dirty="0"/>
            <a:t>Overview of continuous teacher professional development, need &amp; purpose. </a:t>
          </a:r>
        </a:p>
      </dgm:t>
    </dgm:pt>
    <dgm:pt modelId="{D4A3CE4F-273C-4BDE-ABFC-B73B0BD7C0B5}" type="parTrans" cxnId="{3FCF037B-6BA7-4CC1-9E5C-BFB734EEDF09}">
      <dgm:prSet/>
      <dgm:spPr/>
      <dgm:t>
        <a:bodyPr/>
        <a:lstStyle/>
        <a:p>
          <a:endParaRPr lang="en-US"/>
        </a:p>
      </dgm:t>
    </dgm:pt>
    <dgm:pt modelId="{710987AE-0E7B-4DC2-9343-2A90012C6703}" type="sibTrans" cxnId="{3FCF037B-6BA7-4CC1-9E5C-BFB734EEDF09}">
      <dgm:prSet/>
      <dgm:spPr/>
      <dgm:t>
        <a:bodyPr/>
        <a:lstStyle/>
        <a:p>
          <a:endParaRPr lang="en-US"/>
        </a:p>
      </dgm:t>
    </dgm:pt>
    <dgm:pt modelId="{13DE9ECB-8349-4A11-922C-6F1B21535780}">
      <dgm:prSet phldrT="[Text]">
        <dgm:style>
          <a:lnRef idx="2">
            <a:schemeClr val="dk1"/>
          </a:lnRef>
          <a:fillRef idx="1">
            <a:schemeClr val="lt1"/>
          </a:fillRef>
          <a:effectRef idx="0">
            <a:schemeClr val="dk1"/>
          </a:effectRef>
          <a:fontRef idx="minor">
            <a:schemeClr val="dk1"/>
          </a:fontRef>
        </dgm:style>
      </dgm:prSet>
      <dgm:spPr/>
      <dgm:t>
        <a:bodyPr/>
        <a:lstStyle/>
        <a:p>
          <a:r>
            <a:rPr lang="en-US" dirty="0"/>
            <a:t>Collaborative Professional Development</a:t>
          </a:r>
        </a:p>
      </dgm:t>
    </dgm:pt>
    <dgm:pt modelId="{79020B91-437F-439C-9092-BC93A36C471D}" type="parTrans" cxnId="{A9CD9B12-662C-4EFB-A3AC-73943080BDFE}">
      <dgm:prSet/>
      <dgm:spPr/>
      <dgm:t>
        <a:bodyPr/>
        <a:lstStyle/>
        <a:p>
          <a:endParaRPr lang="en-US"/>
        </a:p>
      </dgm:t>
    </dgm:pt>
    <dgm:pt modelId="{C9231E0B-F471-4160-9CBB-E4549BB0ADFD}" type="sibTrans" cxnId="{A9CD9B12-662C-4EFB-A3AC-73943080BDFE}">
      <dgm:prSet/>
      <dgm:spPr/>
      <dgm:t>
        <a:bodyPr/>
        <a:lstStyle/>
        <a:p>
          <a:endParaRPr lang="en-US"/>
        </a:p>
      </dgm:t>
    </dgm:pt>
    <dgm:pt modelId="{8DF3AAE6-DA70-4BCD-8DB0-9AA89FA1EBF2}" type="pres">
      <dgm:prSet presAssocID="{FC5BFD1F-FE22-4646-A67E-54151365992B}" presName="hierChild1" presStyleCnt="0">
        <dgm:presLayoutVars>
          <dgm:orgChart val="1"/>
          <dgm:chPref val="1"/>
          <dgm:dir/>
          <dgm:animOne val="branch"/>
          <dgm:animLvl val="lvl"/>
          <dgm:resizeHandles/>
        </dgm:presLayoutVars>
      </dgm:prSet>
      <dgm:spPr/>
    </dgm:pt>
    <dgm:pt modelId="{2ED44803-53C1-4155-ACC6-61A1212B0AE2}" type="pres">
      <dgm:prSet presAssocID="{B5FC16EB-2B11-4889-A93A-9C5F47A13498}" presName="hierRoot1" presStyleCnt="0">
        <dgm:presLayoutVars>
          <dgm:hierBranch val="init"/>
        </dgm:presLayoutVars>
      </dgm:prSet>
      <dgm:spPr/>
    </dgm:pt>
    <dgm:pt modelId="{21A02B63-3702-43AB-9127-C562DF0E297A}" type="pres">
      <dgm:prSet presAssocID="{B5FC16EB-2B11-4889-A93A-9C5F47A13498}" presName="rootComposite1" presStyleCnt="0"/>
      <dgm:spPr/>
    </dgm:pt>
    <dgm:pt modelId="{F9EE537C-2399-46C5-8F93-C70159D2DE54}" type="pres">
      <dgm:prSet presAssocID="{B5FC16EB-2B11-4889-A93A-9C5F47A13498}" presName="rootText1" presStyleLbl="node0" presStyleIdx="0" presStyleCnt="3" custScaleX="48871">
        <dgm:presLayoutVars>
          <dgm:chPref val="3"/>
        </dgm:presLayoutVars>
      </dgm:prSet>
      <dgm:spPr/>
    </dgm:pt>
    <dgm:pt modelId="{BB1EF8DA-A092-4965-A08E-D0C3BFE5EE80}" type="pres">
      <dgm:prSet presAssocID="{B5FC16EB-2B11-4889-A93A-9C5F47A13498}" presName="rootConnector1" presStyleLbl="node1" presStyleIdx="0" presStyleCnt="0"/>
      <dgm:spPr/>
    </dgm:pt>
    <dgm:pt modelId="{ABCE611E-9FFE-4FE2-ADE2-7757239A7F9E}" type="pres">
      <dgm:prSet presAssocID="{B5FC16EB-2B11-4889-A93A-9C5F47A13498}" presName="hierChild2" presStyleCnt="0"/>
      <dgm:spPr/>
    </dgm:pt>
    <dgm:pt modelId="{8E52E684-C2BD-448B-8635-90CD333DB65B}" type="pres">
      <dgm:prSet presAssocID="{48E43085-616F-4014-91C7-8C3A4EFD79ED}" presName="Name64" presStyleLbl="parChTrans1D2" presStyleIdx="0" presStyleCnt="3"/>
      <dgm:spPr/>
    </dgm:pt>
    <dgm:pt modelId="{D3F83691-AD40-4253-8578-0B78FEEA97D2}" type="pres">
      <dgm:prSet presAssocID="{74482F31-9276-433C-AC11-4B9751835485}" presName="hierRoot2" presStyleCnt="0">
        <dgm:presLayoutVars>
          <dgm:hierBranch val="init"/>
        </dgm:presLayoutVars>
      </dgm:prSet>
      <dgm:spPr/>
    </dgm:pt>
    <dgm:pt modelId="{999042A9-4C16-4F4D-8462-B6E30E3678A2}" type="pres">
      <dgm:prSet presAssocID="{74482F31-9276-433C-AC11-4B9751835485}" presName="rootComposite" presStyleCnt="0"/>
      <dgm:spPr/>
    </dgm:pt>
    <dgm:pt modelId="{319A0BC4-E3B4-45D5-81B8-607346B6CC5F}" type="pres">
      <dgm:prSet presAssocID="{74482F31-9276-433C-AC11-4B9751835485}" presName="rootText" presStyleLbl="node2" presStyleIdx="0" presStyleCnt="3" custScaleX="156486">
        <dgm:presLayoutVars>
          <dgm:chPref val="3"/>
        </dgm:presLayoutVars>
      </dgm:prSet>
      <dgm:spPr/>
    </dgm:pt>
    <dgm:pt modelId="{F49A7AE7-D8CA-47D3-BD16-D77D64F0F487}" type="pres">
      <dgm:prSet presAssocID="{74482F31-9276-433C-AC11-4B9751835485}" presName="rootConnector" presStyleLbl="node2" presStyleIdx="0" presStyleCnt="3"/>
      <dgm:spPr/>
    </dgm:pt>
    <dgm:pt modelId="{BC65404F-8EAD-4358-9166-05D103B76BE4}" type="pres">
      <dgm:prSet presAssocID="{74482F31-9276-433C-AC11-4B9751835485}" presName="hierChild4" presStyleCnt="0"/>
      <dgm:spPr/>
    </dgm:pt>
    <dgm:pt modelId="{5522BD31-24DA-41E9-B451-5A4B91E5647B}" type="pres">
      <dgm:prSet presAssocID="{D4A3CE4F-273C-4BDE-ABFC-B73B0BD7C0B5}" presName="Name64" presStyleLbl="parChTrans1D3" presStyleIdx="0" presStyleCnt="5"/>
      <dgm:spPr/>
    </dgm:pt>
    <dgm:pt modelId="{2ACDA8F9-E91C-4B94-88AD-6C2020F4402A}" type="pres">
      <dgm:prSet presAssocID="{46C543E5-30A8-4DF8-AA33-D1059DF9089C}" presName="hierRoot2" presStyleCnt="0">
        <dgm:presLayoutVars>
          <dgm:hierBranch val="init"/>
        </dgm:presLayoutVars>
      </dgm:prSet>
      <dgm:spPr/>
    </dgm:pt>
    <dgm:pt modelId="{5842238C-1B26-4AC2-BFAE-495769A5F471}" type="pres">
      <dgm:prSet presAssocID="{46C543E5-30A8-4DF8-AA33-D1059DF9089C}" presName="rootComposite" presStyleCnt="0"/>
      <dgm:spPr/>
    </dgm:pt>
    <dgm:pt modelId="{1E76B0D6-DF6C-42A6-B476-91021799F43B}" type="pres">
      <dgm:prSet presAssocID="{46C543E5-30A8-4DF8-AA33-D1059DF9089C}" presName="rootText" presStyleLbl="node3" presStyleIdx="0" presStyleCnt="5" custScaleX="263406">
        <dgm:presLayoutVars>
          <dgm:chPref val="3"/>
        </dgm:presLayoutVars>
      </dgm:prSet>
      <dgm:spPr/>
    </dgm:pt>
    <dgm:pt modelId="{1CC93B0F-290E-4749-97CF-03D3A74A703A}" type="pres">
      <dgm:prSet presAssocID="{46C543E5-30A8-4DF8-AA33-D1059DF9089C}" presName="rootConnector" presStyleLbl="node3" presStyleIdx="0" presStyleCnt="5"/>
      <dgm:spPr/>
    </dgm:pt>
    <dgm:pt modelId="{0CDBAAC1-94ED-4B83-9303-B6703A974F50}" type="pres">
      <dgm:prSet presAssocID="{46C543E5-30A8-4DF8-AA33-D1059DF9089C}" presName="hierChild4" presStyleCnt="0"/>
      <dgm:spPr/>
    </dgm:pt>
    <dgm:pt modelId="{1EFFF8C2-0C3D-4D2E-8AF1-E1BDE1E99CB1}" type="pres">
      <dgm:prSet presAssocID="{46C543E5-30A8-4DF8-AA33-D1059DF9089C}" presName="hierChild5" presStyleCnt="0"/>
      <dgm:spPr/>
    </dgm:pt>
    <dgm:pt modelId="{4949037D-6474-492E-9DCA-1C8FE6E0AE95}" type="pres">
      <dgm:prSet presAssocID="{79020B91-437F-439C-9092-BC93A36C471D}" presName="Name64" presStyleLbl="parChTrans1D3" presStyleIdx="1" presStyleCnt="5"/>
      <dgm:spPr/>
    </dgm:pt>
    <dgm:pt modelId="{0EDEFB24-AC0B-43E8-927E-BB0AD9165B29}" type="pres">
      <dgm:prSet presAssocID="{13DE9ECB-8349-4A11-922C-6F1B21535780}" presName="hierRoot2" presStyleCnt="0">
        <dgm:presLayoutVars>
          <dgm:hierBranch val="init"/>
        </dgm:presLayoutVars>
      </dgm:prSet>
      <dgm:spPr/>
    </dgm:pt>
    <dgm:pt modelId="{F926D618-65C6-4607-9CAF-DDD4E15CB6D7}" type="pres">
      <dgm:prSet presAssocID="{13DE9ECB-8349-4A11-922C-6F1B21535780}" presName="rootComposite" presStyleCnt="0"/>
      <dgm:spPr/>
    </dgm:pt>
    <dgm:pt modelId="{A10C5CE4-A8C8-4616-9F2A-0AB6725745E8}" type="pres">
      <dgm:prSet presAssocID="{13DE9ECB-8349-4A11-922C-6F1B21535780}" presName="rootText" presStyleLbl="node3" presStyleIdx="1" presStyleCnt="5" custScaleX="263406">
        <dgm:presLayoutVars>
          <dgm:chPref val="3"/>
        </dgm:presLayoutVars>
      </dgm:prSet>
      <dgm:spPr/>
    </dgm:pt>
    <dgm:pt modelId="{22202ECB-E30C-4AEF-88C9-284E0BDF8586}" type="pres">
      <dgm:prSet presAssocID="{13DE9ECB-8349-4A11-922C-6F1B21535780}" presName="rootConnector" presStyleLbl="node3" presStyleIdx="1" presStyleCnt="5"/>
      <dgm:spPr/>
    </dgm:pt>
    <dgm:pt modelId="{5AFBC075-0FE8-4AB5-80D2-EB2510F40F0D}" type="pres">
      <dgm:prSet presAssocID="{13DE9ECB-8349-4A11-922C-6F1B21535780}" presName="hierChild4" presStyleCnt="0"/>
      <dgm:spPr/>
    </dgm:pt>
    <dgm:pt modelId="{556A4301-7009-4E08-B9CE-38E5B38FB35F}" type="pres">
      <dgm:prSet presAssocID="{13DE9ECB-8349-4A11-922C-6F1B21535780}" presName="hierChild5" presStyleCnt="0"/>
      <dgm:spPr/>
    </dgm:pt>
    <dgm:pt modelId="{6EABAC43-F282-4418-AA24-87CBB1413EEF}" type="pres">
      <dgm:prSet presAssocID="{74482F31-9276-433C-AC11-4B9751835485}" presName="hierChild5" presStyleCnt="0"/>
      <dgm:spPr/>
    </dgm:pt>
    <dgm:pt modelId="{E1A74590-EAD3-4FC7-A7ED-8EE86C806A69}" type="pres">
      <dgm:prSet presAssocID="{B5FC16EB-2B11-4889-A93A-9C5F47A13498}" presName="hierChild3" presStyleCnt="0"/>
      <dgm:spPr/>
    </dgm:pt>
    <dgm:pt modelId="{DB763503-B3D2-4AE7-AACB-D2FAEE9F856C}" type="pres">
      <dgm:prSet presAssocID="{281D1802-1D9F-4CD8-8C24-AD8BBF3737D3}" presName="hierRoot1" presStyleCnt="0">
        <dgm:presLayoutVars>
          <dgm:hierBranch val="init"/>
        </dgm:presLayoutVars>
      </dgm:prSet>
      <dgm:spPr/>
    </dgm:pt>
    <dgm:pt modelId="{C731EC56-76D1-48EA-ABD1-E36FA8626587}" type="pres">
      <dgm:prSet presAssocID="{281D1802-1D9F-4CD8-8C24-AD8BBF3737D3}" presName="rootComposite1" presStyleCnt="0"/>
      <dgm:spPr/>
    </dgm:pt>
    <dgm:pt modelId="{C2B1CCCC-F141-40D3-8DC4-A7F33C0C52CB}" type="pres">
      <dgm:prSet presAssocID="{281D1802-1D9F-4CD8-8C24-AD8BBF3737D3}" presName="rootText1" presStyleLbl="node0" presStyleIdx="1" presStyleCnt="3" custScaleX="48871">
        <dgm:presLayoutVars>
          <dgm:chPref val="3"/>
        </dgm:presLayoutVars>
      </dgm:prSet>
      <dgm:spPr/>
    </dgm:pt>
    <dgm:pt modelId="{9254E162-B7BD-4290-AA23-3019FB723551}" type="pres">
      <dgm:prSet presAssocID="{281D1802-1D9F-4CD8-8C24-AD8BBF3737D3}" presName="rootConnector1" presStyleLbl="asst0" presStyleIdx="0" presStyleCnt="0"/>
      <dgm:spPr/>
    </dgm:pt>
    <dgm:pt modelId="{6F1B1F43-6000-48A8-9F4E-609695D3620F}" type="pres">
      <dgm:prSet presAssocID="{281D1802-1D9F-4CD8-8C24-AD8BBF3737D3}" presName="hierChild2" presStyleCnt="0"/>
      <dgm:spPr/>
    </dgm:pt>
    <dgm:pt modelId="{3F420A87-5DE2-4CC6-967C-C72ACC64BD49}" type="pres">
      <dgm:prSet presAssocID="{09558EF2-3AF0-44DF-80F6-704F72D2C2FC}" presName="Name64" presStyleLbl="parChTrans1D2" presStyleIdx="1" presStyleCnt="3"/>
      <dgm:spPr/>
    </dgm:pt>
    <dgm:pt modelId="{02C3C9D6-B5EF-41CA-A43B-1AAA326D61AD}" type="pres">
      <dgm:prSet presAssocID="{850B50C0-DA5A-4F13-99D6-952AD17936EC}" presName="hierRoot2" presStyleCnt="0">
        <dgm:presLayoutVars>
          <dgm:hierBranch val="init"/>
        </dgm:presLayoutVars>
      </dgm:prSet>
      <dgm:spPr/>
    </dgm:pt>
    <dgm:pt modelId="{C2A016F5-4465-4FEA-A88B-BC1A00B7E508}" type="pres">
      <dgm:prSet presAssocID="{850B50C0-DA5A-4F13-99D6-952AD17936EC}" presName="rootComposite" presStyleCnt="0"/>
      <dgm:spPr/>
    </dgm:pt>
    <dgm:pt modelId="{8DADEE6B-210A-4065-8F19-EEAC9583984B}" type="pres">
      <dgm:prSet presAssocID="{850B50C0-DA5A-4F13-99D6-952AD17936EC}" presName="rootText" presStyleLbl="node2" presStyleIdx="1" presStyleCnt="3" custScaleX="156486">
        <dgm:presLayoutVars>
          <dgm:chPref val="3"/>
        </dgm:presLayoutVars>
      </dgm:prSet>
      <dgm:spPr/>
    </dgm:pt>
    <dgm:pt modelId="{CB150CB0-2489-4AF2-B6A5-BDCB5459A0D4}" type="pres">
      <dgm:prSet presAssocID="{850B50C0-DA5A-4F13-99D6-952AD17936EC}" presName="rootConnector" presStyleLbl="node2" presStyleIdx="1" presStyleCnt="3"/>
      <dgm:spPr/>
    </dgm:pt>
    <dgm:pt modelId="{7474BFB6-C855-4288-9B56-A0DB9A36924B}" type="pres">
      <dgm:prSet presAssocID="{850B50C0-DA5A-4F13-99D6-952AD17936EC}" presName="hierChild4" presStyleCnt="0"/>
      <dgm:spPr/>
    </dgm:pt>
    <dgm:pt modelId="{CD61B158-3836-4349-B277-1EDD18742105}" type="pres">
      <dgm:prSet presAssocID="{23BA4D34-80EC-43B1-9F68-2614DF703281}" presName="Name64" presStyleLbl="parChTrans1D3" presStyleIdx="2" presStyleCnt="5"/>
      <dgm:spPr/>
    </dgm:pt>
    <dgm:pt modelId="{ACF12723-ECBD-41DD-886F-DF15D9E19189}" type="pres">
      <dgm:prSet presAssocID="{3D2E7BE1-7EDA-4463-AC6B-68FE4A7022C4}" presName="hierRoot2" presStyleCnt="0">
        <dgm:presLayoutVars>
          <dgm:hierBranch val="init"/>
        </dgm:presLayoutVars>
      </dgm:prSet>
      <dgm:spPr/>
    </dgm:pt>
    <dgm:pt modelId="{32674945-24CF-4120-B384-4F0B4C4AEF95}" type="pres">
      <dgm:prSet presAssocID="{3D2E7BE1-7EDA-4463-AC6B-68FE4A7022C4}" presName="rootComposite" presStyleCnt="0"/>
      <dgm:spPr/>
    </dgm:pt>
    <dgm:pt modelId="{ED7F1F17-29EA-498A-B97E-DFD65BB3DB45}" type="pres">
      <dgm:prSet presAssocID="{3D2E7BE1-7EDA-4463-AC6B-68FE4A7022C4}" presName="rootText" presStyleLbl="node3" presStyleIdx="2" presStyleCnt="5" custScaleX="263406">
        <dgm:presLayoutVars>
          <dgm:chPref val="3"/>
        </dgm:presLayoutVars>
      </dgm:prSet>
      <dgm:spPr/>
    </dgm:pt>
    <dgm:pt modelId="{54CDBC1A-861B-41D4-B5FA-DFAF6ECECB48}" type="pres">
      <dgm:prSet presAssocID="{3D2E7BE1-7EDA-4463-AC6B-68FE4A7022C4}" presName="rootConnector" presStyleLbl="node3" presStyleIdx="2" presStyleCnt="5"/>
      <dgm:spPr/>
    </dgm:pt>
    <dgm:pt modelId="{D04B64D1-D16F-4B43-93C0-FCE59874B6AA}" type="pres">
      <dgm:prSet presAssocID="{3D2E7BE1-7EDA-4463-AC6B-68FE4A7022C4}" presName="hierChild4" presStyleCnt="0"/>
      <dgm:spPr/>
    </dgm:pt>
    <dgm:pt modelId="{1E709389-BD05-48FD-96C6-0A2BCFCCD19D}" type="pres">
      <dgm:prSet presAssocID="{3D2E7BE1-7EDA-4463-AC6B-68FE4A7022C4}" presName="hierChild5" presStyleCnt="0"/>
      <dgm:spPr/>
    </dgm:pt>
    <dgm:pt modelId="{2A400F63-E836-4534-980F-7F449C62FB86}" type="pres">
      <dgm:prSet presAssocID="{6B5F655F-0538-4E3F-9A99-5C61AF00EF8F}" presName="Name64" presStyleLbl="parChTrans1D3" presStyleIdx="3" presStyleCnt="5"/>
      <dgm:spPr/>
    </dgm:pt>
    <dgm:pt modelId="{FB3A7FD0-7455-40E7-9344-EECB5B9F72BD}" type="pres">
      <dgm:prSet presAssocID="{C9B802D6-7D94-44B7-824C-DEF4D1BC5023}" presName="hierRoot2" presStyleCnt="0">
        <dgm:presLayoutVars>
          <dgm:hierBranch val="init"/>
        </dgm:presLayoutVars>
      </dgm:prSet>
      <dgm:spPr/>
    </dgm:pt>
    <dgm:pt modelId="{32D9B493-4F23-4C5E-99CD-85763AB6980F}" type="pres">
      <dgm:prSet presAssocID="{C9B802D6-7D94-44B7-824C-DEF4D1BC5023}" presName="rootComposite" presStyleCnt="0"/>
      <dgm:spPr/>
    </dgm:pt>
    <dgm:pt modelId="{14A24BCC-B0CA-4578-A257-83FCBEDCE2E1}" type="pres">
      <dgm:prSet presAssocID="{C9B802D6-7D94-44B7-824C-DEF4D1BC5023}" presName="rootText" presStyleLbl="node3" presStyleIdx="3" presStyleCnt="5" custScaleX="263406">
        <dgm:presLayoutVars>
          <dgm:chPref val="3"/>
        </dgm:presLayoutVars>
      </dgm:prSet>
      <dgm:spPr/>
    </dgm:pt>
    <dgm:pt modelId="{76169A90-761A-468F-9582-88AEE7D34DCF}" type="pres">
      <dgm:prSet presAssocID="{C9B802D6-7D94-44B7-824C-DEF4D1BC5023}" presName="rootConnector" presStyleLbl="node3" presStyleIdx="3" presStyleCnt="5"/>
      <dgm:spPr/>
    </dgm:pt>
    <dgm:pt modelId="{B9618DA0-08A1-4362-A532-E96F14DD231E}" type="pres">
      <dgm:prSet presAssocID="{C9B802D6-7D94-44B7-824C-DEF4D1BC5023}" presName="hierChild4" presStyleCnt="0"/>
      <dgm:spPr/>
    </dgm:pt>
    <dgm:pt modelId="{5586552C-C95E-476C-BD0B-013A41F1C9A0}" type="pres">
      <dgm:prSet presAssocID="{C9B802D6-7D94-44B7-824C-DEF4D1BC5023}" presName="hierChild5" presStyleCnt="0"/>
      <dgm:spPr/>
    </dgm:pt>
    <dgm:pt modelId="{E0A72509-0ED2-4344-BB8D-DBDE05B0E3E9}" type="pres">
      <dgm:prSet presAssocID="{850B50C0-DA5A-4F13-99D6-952AD17936EC}" presName="hierChild5" presStyleCnt="0"/>
      <dgm:spPr/>
    </dgm:pt>
    <dgm:pt modelId="{F151B4EE-097D-4B93-8843-EE206F592EB3}" type="pres">
      <dgm:prSet presAssocID="{281D1802-1D9F-4CD8-8C24-AD8BBF3737D3}" presName="hierChild3" presStyleCnt="0"/>
      <dgm:spPr/>
    </dgm:pt>
    <dgm:pt modelId="{77A8BE5D-514D-4DF4-9015-4313AF777830}" type="pres">
      <dgm:prSet presAssocID="{371A7A18-05FD-4931-B8F9-BEA3CFAC533E}" presName="hierRoot1" presStyleCnt="0">
        <dgm:presLayoutVars>
          <dgm:hierBranch val="init"/>
        </dgm:presLayoutVars>
      </dgm:prSet>
      <dgm:spPr/>
    </dgm:pt>
    <dgm:pt modelId="{D0E4E1B3-9ADF-4120-9C3E-133C631173AE}" type="pres">
      <dgm:prSet presAssocID="{371A7A18-05FD-4931-B8F9-BEA3CFAC533E}" presName="rootComposite1" presStyleCnt="0"/>
      <dgm:spPr/>
    </dgm:pt>
    <dgm:pt modelId="{DB54474F-5B5C-4D33-87CA-E39E86EE434A}" type="pres">
      <dgm:prSet presAssocID="{371A7A18-05FD-4931-B8F9-BEA3CFAC533E}" presName="rootText1" presStyleLbl="node0" presStyleIdx="2" presStyleCnt="3" custScaleX="48871">
        <dgm:presLayoutVars>
          <dgm:chPref val="3"/>
        </dgm:presLayoutVars>
      </dgm:prSet>
      <dgm:spPr/>
    </dgm:pt>
    <dgm:pt modelId="{94E8BBDA-75F2-4E40-A6FE-362D54A53EE0}" type="pres">
      <dgm:prSet presAssocID="{371A7A18-05FD-4931-B8F9-BEA3CFAC533E}" presName="rootConnector1" presStyleLbl="node1" presStyleIdx="0" presStyleCnt="0"/>
      <dgm:spPr/>
    </dgm:pt>
    <dgm:pt modelId="{C48AC856-FAF4-4481-877E-FF25054270DB}" type="pres">
      <dgm:prSet presAssocID="{371A7A18-05FD-4931-B8F9-BEA3CFAC533E}" presName="hierChild2" presStyleCnt="0"/>
      <dgm:spPr/>
    </dgm:pt>
    <dgm:pt modelId="{49E4981F-7055-4D05-BC89-6008CAD5628A}" type="pres">
      <dgm:prSet presAssocID="{5F939318-39FC-492B-BEF6-F221D3E7CE1F}" presName="Name64" presStyleLbl="parChTrans1D2" presStyleIdx="2" presStyleCnt="3"/>
      <dgm:spPr/>
    </dgm:pt>
    <dgm:pt modelId="{E466AED5-D03F-4F6C-8A7B-5D04A4231A19}" type="pres">
      <dgm:prSet presAssocID="{D4E4439D-1C74-4DB0-AC57-66B62FF33A0F}" presName="hierRoot2" presStyleCnt="0">
        <dgm:presLayoutVars>
          <dgm:hierBranch val="init"/>
        </dgm:presLayoutVars>
      </dgm:prSet>
      <dgm:spPr/>
    </dgm:pt>
    <dgm:pt modelId="{153038EF-BD35-48D6-BBF8-11802802C163}" type="pres">
      <dgm:prSet presAssocID="{D4E4439D-1C74-4DB0-AC57-66B62FF33A0F}" presName="rootComposite" presStyleCnt="0"/>
      <dgm:spPr/>
    </dgm:pt>
    <dgm:pt modelId="{7C8E1C20-48D9-4E81-A8DF-0C471812896A}" type="pres">
      <dgm:prSet presAssocID="{D4E4439D-1C74-4DB0-AC57-66B62FF33A0F}" presName="rootText" presStyleLbl="node2" presStyleIdx="2" presStyleCnt="3" custScaleX="156486">
        <dgm:presLayoutVars>
          <dgm:chPref val="3"/>
        </dgm:presLayoutVars>
      </dgm:prSet>
      <dgm:spPr/>
    </dgm:pt>
    <dgm:pt modelId="{F56C1259-1CF3-4B9E-8421-74C8D07A9B35}" type="pres">
      <dgm:prSet presAssocID="{D4E4439D-1C74-4DB0-AC57-66B62FF33A0F}" presName="rootConnector" presStyleLbl="node2" presStyleIdx="2" presStyleCnt="3"/>
      <dgm:spPr/>
    </dgm:pt>
    <dgm:pt modelId="{BDB2DEE6-CC86-4DBB-B27C-527636BBFF31}" type="pres">
      <dgm:prSet presAssocID="{D4E4439D-1C74-4DB0-AC57-66B62FF33A0F}" presName="hierChild4" presStyleCnt="0"/>
      <dgm:spPr/>
    </dgm:pt>
    <dgm:pt modelId="{A4FB7F8E-D177-4CBF-A7F3-35E3E4E87A09}" type="pres">
      <dgm:prSet presAssocID="{7534E8FF-D4B1-43D0-911D-82A90583F62F}" presName="Name64" presStyleLbl="parChTrans1D3" presStyleIdx="4" presStyleCnt="5"/>
      <dgm:spPr/>
    </dgm:pt>
    <dgm:pt modelId="{6EA9DE7B-3767-4FC9-A098-0A5C33DB41AF}" type="pres">
      <dgm:prSet presAssocID="{5079CBA4-12FC-4124-A381-41096349CACE}" presName="hierRoot2" presStyleCnt="0">
        <dgm:presLayoutVars>
          <dgm:hierBranch val="init"/>
        </dgm:presLayoutVars>
      </dgm:prSet>
      <dgm:spPr/>
    </dgm:pt>
    <dgm:pt modelId="{961A4B09-ABC5-44B1-9054-BC2CD72B840A}" type="pres">
      <dgm:prSet presAssocID="{5079CBA4-12FC-4124-A381-41096349CACE}" presName="rootComposite" presStyleCnt="0"/>
      <dgm:spPr/>
    </dgm:pt>
    <dgm:pt modelId="{7F718454-561F-487A-A858-B209554690B3}" type="pres">
      <dgm:prSet presAssocID="{5079CBA4-12FC-4124-A381-41096349CACE}" presName="rootText" presStyleLbl="node3" presStyleIdx="4" presStyleCnt="5" custScaleX="263406">
        <dgm:presLayoutVars>
          <dgm:chPref val="3"/>
        </dgm:presLayoutVars>
      </dgm:prSet>
      <dgm:spPr/>
    </dgm:pt>
    <dgm:pt modelId="{E008020D-BE96-4617-94CB-B54F1399E5C3}" type="pres">
      <dgm:prSet presAssocID="{5079CBA4-12FC-4124-A381-41096349CACE}" presName="rootConnector" presStyleLbl="node3" presStyleIdx="4" presStyleCnt="5"/>
      <dgm:spPr/>
    </dgm:pt>
    <dgm:pt modelId="{12AAE935-95FB-49EC-9724-D6822366FD98}" type="pres">
      <dgm:prSet presAssocID="{5079CBA4-12FC-4124-A381-41096349CACE}" presName="hierChild4" presStyleCnt="0"/>
      <dgm:spPr/>
    </dgm:pt>
    <dgm:pt modelId="{70E3657E-78A9-4592-A619-6F87AB1A5D7F}" type="pres">
      <dgm:prSet presAssocID="{5079CBA4-12FC-4124-A381-41096349CACE}" presName="hierChild5" presStyleCnt="0"/>
      <dgm:spPr/>
    </dgm:pt>
    <dgm:pt modelId="{5CE153AF-8645-4625-9CB7-9F9F228CEDD9}" type="pres">
      <dgm:prSet presAssocID="{D4E4439D-1C74-4DB0-AC57-66B62FF33A0F}" presName="hierChild5" presStyleCnt="0"/>
      <dgm:spPr/>
    </dgm:pt>
    <dgm:pt modelId="{E9F86B4A-30BF-4BD6-834F-0E0D89133883}" type="pres">
      <dgm:prSet presAssocID="{371A7A18-05FD-4931-B8F9-BEA3CFAC533E}" presName="hierChild3" presStyleCnt="0"/>
      <dgm:spPr/>
    </dgm:pt>
  </dgm:ptLst>
  <dgm:cxnLst>
    <dgm:cxn modelId="{4450CB01-E7A9-43C7-880A-A543798D1DF5}" type="presOf" srcId="{C9B802D6-7D94-44B7-824C-DEF4D1BC5023}" destId="{76169A90-761A-468F-9582-88AEE7D34DCF}" srcOrd="1" destOrd="0" presId="urn:microsoft.com/office/officeart/2009/3/layout/HorizontalOrganizationChart"/>
    <dgm:cxn modelId="{78A4430D-2140-44A1-934F-42B9D6832167}" type="presOf" srcId="{5079CBA4-12FC-4124-A381-41096349CACE}" destId="{E008020D-BE96-4617-94CB-B54F1399E5C3}" srcOrd="1" destOrd="0" presId="urn:microsoft.com/office/officeart/2009/3/layout/HorizontalOrganizationChart"/>
    <dgm:cxn modelId="{88EB750D-C07E-42A2-8804-F8495A1BE783}" type="presOf" srcId="{46C543E5-30A8-4DF8-AA33-D1059DF9089C}" destId="{1CC93B0F-290E-4749-97CF-03D3A74A703A}" srcOrd="1" destOrd="0" presId="urn:microsoft.com/office/officeart/2009/3/layout/HorizontalOrganizationChart"/>
    <dgm:cxn modelId="{689C0012-163D-498B-8FDD-F9CD6CAC1C81}" type="presOf" srcId="{371A7A18-05FD-4931-B8F9-BEA3CFAC533E}" destId="{DB54474F-5B5C-4D33-87CA-E39E86EE434A}" srcOrd="0" destOrd="0" presId="urn:microsoft.com/office/officeart/2009/3/layout/HorizontalOrganizationChart"/>
    <dgm:cxn modelId="{A9CD9B12-662C-4EFB-A3AC-73943080BDFE}" srcId="{74482F31-9276-433C-AC11-4B9751835485}" destId="{13DE9ECB-8349-4A11-922C-6F1B21535780}" srcOrd="1" destOrd="0" parTransId="{79020B91-437F-439C-9092-BC93A36C471D}" sibTransId="{C9231E0B-F471-4160-9CBB-E4549BB0ADFD}"/>
    <dgm:cxn modelId="{0971A116-393D-44D3-88EA-B1A9ED6AC8E5}" type="presOf" srcId="{281D1802-1D9F-4CD8-8C24-AD8BBF3737D3}" destId="{9254E162-B7BD-4290-AA23-3019FB723551}" srcOrd="1" destOrd="0" presId="urn:microsoft.com/office/officeart/2009/3/layout/HorizontalOrganizationChart"/>
    <dgm:cxn modelId="{2FD87320-48A2-4F84-A285-DCD4E16D607B}" type="presOf" srcId="{281D1802-1D9F-4CD8-8C24-AD8BBF3737D3}" destId="{C2B1CCCC-F141-40D3-8DC4-A7F33C0C52CB}" srcOrd="0" destOrd="0" presId="urn:microsoft.com/office/officeart/2009/3/layout/HorizontalOrganizationChart"/>
    <dgm:cxn modelId="{2DE62421-5A14-40DF-AA48-220C999748C8}" type="presOf" srcId="{D4E4439D-1C74-4DB0-AC57-66B62FF33A0F}" destId="{F56C1259-1CF3-4B9E-8421-74C8D07A9B35}" srcOrd="1" destOrd="0" presId="urn:microsoft.com/office/officeart/2009/3/layout/HorizontalOrganizationChart"/>
    <dgm:cxn modelId="{9669A626-02BD-4012-9F03-B417DC316C32}" srcId="{D4E4439D-1C74-4DB0-AC57-66B62FF33A0F}" destId="{5079CBA4-12FC-4124-A381-41096349CACE}" srcOrd="0" destOrd="0" parTransId="{7534E8FF-D4B1-43D0-911D-82A90583F62F}" sibTransId="{9CEE83A4-2C4B-4BF1-A4D9-B683DA4D6ED9}"/>
    <dgm:cxn modelId="{DA1F5528-6C9C-48F1-A776-89B866C989F4}" type="presOf" srcId="{48E43085-616F-4014-91C7-8C3A4EFD79ED}" destId="{8E52E684-C2BD-448B-8635-90CD333DB65B}" srcOrd="0" destOrd="0" presId="urn:microsoft.com/office/officeart/2009/3/layout/HorizontalOrganizationChart"/>
    <dgm:cxn modelId="{403FEC28-3D8D-4B62-8073-05F870AD502C}" srcId="{B5FC16EB-2B11-4889-A93A-9C5F47A13498}" destId="{74482F31-9276-433C-AC11-4B9751835485}" srcOrd="0" destOrd="0" parTransId="{48E43085-616F-4014-91C7-8C3A4EFD79ED}" sibTransId="{10713ACB-6144-4162-AD92-FC4390CF886C}"/>
    <dgm:cxn modelId="{7335132E-BE63-4BF7-B8DF-7A7A0FED045C}" type="presOf" srcId="{5F939318-39FC-492B-BEF6-F221D3E7CE1F}" destId="{49E4981F-7055-4D05-BC89-6008CAD5628A}" srcOrd="0" destOrd="0" presId="urn:microsoft.com/office/officeart/2009/3/layout/HorizontalOrganizationChart"/>
    <dgm:cxn modelId="{9E6DAD31-AE85-48D5-BED0-90E46E05F64E}" type="presOf" srcId="{B5FC16EB-2B11-4889-A93A-9C5F47A13498}" destId="{F9EE537C-2399-46C5-8F93-C70159D2DE54}" srcOrd="0" destOrd="0" presId="urn:microsoft.com/office/officeart/2009/3/layout/HorizontalOrganizationChart"/>
    <dgm:cxn modelId="{4C537F3C-8F4A-424C-9A74-106A303D2541}" type="presOf" srcId="{B5FC16EB-2B11-4889-A93A-9C5F47A13498}" destId="{BB1EF8DA-A092-4965-A08E-D0C3BFE5EE80}" srcOrd="1" destOrd="0" presId="urn:microsoft.com/office/officeart/2009/3/layout/HorizontalOrganizationChart"/>
    <dgm:cxn modelId="{6BF8F93C-7AEE-45E5-8882-ACF323560977}" srcId="{371A7A18-05FD-4931-B8F9-BEA3CFAC533E}" destId="{D4E4439D-1C74-4DB0-AC57-66B62FF33A0F}" srcOrd="0" destOrd="0" parTransId="{5F939318-39FC-492B-BEF6-F221D3E7CE1F}" sibTransId="{2CEEEEF8-FD7F-42D7-8EC1-26F2D24464D8}"/>
    <dgm:cxn modelId="{29820140-A68B-4683-9D71-530AD6ED0E17}" srcId="{FC5BFD1F-FE22-4646-A67E-54151365992B}" destId="{B5FC16EB-2B11-4889-A93A-9C5F47A13498}" srcOrd="0" destOrd="0" parTransId="{52B6A9B7-CA3B-4B3F-8629-564842665D4D}" sibTransId="{4448C034-ED91-4954-B5F5-8E58D29CB1A7}"/>
    <dgm:cxn modelId="{F50DAF5B-BCD3-4F0B-9F04-604B10ABF7FD}" srcId="{850B50C0-DA5A-4F13-99D6-952AD17936EC}" destId="{3D2E7BE1-7EDA-4463-AC6B-68FE4A7022C4}" srcOrd="0" destOrd="0" parTransId="{23BA4D34-80EC-43B1-9F68-2614DF703281}" sibTransId="{658D506D-B0F5-4DB4-A034-E1F22803317A}"/>
    <dgm:cxn modelId="{A572AD5D-7868-46FC-8702-92F00492AB49}" type="presOf" srcId="{850B50C0-DA5A-4F13-99D6-952AD17936EC}" destId="{8DADEE6B-210A-4065-8F19-EEAC9583984B}" srcOrd="0" destOrd="0" presId="urn:microsoft.com/office/officeart/2009/3/layout/HorizontalOrganizationChart"/>
    <dgm:cxn modelId="{F6613762-14BA-4195-B49B-CA0E94816F78}" type="presOf" srcId="{6B5F655F-0538-4E3F-9A99-5C61AF00EF8F}" destId="{2A400F63-E836-4534-980F-7F449C62FB86}" srcOrd="0" destOrd="0" presId="urn:microsoft.com/office/officeart/2009/3/layout/HorizontalOrganizationChart"/>
    <dgm:cxn modelId="{68BAF942-1D5C-4A6D-B48F-ABBB5860E7B3}" srcId="{281D1802-1D9F-4CD8-8C24-AD8BBF3737D3}" destId="{850B50C0-DA5A-4F13-99D6-952AD17936EC}" srcOrd="0" destOrd="0" parTransId="{09558EF2-3AF0-44DF-80F6-704F72D2C2FC}" sibTransId="{BFE6F49C-19AC-41E5-B0AA-BC04F158EA3F}"/>
    <dgm:cxn modelId="{56D43C63-AF51-444B-85CF-7DB26E3699A3}" srcId="{FC5BFD1F-FE22-4646-A67E-54151365992B}" destId="{281D1802-1D9F-4CD8-8C24-AD8BBF3737D3}" srcOrd="1" destOrd="0" parTransId="{22136F29-A393-4536-953B-41145EFA929C}" sibTransId="{48A18459-E418-4D56-8149-5859DAF4EA89}"/>
    <dgm:cxn modelId="{33234C4C-283B-4AF1-980B-C4AEF7E34E3B}" type="presOf" srcId="{D4E4439D-1C74-4DB0-AC57-66B62FF33A0F}" destId="{7C8E1C20-48D9-4E81-A8DF-0C471812896A}" srcOrd="0" destOrd="0" presId="urn:microsoft.com/office/officeart/2009/3/layout/HorizontalOrganizationChart"/>
    <dgm:cxn modelId="{C671AE4C-1CA8-47A0-80EC-635BC9AC6513}" type="presOf" srcId="{74482F31-9276-433C-AC11-4B9751835485}" destId="{319A0BC4-E3B4-45D5-81B8-607346B6CC5F}" srcOrd="0" destOrd="0" presId="urn:microsoft.com/office/officeart/2009/3/layout/HorizontalOrganizationChart"/>
    <dgm:cxn modelId="{0F0DD16D-781B-41A5-980E-41C75E9418C7}" type="presOf" srcId="{3D2E7BE1-7EDA-4463-AC6B-68FE4A7022C4}" destId="{54CDBC1A-861B-41D4-B5FA-DFAF6ECECB48}" srcOrd="1" destOrd="0" presId="urn:microsoft.com/office/officeart/2009/3/layout/HorizontalOrganizationChart"/>
    <dgm:cxn modelId="{5579FF4D-D91F-4A28-934C-B2C525C61D8D}" type="presOf" srcId="{371A7A18-05FD-4931-B8F9-BEA3CFAC533E}" destId="{94E8BBDA-75F2-4E40-A6FE-362D54A53EE0}" srcOrd="1" destOrd="0" presId="urn:microsoft.com/office/officeart/2009/3/layout/HorizontalOrganizationChart"/>
    <dgm:cxn modelId="{9F69E574-D3B7-4D10-A64A-FEE632541FD0}" type="presOf" srcId="{5079CBA4-12FC-4124-A381-41096349CACE}" destId="{7F718454-561F-487A-A858-B209554690B3}" srcOrd="0" destOrd="0" presId="urn:microsoft.com/office/officeart/2009/3/layout/HorizontalOrganizationChart"/>
    <dgm:cxn modelId="{D41F9455-9CE0-4605-93B5-9DB60AB961C9}" type="presOf" srcId="{D4A3CE4F-273C-4BDE-ABFC-B73B0BD7C0B5}" destId="{5522BD31-24DA-41E9-B451-5A4B91E5647B}" srcOrd="0" destOrd="0" presId="urn:microsoft.com/office/officeart/2009/3/layout/HorizontalOrganizationChart"/>
    <dgm:cxn modelId="{89256D57-8230-4494-BA32-B6F48D51B89F}" type="presOf" srcId="{46C543E5-30A8-4DF8-AA33-D1059DF9089C}" destId="{1E76B0D6-DF6C-42A6-B476-91021799F43B}" srcOrd="0" destOrd="0" presId="urn:microsoft.com/office/officeart/2009/3/layout/HorizontalOrganizationChart"/>
    <dgm:cxn modelId="{3FCF037B-6BA7-4CC1-9E5C-BFB734EEDF09}" srcId="{74482F31-9276-433C-AC11-4B9751835485}" destId="{46C543E5-30A8-4DF8-AA33-D1059DF9089C}" srcOrd="0" destOrd="0" parTransId="{D4A3CE4F-273C-4BDE-ABFC-B73B0BD7C0B5}" sibTransId="{710987AE-0E7B-4DC2-9343-2A90012C6703}"/>
    <dgm:cxn modelId="{6343A091-9097-4E1E-A528-C9CC69EE1443}" type="presOf" srcId="{09558EF2-3AF0-44DF-80F6-704F72D2C2FC}" destId="{3F420A87-5DE2-4CC6-967C-C72ACC64BD49}" srcOrd="0" destOrd="0" presId="urn:microsoft.com/office/officeart/2009/3/layout/HorizontalOrganizationChart"/>
    <dgm:cxn modelId="{BB59669C-04BE-4732-A443-CC51A2A70E49}" type="presOf" srcId="{23BA4D34-80EC-43B1-9F68-2614DF703281}" destId="{CD61B158-3836-4349-B277-1EDD18742105}" srcOrd="0" destOrd="0" presId="urn:microsoft.com/office/officeart/2009/3/layout/HorizontalOrganizationChart"/>
    <dgm:cxn modelId="{8281C3AB-6B5C-42B5-93C2-E599C62D84B0}" type="presOf" srcId="{13DE9ECB-8349-4A11-922C-6F1B21535780}" destId="{A10C5CE4-A8C8-4616-9F2A-0AB6725745E8}" srcOrd="0" destOrd="0" presId="urn:microsoft.com/office/officeart/2009/3/layout/HorizontalOrganizationChart"/>
    <dgm:cxn modelId="{C9FE68AC-240D-41CD-959D-11653198B08E}" type="presOf" srcId="{FC5BFD1F-FE22-4646-A67E-54151365992B}" destId="{8DF3AAE6-DA70-4BCD-8DB0-9AA89FA1EBF2}" srcOrd="0" destOrd="0" presId="urn:microsoft.com/office/officeart/2009/3/layout/HorizontalOrganizationChart"/>
    <dgm:cxn modelId="{D912B4BD-04B4-48D2-898A-20DB2B169144}" type="presOf" srcId="{74482F31-9276-433C-AC11-4B9751835485}" destId="{F49A7AE7-D8CA-47D3-BD16-D77D64F0F487}" srcOrd="1" destOrd="0" presId="urn:microsoft.com/office/officeart/2009/3/layout/HorizontalOrganizationChart"/>
    <dgm:cxn modelId="{CE9C0FC8-31A5-4145-AFFC-996AD7792FC3}" type="presOf" srcId="{C9B802D6-7D94-44B7-824C-DEF4D1BC5023}" destId="{14A24BCC-B0CA-4578-A257-83FCBEDCE2E1}" srcOrd="0" destOrd="0" presId="urn:microsoft.com/office/officeart/2009/3/layout/HorizontalOrganizationChart"/>
    <dgm:cxn modelId="{7E5D69CD-86B7-4134-A8BE-398DD3AA007F}" srcId="{850B50C0-DA5A-4F13-99D6-952AD17936EC}" destId="{C9B802D6-7D94-44B7-824C-DEF4D1BC5023}" srcOrd="1" destOrd="0" parTransId="{6B5F655F-0538-4E3F-9A99-5C61AF00EF8F}" sibTransId="{E911F354-1AC4-4872-B1A8-64DE451F9060}"/>
    <dgm:cxn modelId="{4FB652DA-BD83-404D-8B4A-DDCD75731BEC}" type="presOf" srcId="{79020B91-437F-439C-9092-BC93A36C471D}" destId="{4949037D-6474-492E-9DCA-1C8FE6E0AE95}" srcOrd="0" destOrd="0" presId="urn:microsoft.com/office/officeart/2009/3/layout/HorizontalOrganizationChart"/>
    <dgm:cxn modelId="{3B3491E2-53F7-45AE-9D75-1C60078CFCDB}" type="presOf" srcId="{13DE9ECB-8349-4A11-922C-6F1B21535780}" destId="{22202ECB-E30C-4AEF-88C9-284E0BDF8586}" srcOrd="1" destOrd="0" presId="urn:microsoft.com/office/officeart/2009/3/layout/HorizontalOrganizationChart"/>
    <dgm:cxn modelId="{4F8776E7-5A5E-4B3D-B073-5668168ED622}" type="presOf" srcId="{3D2E7BE1-7EDA-4463-AC6B-68FE4A7022C4}" destId="{ED7F1F17-29EA-498A-B97E-DFD65BB3DB45}" srcOrd="0" destOrd="0" presId="urn:microsoft.com/office/officeart/2009/3/layout/HorizontalOrganizationChart"/>
    <dgm:cxn modelId="{CF5708EA-F97B-4F16-9427-7702BD262D52}" srcId="{FC5BFD1F-FE22-4646-A67E-54151365992B}" destId="{371A7A18-05FD-4931-B8F9-BEA3CFAC533E}" srcOrd="2" destOrd="0" parTransId="{9AA90AA4-074E-4F2C-9B67-6F1E2F2034A0}" sibTransId="{7B8BC448-90FE-480E-986E-2697FF2F1EE9}"/>
    <dgm:cxn modelId="{31C56BF5-61F6-4FFA-9D71-0C45A267D3A4}" type="presOf" srcId="{850B50C0-DA5A-4F13-99D6-952AD17936EC}" destId="{CB150CB0-2489-4AF2-B6A5-BDCB5459A0D4}" srcOrd="1" destOrd="0" presId="urn:microsoft.com/office/officeart/2009/3/layout/HorizontalOrganizationChart"/>
    <dgm:cxn modelId="{15D6CDFB-9777-4CDA-82DD-0B897200616D}" type="presOf" srcId="{7534E8FF-D4B1-43D0-911D-82A90583F62F}" destId="{A4FB7F8E-D177-4CBF-A7F3-35E3E4E87A09}" srcOrd="0" destOrd="0" presId="urn:microsoft.com/office/officeart/2009/3/layout/HorizontalOrganizationChart"/>
    <dgm:cxn modelId="{FAEF723A-199C-4BB9-8804-EF8C97FE3143}" type="presParOf" srcId="{8DF3AAE6-DA70-4BCD-8DB0-9AA89FA1EBF2}" destId="{2ED44803-53C1-4155-ACC6-61A1212B0AE2}" srcOrd="0" destOrd="0" presId="urn:microsoft.com/office/officeart/2009/3/layout/HorizontalOrganizationChart"/>
    <dgm:cxn modelId="{42B8F474-6A0D-4270-82DB-2BF384920730}" type="presParOf" srcId="{2ED44803-53C1-4155-ACC6-61A1212B0AE2}" destId="{21A02B63-3702-43AB-9127-C562DF0E297A}" srcOrd="0" destOrd="0" presId="urn:microsoft.com/office/officeart/2009/3/layout/HorizontalOrganizationChart"/>
    <dgm:cxn modelId="{9A6D35C8-8EB0-42CC-A33B-70520C22F0DD}" type="presParOf" srcId="{21A02B63-3702-43AB-9127-C562DF0E297A}" destId="{F9EE537C-2399-46C5-8F93-C70159D2DE54}" srcOrd="0" destOrd="0" presId="urn:microsoft.com/office/officeart/2009/3/layout/HorizontalOrganizationChart"/>
    <dgm:cxn modelId="{496F20FF-706E-44F6-99B7-B6145FF1A5ED}" type="presParOf" srcId="{21A02B63-3702-43AB-9127-C562DF0E297A}" destId="{BB1EF8DA-A092-4965-A08E-D0C3BFE5EE80}" srcOrd="1" destOrd="0" presId="urn:microsoft.com/office/officeart/2009/3/layout/HorizontalOrganizationChart"/>
    <dgm:cxn modelId="{E40A49C7-EC27-4C84-AA54-53C409722593}" type="presParOf" srcId="{2ED44803-53C1-4155-ACC6-61A1212B0AE2}" destId="{ABCE611E-9FFE-4FE2-ADE2-7757239A7F9E}" srcOrd="1" destOrd="0" presId="urn:microsoft.com/office/officeart/2009/3/layout/HorizontalOrganizationChart"/>
    <dgm:cxn modelId="{45235A1B-39B4-4B89-93D1-DC7DC0F95A50}" type="presParOf" srcId="{ABCE611E-9FFE-4FE2-ADE2-7757239A7F9E}" destId="{8E52E684-C2BD-448B-8635-90CD333DB65B}" srcOrd="0" destOrd="0" presId="urn:microsoft.com/office/officeart/2009/3/layout/HorizontalOrganizationChart"/>
    <dgm:cxn modelId="{0978C092-62EB-48D0-9502-DCD05ECB317B}" type="presParOf" srcId="{ABCE611E-9FFE-4FE2-ADE2-7757239A7F9E}" destId="{D3F83691-AD40-4253-8578-0B78FEEA97D2}" srcOrd="1" destOrd="0" presId="urn:microsoft.com/office/officeart/2009/3/layout/HorizontalOrganizationChart"/>
    <dgm:cxn modelId="{C7D74178-B601-4157-B12E-00CE9F6EA2BE}" type="presParOf" srcId="{D3F83691-AD40-4253-8578-0B78FEEA97D2}" destId="{999042A9-4C16-4F4D-8462-B6E30E3678A2}" srcOrd="0" destOrd="0" presId="urn:microsoft.com/office/officeart/2009/3/layout/HorizontalOrganizationChart"/>
    <dgm:cxn modelId="{F34CEF98-70AF-4AA3-9F9E-C213CA861611}" type="presParOf" srcId="{999042A9-4C16-4F4D-8462-B6E30E3678A2}" destId="{319A0BC4-E3B4-45D5-81B8-607346B6CC5F}" srcOrd="0" destOrd="0" presId="urn:microsoft.com/office/officeart/2009/3/layout/HorizontalOrganizationChart"/>
    <dgm:cxn modelId="{C9A4705A-AFF6-412A-A167-17DBF3DB60BB}" type="presParOf" srcId="{999042A9-4C16-4F4D-8462-B6E30E3678A2}" destId="{F49A7AE7-D8CA-47D3-BD16-D77D64F0F487}" srcOrd="1" destOrd="0" presId="urn:microsoft.com/office/officeart/2009/3/layout/HorizontalOrganizationChart"/>
    <dgm:cxn modelId="{AEE1D4E1-7EF4-4BCB-BEF5-7B06A781C6D4}" type="presParOf" srcId="{D3F83691-AD40-4253-8578-0B78FEEA97D2}" destId="{BC65404F-8EAD-4358-9166-05D103B76BE4}" srcOrd="1" destOrd="0" presId="urn:microsoft.com/office/officeart/2009/3/layout/HorizontalOrganizationChart"/>
    <dgm:cxn modelId="{5D729D37-D7C9-46B3-922F-101965EE96A0}" type="presParOf" srcId="{BC65404F-8EAD-4358-9166-05D103B76BE4}" destId="{5522BD31-24DA-41E9-B451-5A4B91E5647B}" srcOrd="0" destOrd="0" presId="urn:microsoft.com/office/officeart/2009/3/layout/HorizontalOrganizationChart"/>
    <dgm:cxn modelId="{07C45DDF-5957-477E-9387-D3E3B3D30718}" type="presParOf" srcId="{BC65404F-8EAD-4358-9166-05D103B76BE4}" destId="{2ACDA8F9-E91C-4B94-88AD-6C2020F4402A}" srcOrd="1" destOrd="0" presId="urn:microsoft.com/office/officeart/2009/3/layout/HorizontalOrganizationChart"/>
    <dgm:cxn modelId="{913596A3-B967-49B9-B705-AF7DE64E45BD}" type="presParOf" srcId="{2ACDA8F9-E91C-4B94-88AD-6C2020F4402A}" destId="{5842238C-1B26-4AC2-BFAE-495769A5F471}" srcOrd="0" destOrd="0" presId="urn:microsoft.com/office/officeart/2009/3/layout/HorizontalOrganizationChart"/>
    <dgm:cxn modelId="{1670AE9D-28A2-49B5-B15D-976896BA2141}" type="presParOf" srcId="{5842238C-1B26-4AC2-BFAE-495769A5F471}" destId="{1E76B0D6-DF6C-42A6-B476-91021799F43B}" srcOrd="0" destOrd="0" presId="urn:microsoft.com/office/officeart/2009/3/layout/HorizontalOrganizationChart"/>
    <dgm:cxn modelId="{759853CD-398F-4646-8BCB-495BA3B68E41}" type="presParOf" srcId="{5842238C-1B26-4AC2-BFAE-495769A5F471}" destId="{1CC93B0F-290E-4749-97CF-03D3A74A703A}" srcOrd="1" destOrd="0" presId="urn:microsoft.com/office/officeart/2009/3/layout/HorizontalOrganizationChart"/>
    <dgm:cxn modelId="{8780ED7C-AD5B-4A91-8D98-93A9CB07F11E}" type="presParOf" srcId="{2ACDA8F9-E91C-4B94-88AD-6C2020F4402A}" destId="{0CDBAAC1-94ED-4B83-9303-B6703A974F50}" srcOrd="1" destOrd="0" presId="urn:microsoft.com/office/officeart/2009/3/layout/HorizontalOrganizationChart"/>
    <dgm:cxn modelId="{3F8143E3-0027-4761-98C9-3D173200F157}" type="presParOf" srcId="{2ACDA8F9-E91C-4B94-88AD-6C2020F4402A}" destId="{1EFFF8C2-0C3D-4D2E-8AF1-E1BDE1E99CB1}" srcOrd="2" destOrd="0" presId="urn:microsoft.com/office/officeart/2009/3/layout/HorizontalOrganizationChart"/>
    <dgm:cxn modelId="{CBD7917E-B990-40C7-AEAD-942ACF8E444C}" type="presParOf" srcId="{BC65404F-8EAD-4358-9166-05D103B76BE4}" destId="{4949037D-6474-492E-9DCA-1C8FE6E0AE95}" srcOrd="2" destOrd="0" presId="urn:microsoft.com/office/officeart/2009/3/layout/HorizontalOrganizationChart"/>
    <dgm:cxn modelId="{CDE2404D-7BEC-4968-B2BB-1A2A58DD9F06}" type="presParOf" srcId="{BC65404F-8EAD-4358-9166-05D103B76BE4}" destId="{0EDEFB24-AC0B-43E8-927E-BB0AD9165B29}" srcOrd="3" destOrd="0" presId="urn:microsoft.com/office/officeart/2009/3/layout/HorizontalOrganizationChart"/>
    <dgm:cxn modelId="{7668FE40-3E7B-486D-8EBC-59BED1C3CA67}" type="presParOf" srcId="{0EDEFB24-AC0B-43E8-927E-BB0AD9165B29}" destId="{F926D618-65C6-4607-9CAF-DDD4E15CB6D7}" srcOrd="0" destOrd="0" presId="urn:microsoft.com/office/officeart/2009/3/layout/HorizontalOrganizationChart"/>
    <dgm:cxn modelId="{8BCE0D11-7A68-4CA1-A0B6-9BB9B7EC0E8F}" type="presParOf" srcId="{F926D618-65C6-4607-9CAF-DDD4E15CB6D7}" destId="{A10C5CE4-A8C8-4616-9F2A-0AB6725745E8}" srcOrd="0" destOrd="0" presId="urn:microsoft.com/office/officeart/2009/3/layout/HorizontalOrganizationChart"/>
    <dgm:cxn modelId="{97598E4D-F3D1-41CB-9764-DD46D095EC1F}" type="presParOf" srcId="{F926D618-65C6-4607-9CAF-DDD4E15CB6D7}" destId="{22202ECB-E30C-4AEF-88C9-284E0BDF8586}" srcOrd="1" destOrd="0" presId="urn:microsoft.com/office/officeart/2009/3/layout/HorizontalOrganizationChart"/>
    <dgm:cxn modelId="{2FD12B3E-3FCA-47D1-AB0E-32C49755F7F7}" type="presParOf" srcId="{0EDEFB24-AC0B-43E8-927E-BB0AD9165B29}" destId="{5AFBC075-0FE8-4AB5-80D2-EB2510F40F0D}" srcOrd="1" destOrd="0" presId="urn:microsoft.com/office/officeart/2009/3/layout/HorizontalOrganizationChart"/>
    <dgm:cxn modelId="{23B699E5-685A-4608-A1C9-78559F9DDFF6}" type="presParOf" srcId="{0EDEFB24-AC0B-43E8-927E-BB0AD9165B29}" destId="{556A4301-7009-4E08-B9CE-38E5B38FB35F}" srcOrd="2" destOrd="0" presId="urn:microsoft.com/office/officeart/2009/3/layout/HorizontalOrganizationChart"/>
    <dgm:cxn modelId="{10264702-5C96-41FD-8D47-64924CB4B4F1}" type="presParOf" srcId="{D3F83691-AD40-4253-8578-0B78FEEA97D2}" destId="{6EABAC43-F282-4418-AA24-87CBB1413EEF}" srcOrd="2" destOrd="0" presId="urn:microsoft.com/office/officeart/2009/3/layout/HorizontalOrganizationChart"/>
    <dgm:cxn modelId="{73E6F264-0BFA-44FD-BDB2-E8DDDD6C0299}" type="presParOf" srcId="{2ED44803-53C1-4155-ACC6-61A1212B0AE2}" destId="{E1A74590-EAD3-4FC7-A7ED-8EE86C806A69}" srcOrd="2" destOrd="0" presId="urn:microsoft.com/office/officeart/2009/3/layout/HorizontalOrganizationChart"/>
    <dgm:cxn modelId="{61BDCC7A-63EA-4106-921C-CD693EFB1518}" type="presParOf" srcId="{8DF3AAE6-DA70-4BCD-8DB0-9AA89FA1EBF2}" destId="{DB763503-B3D2-4AE7-AACB-D2FAEE9F856C}" srcOrd="1" destOrd="0" presId="urn:microsoft.com/office/officeart/2009/3/layout/HorizontalOrganizationChart"/>
    <dgm:cxn modelId="{6AACBBAD-B208-4520-9E15-E112745F2B58}" type="presParOf" srcId="{DB763503-B3D2-4AE7-AACB-D2FAEE9F856C}" destId="{C731EC56-76D1-48EA-ABD1-E36FA8626587}" srcOrd="0" destOrd="0" presId="urn:microsoft.com/office/officeart/2009/3/layout/HorizontalOrganizationChart"/>
    <dgm:cxn modelId="{939A221F-9E76-4286-847B-D6E1713B4616}" type="presParOf" srcId="{C731EC56-76D1-48EA-ABD1-E36FA8626587}" destId="{C2B1CCCC-F141-40D3-8DC4-A7F33C0C52CB}" srcOrd="0" destOrd="0" presId="urn:microsoft.com/office/officeart/2009/3/layout/HorizontalOrganizationChart"/>
    <dgm:cxn modelId="{484BA744-5649-4BE6-9A96-A4F6C8E6AA99}" type="presParOf" srcId="{C731EC56-76D1-48EA-ABD1-E36FA8626587}" destId="{9254E162-B7BD-4290-AA23-3019FB723551}" srcOrd="1" destOrd="0" presId="urn:microsoft.com/office/officeart/2009/3/layout/HorizontalOrganizationChart"/>
    <dgm:cxn modelId="{7D4785D1-EBFC-4001-B46D-D0CC9074476E}" type="presParOf" srcId="{DB763503-B3D2-4AE7-AACB-D2FAEE9F856C}" destId="{6F1B1F43-6000-48A8-9F4E-609695D3620F}" srcOrd="1" destOrd="0" presId="urn:microsoft.com/office/officeart/2009/3/layout/HorizontalOrganizationChart"/>
    <dgm:cxn modelId="{AB8FEDA6-8C81-4328-B898-0520F42042BF}" type="presParOf" srcId="{6F1B1F43-6000-48A8-9F4E-609695D3620F}" destId="{3F420A87-5DE2-4CC6-967C-C72ACC64BD49}" srcOrd="0" destOrd="0" presId="urn:microsoft.com/office/officeart/2009/3/layout/HorizontalOrganizationChart"/>
    <dgm:cxn modelId="{81364EA8-80FF-4D6A-9BE0-F5D4DDDF8C98}" type="presParOf" srcId="{6F1B1F43-6000-48A8-9F4E-609695D3620F}" destId="{02C3C9D6-B5EF-41CA-A43B-1AAA326D61AD}" srcOrd="1" destOrd="0" presId="urn:microsoft.com/office/officeart/2009/3/layout/HorizontalOrganizationChart"/>
    <dgm:cxn modelId="{437A7B34-4FBB-4742-982E-6A5BB7236F80}" type="presParOf" srcId="{02C3C9D6-B5EF-41CA-A43B-1AAA326D61AD}" destId="{C2A016F5-4465-4FEA-A88B-BC1A00B7E508}" srcOrd="0" destOrd="0" presId="urn:microsoft.com/office/officeart/2009/3/layout/HorizontalOrganizationChart"/>
    <dgm:cxn modelId="{F8640EF9-8857-4593-9BB4-A9D020D9CA81}" type="presParOf" srcId="{C2A016F5-4465-4FEA-A88B-BC1A00B7E508}" destId="{8DADEE6B-210A-4065-8F19-EEAC9583984B}" srcOrd="0" destOrd="0" presId="urn:microsoft.com/office/officeart/2009/3/layout/HorizontalOrganizationChart"/>
    <dgm:cxn modelId="{860B1130-5E4D-442D-8109-64C918727815}" type="presParOf" srcId="{C2A016F5-4465-4FEA-A88B-BC1A00B7E508}" destId="{CB150CB0-2489-4AF2-B6A5-BDCB5459A0D4}" srcOrd="1" destOrd="0" presId="urn:microsoft.com/office/officeart/2009/3/layout/HorizontalOrganizationChart"/>
    <dgm:cxn modelId="{EFD21549-DB5B-4EB5-96F2-7BC3B3BA652D}" type="presParOf" srcId="{02C3C9D6-B5EF-41CA-A43B-1AAA326D61AD}" destId="{7474BFB6-C855-4288-9B56-A0DB9A36924B}" srcOrd="1" destOrd="0" presId="urn:microsoft.com/office/officeart/2009/3/layout/HorizontalOrganizationChart"/>
    <dgm:cxn modelId="{E49A063E-F235-4D5B-B4ED-46539276A75D}" type="presParOf" srcId="{7474BFB6-C855-4288-9B56-A0DB9A36924B}" destId="{CD61B158-3836-4349-B277-1EDD18742105}" srcOrd="0" destOrd="0" presId="urn:microsoft.com/office/officeart/2009/3/layout/HorizontalOrganizationChart"/>
    <dgm:cxn modelId="{76F757B8-440B-4AF9-B284-0B7D25D67E9A}" type="presParOf" srcId="{7474BFB6-C855-4288-9B56-A0DB9A36924B}" destId="{ACF12723-ECBD-41DD-886F-DF15D9E19189}" srcOrd="1" destOrd="0" presId="urn:microsoft.com/office/officeart/2009/3/layout/HorizontalOrganizationChart"/>
    <dgm:cxn modelId="{12319E8F-5DCC-4CD3-BA2F-D46913CCDA73}" type="presParOf" srcId="{ACF12723-ECBD-41DD-886F-DF15D9E19189}" destId="{32674945-24CF-4120-B384-4F0B4C4AEF95}" srcOrd="0" destOrd="0" presId="urn:microsoft.com/office/officeart/2009/3/layout/HorizontalOrganizationChart"/>
    <dgm:cxn modelId="{3808C6EB-2DC4-40A5-B420-CF2296D6C8DF}" type="presParOf" srcId="{32674945-24CF-4120-B384-4F0B4C4AEF95}" destId="{ED7F1F17-29EA-498A-B97E-DFD65BB3DB45}" srcOrd="0" destOrd="0" presId="urn:microsoft.com/office/officeart/2009/3/layout/HorizontalOrganizationChart"/>
    <dgm:cxn modelId="{A6E51626-9832-4250-BD96-C23C29F3B398}" type="presParOf" srcId="{32674945-24CF-4120-B384-4F0B4C4AEF95}" destId="{54CDBC1A-861B-41D4-B5FA-DFAF6ECECB48}" srcOrd="1" destOrd="0" presId="urn:microsoft.com/office/officeart/2009/3/layout/HorizontalOrganizationChart"/>
    <dgm:cxn modelId="{28949D09-2A2B-425C-A98C-0DA9E2E485BF}" type="presParOf" srcId="{ACF12723-ECBD-41DD-886F-DF15D9E19189}" destId="{D04B64D1-D16F-4B43-93C0-FCE59874B6AA}" srcOrd="1" destOrd="0" presId="urn:microsoft.com/office/officeart/2009/3/layout/HorizontalOrganizationChart"/>
    <dgm:cxn modelId="{E2C2B195-C627-4CE8-859D-19E4E7C71D23}" type="presParOf" srcId="{ACF12723-ECBD-41DD-886F-DF15D9E19189}" destId="{1E709389-BD05-48FD-96C6-0A2BCFCCD19D}" srcOrd="2" destOrd="0" presId="urn:microsoft.com/office/officeart/2009/3/layout/HorizontalOrganizationChart"/>
    <dgm:cxn modelId="{F40CDF64-888E-41EA-A128-59080B37AA21}" type="presParOf" srcId="{7474BFB6-C855-4288-9B56-A0DB9A36924B}" destId="{2A400F63-E836-4534-980F-7F449C62FB86}" srcOrd="2" destOrd="0" presId="urn:microsoft.com/office/officeart/2009/3/layout/HorizontalOrganizationChart"/>
    <dgm:cxn modelId="{653C761F-24F9-46CE-82DB-CEA0D596B3A6}" type="presParOf" srcId="{7474BFB6-C855-4288-9B56-A0DB9A36924B}" destId="{FB3A7FD0-7455-40E7-9344-EECB5B9F72BD}" srcOrd="3" destOrd="0" presId="urn:microsoft.com/office/officeart/2009/3/layout/HorizontalOrganizationChart"/>
    <dgm:cxn modelId="{CE62FCE5-5B7C-4572-9447-35551053A37D}" type="presParOf" srcId="{FB3A7FD0-7455-40E7-9344-EECB5B9F72BD}" destId="{32D9B493-4F23-4C5E-99CD-85763AB6980F}" srcOrd="0" destOrd="0" presId="urn:microsoft.com/office/officeart/2009/3/layout/HorizontalOrganizationChart"/>
    <dgm:cxn modelId="{A37E90EB-C583-46B4-8892-149EDAE71F6B}" type="presParOf" srcId="{32D9B493-4F23-4C5E-99CD-85763AB6980F}" destId="{14A24BCC-B0CA-4578-A257-83FCBEDCE2E1}" srcOrd="0" destOrd="0" presId="urn:microsoft.com/office/officeart/2009/3/layout/HorizontalOrganizationChart"/>
    <dgm:cxn modelId="{C07FD0E1-A6DF-4403-912B-685739AAE912}" type="presParOf" srcId="{32D9B493-4F23-4C5E-99CD-85763AB6980F}" destId="{76169A90-761A-468F-9582-88AEE7D34DCF}" srcOrd="1" destOrd="0" presId="urn:microsoft.com/office/officeart/2009/3/layout/HorizontalOrganizationChart"/>
    <dgm:cxn modelId="{53DDBF7E-D8C3-4570-B439-969DFA0C1B6C}" type="presParOf" srcId="{FB3A7FD0-7455-40E7-9344-EECB5B9F72BD}" destId="{B9618DA0-08A1-4362-A532-E96F14DD231E}" srcOrd="1" destOrd="0" presId="urn:microsoft.com/office/officeart/2009/3/layout/HorizontalOrganizationChart"/>
    <dgm:cxn modelId="{59846D67-DDED-4664-A96A-C343C1D3823F}" type="presParOf" srcId="{FB3A7FD0-7455-40E7-9344-EECB5B9F72BD}" destId="{5586552C-C95E-476C-BD0B-013A41F1C9A0}" srcOrd="2" destOrd="0" presId="urn:microsoft.com/office/officeart/2009/3/layout/HorizontalOrganizationChart"/>
    <dgm:cxn modelId="{4469170D-3C93-42FE-85E2-E8F5B9BB6F1E}" type="presParOf" srcId="{02C3C9D6-B5EF-41CA-A43B-1AAA326D61AD}" destId="{E0A72509-0ED2-4344-BB8D-DBDE05B0E3E9}" srcOrd="2" destOrd="0" presId="urn:microsoft.com/office/officeart/2009/3/layout/HorizontalOrganizationChart"/>
    <dgm:cxn modelId="{6BB6DDC3-D3C0-4436-B770-28A59F31C181}" type="presParOf" srcId="{DB763503-B3D2-4AE7-AACB-D2FAEE9F856C}" destId="{F151B4EE-097D-4B93-8843-EE206F592EB3}" srcOrd="2" destOrd="0" presId="urn:microsoft.com/office/officeart/2009/3/layout/HorizontalOrganizationChart"/>
    <dgm:cxn modelId="{F0F1F482-7029-47F9-8218-50729EC73008}" type="presParOf" srcId="{8DF3AAE6-DA70-4BCD-8DB0-9AA89FA1EBF2}" destId="{77A8BE5D-514D-4DF4-9015-4313AF777830}" srcOrd="2" destOrd="0" presId="urn:microsoft.com/office/officeart/2009/3/layout/HorizontalOrganizationChart"/>
    <dgm:cxn modelId="{E362431D-30AA-42B5-A8EC-493B4BC847A7}" type="presParOf" srcId="{77A8BE5D-514D-4DF4-9015-4313AF777830}" destId="{D0E4E1B3-9ADF-4120-9C3E-133C631173AE}" srcOrd="0" destOrd="0" presId="urn:microsoft.com/office/officeart/2009/3/layout/HorizontalOrganizationChart"/>
    <dgm:cxn modelId="{BEC113A6-2407-4236-A04E-E64DDF4A9794}" type="presParOf" srcId="{D0E4E1B3-9ADF-4120-9C3E-133C631173AE}" destId="{DB54474F-5B5C-4D33-87CA-E39E86EE434A}" srcOrd="0" destOrd="0" presId="urn:microsoft.com/office/officeart/2009/3/layout/HorizontalOrganizationChart"/>
    <dgm:cxn modelId="{5124F051-DC04-40C6-974F-8D30267ECC35}" type="presParOf" srcId="{D0E4E1B3-9ADF-4120-9C3E-133C631173AE}" destId="{94E8BBDA-75F2-4E40-A6FE-362D54A53EE0}" srcOrd="1" destOrd="0" presId="urn:microsoft.com/office/officeart/2009/3/layout/HorizontalOrganizationChart"/>
    <dgm:cxn modelId="{D67B13ED-1A93-42BA-B934-47C7DFEA1420}" type="presParOf" srcId="{77A8BE5D-514D-4DF4-9015-4313AF777830}" destId="{C48AC856-FAF4-4481-877E-FF25054270DB}" srcOrd="1" destOrd="0" presId="urn:microsoft.com/office/officeart/2009/3/layout/HorizontalOrganizationChart"/>
    <dgm:cxn modelId="{536AD16E-A758-4774-877C-3B9579714CB4}" type="presParOf" srcId="{C48AC856-FAF4-4481-877E-FF25054270DB}" destId="{49E4981F-7055-4D05-BC89-6008CAD5628A}" srcOrd="0" destOrd="0" presId="urn:microsoft.com/office/officeart/2009/3/layout/HorizontalOrganizationChart"/>
    <dgm:cxn modelId="{D4239129-AB82-44C5-99DF-52BF1D494B34}" type="presParOf" srcId="{C48AC856-FAF4-4481-877E-FF25054270DB}" destId="{E466AED5-D03F-4F6C-8A7B-5D04A4231A19}" srcOrd="1" destOrd="0" presId="urn:microsoft.com/office/officeart/2009/3/layout/HorizontalOrganizationChart"/>
    <dgm:cxn modelId="{ACFBA1A1-F922-429B-AD97-D54C0DEEEB45}" type="presParOf" srcId="{E466AED5-D03F-4F6C-8A7B-5D04A4231A19}" destId="{153038EF-BD35-48D6-BBF8-11802802C163}" srcOrd="0" destOrd="0" presId="urn:microsoft.com/office/officeart/2009/3/layout/HorizontalOrganizationChart"/>
    <dgm:cxn modelId="{26EBF3B6-FA4C-45E0-94AF-23CEFC36DAA4}" type="presParOf" srcId="{153038EF-BD35-48D6-BBF8-11802802C163}" destId="{7C8E1C20-48D9-4E81-A8DF-0C471812896A}" srcOrd="0" destOrd="0" presId="urn:microsoft.com/office/officeart/2009/3/layout/HorizontalOrganizationChart"/>
    <dgm:cxn modelId="{263309E8-AF6F-48C8-B9D4-B778EF6185C6}" type="presParOf" srcId="{153038EF-BD35-48D6-BBF8-11802802C163}" destId="{F56C1259-1CF3-4B9E-8421-74C8D07A9B35}" srcOrd="1" destOrd="0" presId="urn:microsoft.com/office/officeart/2009/3/layout/HorizontalOrganizationChart"/>
    <dgm:cxn modelId="{AA86080D-F2DF-40A6-B97B-E5F119DBFF50}" type="presParOf" srcId="{E466AED5-D03F-4F6C-8A7B-5D04A4231A19}" destId="{BDB2DEE6-CC86-4DBB-B27C-527636BBFF31}" srcOrd="1" destOrd="0" presId="urn:microsoft.com/office/officeart/2009/3/layout/HorizontalOrganizationChart"/>
    <dgm:cxn modelId="{94D4EC6A-43B1-4D58-8707-E849C77C3DDD}" type="presParOf" srcId="{BDB2DEE6-CC86-4DBB-B27C-527636BBFF31}" destId="{A4FB7F8E-D177-4CBF-A7F3-35E3E4E87A09}" srcOrd="0" destOrd="0" presId="urn:microsoft.com/office/officeart/2009/3/layout/HorizontalOrganizationChart"/>
    <dgm:cxn modelId="{9AC62E84-4971-48F3-9AA7-054342CBE1F0}" type="presParOf" srcId="{BDB2DEE6-CC86-4DBB-B27C-527636BBFF31}" destId="{6EA9DE7B-3767-4FC9-A098-0A5C33DB41AF}" srcOrd="1" destOrd="0" presId="urn:microsoft.com/office/officeart/2009/3/layout/HorizontalOrganizationChart"/>
    <dgm:cxn modelId="{C25DE0EA-47C2-41F1-BC8E-A041704B2AF3}" type="presParOf" srcId="{6EA9DE7B-3767-4FC9-A098-0A5C33DB41AF}" destId="{961A4B09-ABC5-44B1-9054-BC2CD72B840A}" srcOrd="0" destOrd="0" presId="urn:microsoft.com/office/officeart/2009/3/layout/HorizontalOrganizationChart"/>
    <dgm:cxn modelId="{DACCEA87-09BD-44F7-A10E-40A80B38B158}" type="presParOf" srcId="{961A4B09-ABC5-44B1-9054-BC2CD72B840A}" destId="{7F718454-561F-487A-A858-B209554690B3}" srcOrd="0" destOrd="0" presId="urn:microsoft.com/office/officeart/2009/3/layout/HorizontalOrganizationChart"/>
    <dgm:cxn modelId="{F4F04E3E-5C12-4451-9EF0-87587F6914B2}" type="presParOf" srcId="{961A4B09-ABC5-44B1-9054-BC2CD72B840A}" destId="{E008020D-BE96-4617-94CB-B54F1399E5C3}" srcOrd="1" destOrd="0" presId="urn:microsoft.com/office/officeart/2009/3/layout/HorizontalOrganizationChart"/>
    <dgm:cxn modelId="{6C5CE69E-4A3D-4F8B-9BA5-44A4FF5997C9}" type="presParOf" srcId="{6EA9DE7B-3767-4FC9-A098-0A5C33DB41AF}" destId="{12AAE935-95FB-49EC-9724-D6822366FD98}" srcOrd="1" destOrd="0" presId="urn:microsoft.com/office/officeart/2009/3/layout/HorizontalOrganizationChart"/>
    <dgm:cxn modelId="{A6D9FB5E-7134-427F-BBB3-4BDB7F2FBA71}" type="presParOf" srcId="{6EA9DE7B-3767-4FC9-A098-0A5C33DB41AF}" destId="{70E3657E-78A9-4592-A619-6F87AB1A5D7F}" srcOrd="2" destOrd="0" presId="urn:microsoft.com/office/officeart/2009/3/layout/HorizontalOrganizationChart"/>
    <dgm:cxn modelId="{DABA6565-8336-4F9E-B6DE-1F047AF1DAF2}" type="presParOf" srcId="{E466AED5-D03F-4F6C-8A7B-5D04A4231A19}" destId="{5CE153AF-8645-4625-9CB7-9F9F228CEDD9}" srcOrd="2" destOrd="0" presId="urn:microsoft.com/office/officeart/2009/3/layout/HorizontalOrganizationChart"/>
    <dgm:cxn modelId="{C3F6CE4F-BA91-46B5-93DE-3FFE63E5E464}" type="presParOf" srcId="{77A8BE5D-514D-4DF4-9015-4313AF777830}" destId="{E9F86B4A-30BF-4BD6-834F-0E0D89133883}" srcOrd="2" destOrd="0" presId="urn:microsoft.com/office/officeart/2009/3/layout/HorizontalOrganizationChart"/>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BA1033-A7B3-463E-8797-28C32C7406F8}">
      <dsp:nvSpPr>
        <dsp:cNvPr id="0" name=""/>
        <dsp:cNvSpPr/>
      </dsp:nvSpPr>
      <dsp:spPr>
        <a:xfrm>
          <a:off x="1863742" y="899644"/>
          <a:ext cx="7567193" cy="116061"/>
        </a:xfrm>
        <a:custGeom>
          <a:avLst/>
          <a:gdLst/>
          <a:ahLst/>
          <a:cxnLst/>
          <a:rect l="0" t="0" r="0" b="0"/>
          <a:pathLst>
            <a:path>
              <a:moveTo>
                <a:pt x="0" y="116061"/>
              </a:moveTo>
              <a:lnTo>
                <a:pt x="7567193" y="116061"/>
              </a:lnTo>
              <a:lnTo>
                <a:pt x="7567193" y="0"/>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27B3484-D7E4-4E68-9FDC-A7AED3D0AC89}">
      <dsp:nvSpPr>
        <dsp:cNvPr id="0" name=""/>
        <dsp:cNvSpPr/>
      </dsp:nvSpPr>
      <dsp:spPr>
        <a:xfrm>
          <a:off x="1863742" y="1015706"/>
          <a:ext cx="5478091" cy="116061"/>
        </a:xfrm>
        <a:custGeom>
          <a:avLst/>
          <a:gdLst/>
          <a:ahLst/>
          <a:cxnLst/>
          <a:rect l="0" t="0" r="0" b="0"/>
          <a:pathLst>
            <a:path>
              <a:moveTo>
                <a:pt x="0" y="0"/>
              </a:moveTo>
              <a:lnTo>
                <a:pt x="5478091" y="0"/>
              </a:lnTo>
              <a:lnTo>
                <a:pt x="5478091" y="116061"/>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E0126CD-3E5B-49A9-9A83-F33EDF5CF60B}">
      <dsp:nvSpPr>
        <dsp:cNvPr id="0" name=""/>
        <dsp:cNvSpPr/>
      </dsp:nvSpPr>
      <dsp:spPr>
        <a:xfrm>
          <a:off x="1863742" y="899644"/>
          <a:ext cx="5478091" cy="116061"/>
        </a:xfrm>
        <a:custGeom>
          <a:avLst/>
          <a:gdLst/>
          <a:ahLst/>
          <a:cxnLst/>
          <a:rect l="0" t="0" r="0" b="0"/>
          <a:pathLst>
            <a:path>
              <a:moveTo>
                <a:pt x="0" y="116061"/>
              </a:moveTo>
              <a:lnTo>
                <a:pt x="5478091" y="116061"/>
              </a:lnTo>
              <a:lnTo>
                <a:pt x="5478091" y="0"/>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E802E08-3C1C-421A-9A37-1871840E2AEE}">
      <dsp:nvSpPr>
        <dsp:cNvPr id="0" name=""/>
        <dsp:cNvSpPr/>
      </dsp:nvSpPr>
      <dsp:spPr>
        <a:xfrm>
          <a:off x="1863742" y="1015706"/>
          <a:ext cx="3388988" cy="116061"/>
        </a:xfrm>
        <a:custGeom>
          <a:avLst/>
          <a:gdLst/>
          <a:ahLst/>
          <a:cxnLst/>
          <a:rect l="0" t="0" r="0" b="0"/>
          <a:pathLst>
            <a:path>
              <a:moveTo>
                <a:pt x="0" y="0"/>
              </a:moveTo>
              <a:lnTo>
                <a:pt x="3388988" y="0"/>
              </a:lnTo>
              <a:lnTo>
                <a:pt x="3388988" y="116061"/>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8644B93-ACFD-4FE2-9E28-B55D1EE17920}">
      <dsp:nvSpPr>
        <dsp:cNvPr id="0" name=""/>
        <dsp:cNvSpPr/>
      </dsp:nvSpPr>
      <dsp:spPr>
        <a:xfrm>
          <a:off x="1863742" y="899644"/>
          <a:ext cx="3388988" cy="116061"/>
        </a:xfrm>
        <a:custGeom>
          <a:avLst/>
          <a:gdLst/>
          <a:ahLst/>
          <a:cxnLst/>
          <a:rect l="0" t="0" r="0" b="0"/>
          <a:pathLst>
            <a:path>
              <a:moveTo>
                <a:pt x="0" y="116061"/>
              </a:moveTo>
              <a:lnTo>
                <a:pt x="3388988" y="116061"/>
              </a:lnTo>
              <a:lnTo>
                <a:pt x="3388988" y="0"/>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2B8AD93-1F9F-48E1-B47E-091D6E6086E0}">
      <dsp:nvSpPr>
        <dsp:cNvPr id="0" name=""/>
        <dsp:cNvSpPr/>
      </dsp:nvSpPr>
      <dsp:spPr>
        <a:xfrm>
          <a:off x="1863742" y="1015706"/>
          <a:ext cx="1299886" cy="116061"/>
        </a:xfrm>
        <a:custGeom>
          <a:avLst/>
          <a:gdLst/>
          <a:ahLst/>
          <a:cxnLst/>
          <a:rect l="0" t="0" r="0" b="0"/>
          <a:pathLst>
            <a:path>
              <a:moveTo>
                <a:pt x="0" y="0"/>
              </a:moveTo>
              <a:lnTo>
                <a:pt x="1299886" y="0"/>
              </a:lnTo>
              <a:lnTo>
                <a:pt x="1299886" y="116061"/>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1BB462E-E267-45BF-A4EB-5DE46C19217E}">
      <dsp:nvSpPr>
        <dsp:cNvPr id="0" name=""/>
        <dsp:cNvSpPr/>
      </dsp:nvSpPr>
      <dsp:spPr>
        <a:xfrm>
          <a:off x="1863742" y="899644"/>
          <a:ext cx="1299886" cy="116061"/>
        </a:xfrm>
        <a:custGeom>
          <a:avLst/>
          <a:gdLst/>
          <a:ahLst/>
          <a:cxnLst/>
          <a:rect l="0" t="0" r="0" b="0"/>
          <a:pathLst>
            <a:path>
              <a:moveTo>
                <a:pt x="0" y="116061"/>
              </a:moveTo>
              <a:lnTo>
                <a:pt x="1299886" y="116061"/>
              </a:lnTo>
              <a:lnTo>
                <a:pt x="1299886" y="0"/>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D8F9D67-AC28-41AD-85C4-3E1C5B66823A}">
      <dsp:nvSpPr>
        <dsp:cNvPr id="0" name=""/>
        <dsp:cNvSpPr/>
      </dsp:nvSpPr>
      <dsp:spPr>
        <a:xfrm>
          <a:off x="6762" y="732516"/>
          <a:ext cx="1856980" cy="566378"/>
        </a:xfrm>
        <a:prstGeom prst="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a:t>Day 1: Need for continuous professional development</a:t>
          </a:r>
          <a:endParaRPr lang="en-US" sz="1200" kern="1200" dirty="0"/>
        </a:p>
      </dsp:txBody>
      <dsp:txXfrm>
        <a:off x="6762" y="732516"/>
        <a:ext cx="1856980" cy="566378"/>
      </dsp:txXfrm>
    </dsp:sp>
    <dsp:sp modelId="{C8A95C1B-2A48-48E0-AAF2-0F608C6E5C7C}">
      <dsp:nvSpPr>
        <dsp:cNvPr id="0" name=""/>
        <dsp:cNvSpPr/>
      </dsp:nvSpPr>
      <dsp:spPr>
        <a:xfrm>
          <a:off x="2235138" y="333265"/>
          <a:ext cx="1856980" cy="566378"/>
        </a:xfrm>
        <a:prstGeom prst="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a:t>Education Expertise</a:t>
          </a:r>
          <a:endParaRPr lang="en-US" sz="1200" kern="1200" dirty="0"/>
        </a:p>
      </dsp:txBody>
      <dsp:txXfrm>
        <a:off x="2235138" y="333265"/>
        <a:ext cx="1856980" cy="566378"/>
      </dsp:txXfrm>
    </dsp:sp>
    <dsp:sp modelId="{95F872A9-1D7A-4676-9FC3-A0A831960E45}">
      <dsp:nvSpPr>
        <dsp:cNvPr id="0" name=""/>
        <dsp:cNvSpPr/>
      </dsp:nvSpPr>
      <dsp:spPr>
        <a:xfrm>
          <a:off x="2235138" y="1131767"/>
          <a:ext cx="1856980" cy="566378"/>
        </a:xfrm>
        <a:prstGeom prst="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Working effectively with others</a:t>
          </a:r>
        </a:p>
      </dsp:txBody>
      <dsp:txXfrm>
        <a:off x="2235138" y="1131767"/>
        <a:ext cx="1856980" cy="566378"/>
      </dsp:txXfrm>
    </dsp:sp>
    <dsp:sp modelId="{FB1F4D94-D0A2-4D51-8BDE-88CDB3FD9C6F}">
      <dsp:nvSpPr>
        <dsp:cNvPr id="0" name=""/>
        <dsp:cNvSpPr/>
      </dsp:nvSpPr>
      <dsp:spPr>
        <a:xfrm>
          <a:off x="4324240" y="333265"/>
          <a:ext cx="1856980" cy="566378"/>
        </a:xfrm>
        <a:prstGeom prst="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Problem Solving</a:t>
          </a:r>
        </a:p>
      </dsp:txBody>
      <dsp:txXfrm>
        <a:off x="4324240" y="333265"/>
        <a:ext cx="1856980" cy="566378"/>
      </dsp:txXfrm>
    </dsp:sp>
    <dsp:sp modelId="{A5E45B46-F06D-4383-98AD-297A22409386}">
      <dsp:nvSpPr>
        <dsp:cNvPr id="0" name=""/>
        <dsp:cNvSpPr/>
      </dsp:nvSpPr>
      <dsp:spPr>
        <a:xfrm>
          <a:off x="4324240" y="1131767"/>
          <a:ext cx="1856980" cy="566378"/>
        </a:xfrm>
        <a:prstGeom prst="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Communicating clearly and with impact</a:t>
          </a:r>
        </a:p>
      </dsp:txBody>
      <dsp:txXfrm>
        <a:off x="4324240" y="1131767"/>
        <a:ext cx="1856980" cy="566378"/>
      </dsp:txXfrm>
    </dsp:sp>
    <dsp:sp modelId="{075CD22E-769C-4EB7-B510-B4CA2378F021}">
      <dsp:nvSpPr>
        <dsp:cNvPr id="0" name=""/>
        <dsp:cNvSpPr/>
      </dsp:nvSpPr>
      <dsp:spPr>
        <a:xfrm>
          <a:off x="6413343" y="333265"/>
          <a:ext cx="1856980" cy="566378"/>
        </a:xfrm>
        <a:prstGeom prst="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Creativity and Innovation</a:t>
          </a:r>
        </a:p>
      </dsp:txBody>
      <dsp:txXfrm>
        <a:off x="6413343" y="333265"/>
        <a:ext cx="1856980" cy="566378"/>
      </dsp:txXfrm>
    </dsp:sp>
    <dsp:sp modelId="{74CE36E3-785D-4261-A311-BBD5B02D5EE6}">
      <dsp:nvSpPr>
        <dsp:cNvPr id="0" name=""/>
        <dsp:cNvSpPr/>
      </dsp:nvSpPr>
      <dsp:spPr>
        <a:xfrm>
          <a:off x="6413343" y="1131767"/>
          <a:ext cx="1856980" cy="566378"/>
        </a:xfrm>
        <a:prstGeom prst="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Developing self and others</a:t>
          </a:r>
        </a:p>
      </dsp:txBody>
      <dsp:txXfrm>
        <a:off x="6413343" y="1131767"/>
        <a:ext cx="1856980" cy="566378"/>
      </dsp:txXfrm>
    </dsp:sp>
    <dsp:sp modelId="{D1054D96-F065-475F-B5F3-0DC63224AB31}">
      <dsp:nvSpPr>
        <dsp:cNvPr id="0" name=""/>
        <dsp:cNvSpPr/>
      </dsp:nvSpPr>
      <dsp:spPr>
        <a:xfrm>
          <a:off x="8502445" y="333265"/>
          <a:ext cx="1856980" cy="566378"/>
        </a:xfrm>
        <a:prstGeom prst="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Personal Learning and Growth</a:t>
          </a:r>
        </a:p>
      </dsp:txBody>
      <dsp:txXfrm>
        <a:off x="8502445" y="333265"/>
        <a:ext cx="1856980" cy="5663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8B9A50-1ACC-4EEB-8287-84541C3F742E}">
      <dsp:nvSpPr>
        <dsp:cNvPr id="0" name=""/>
        <dsp:cNvSpPr/>
      </dsp:nvSpPr>
      <dsp:spPr>
        <a:xfrm>
          <a:off x="2644773" y="761659"/>
          <a:ext cx="6112691" cy="129506"/>
        </a:xfrm>
        <a:custGeom>
          <a:avLst/>
          <a:gdLst/>
          <a:ahLst/>
          <a:cxnLst/>
          <a:rect l="0" t="0" r="0" b="0"/>
          <a:pathLst>
            <a:path>
              <a:moveTo>
                <a:pt x="0" y="0"/>
              </a:moveTo>
              <a:lnTo>
                <a:pt x="6112691" y="0"/>
              </a:lnTo>
              <a:lnTo>
                <a:pt x="6112691" y="129506"/>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7512984-FE19-4C8F-9943-F035D85CE279}">
      <dsp:nvSpPr>
        <dsp:cNvPr id="0" name=""/>
        <dsp:cNvSpPr/>
      </dsp:nvSpPr>
      <dsp:spPr>
        <a:xfrm>
          <a:off x="2644773" y="632152"/>
          <a:ext cx="6112691" cy="129506"/>
        </a:xfrm>
        <a:custGeom>
          <a:avLst/>
          <a:gdLst/>
          <a:ahLst/>
          <a:cxnLst/>
          <a:rect l="0" t="0" r="0" b="0"/>
          <a:pathLst>
            <a:path>
              <a:moveTo>
                <a:pt x="0" y="129506"/>
              </a:moveTo>
              <a:lnTo>
                <a:pt x="6112691" y="129506"/>
              </a:lnTo>
              <a:lnTo>
                <a:pt x="6112691" y="0"/>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F382EB5-0D0D-46AF-BA06-F30B21083D13}">
      <dsp:nvSpPr>
        <dsp:cNvPr id="0" name=""/>
        <dsp:cNvSpPr/>
      </dsp:nvSpPr>
      <dsp:spPr>
        <a:xfrm>
          <a:off x="2644773" y="761659"/>
          <a:ext cx="3781580" cy="129506"/>
        </a:xfrm>
        <a:custGeom>
          <a:avLst/>
          <a:gdLst/>
          <a:ahLst/>
          <a:cxnLst/>
          <a:rect l="0" t="0" r="0" b="0"/>
          <a:pathLst>
            <a:path>
              <a:moveTo>
                <a:pt x="0" y="0"/>
              </a:moveTo>
              <a:lnTo>
                <a:pt x="3781580" y="0"/>
              </a:lnTo>
              <a:lnTo>
                <a:pt x="3781580" y="129506"/>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4B70A60-7825-468C-9A65-1551951A0906}">
      <dsp:nvSpPr>
        <dsp:cNvPr id="0" name=""/>
        <dsp:cNvSpPr/>
      </dsp:nvSpPr>
      <dsp:spPr>
        <a:xfrm>
          <a:off x="2644773" y="632152"/>
          <a:ext cx="3781580" cy="129506"/>
        </a:xfrm>
        <a:custGeom>
          <a:avLst/>
          <a:gdLst/>
          <a:ahLst/>
          <a:cxnLst/>
          <a:rect l="0" t="0" r="0" b="0"/>
          <a:pathLst>
            <a:path>
              <a:moveTo>
                <a:pt x="0" y="129506"/>
              </a:moveTo>
              <a:lnTo>
                <a:pt x="3781580" y="129506"/>
              </a:lnTo>
              <a:lnTo>
                <a:pt x="3781580" y="0"/>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45B5901-E695-42DB-8E37-1CCCD43CFA1A}">
      <dsp:nvSpPr>
        <dsp:cNvPr id="0" name=""/>
        <dsp:cNvSpPr/>
      </dsp:nvSpPr>
      <dsp:spPr>
        <a:xfrm>
          <a:off x="2644773" y="761659"/>
          <a:ext cx="1450469" cy="129506"/>
        </a:xfrm>
        <a:custGeom>
          <a:avLst/>
          <a:gdLst/>
          <a:ahLst/>
          <a:cxnLst/>
          <a:rect l="0" t="0" r="0" b="0"/>
          <a:pathLst>
            <a:path>
              <a:moveTo>
                <a:pt x="0" y="0"/>
              </a:moveTo>
              <a:lnTo>
                <a:pt x="1450469" y="0"/>
              </a:lnTo>
              <a:lnTo>
                <a:pt x="1450469" y="129506"/>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B129A22-DFD3-45CC-B0AE-A7DB50334540}">
      <dsp:nvSpPr>
        <dsp:cNvPr id="0" name=""/>
        <dsp:cNvSpPr/>
      </dsp:nvSpPr>
      <dsp:spPr>
        <a:xfrm>
          <a:off x="2644773" y="632152"/>
          <a:ext cx="1450469" cy="129506"/>
        </a:xfrm>
        <a:custGeom>
          <a:avLst/>
          <a:gdLst/>
          <a:ahLst/>
          <a:cxnLst/>
          <a:rect l="0" t="0" r="0" b="0"/>
          <a:pathLst>
            <a:path>
              <a:moveTo>
                <a:pt x="0" y="129506"/>
              </a:moveTo>
              <a:lnTo>
                <a:pt x="1450469" y="129506"/>
              </a:lnTo>
              <a:lnTo>
                <a:pt x="1450469" y="0"/>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8602F95-624E-4C31-8BCD-80BBFB363EDE}">
      <dsp:nvSpPr>
        <dsp:cNvPr id="0" name=""/>
        <dsp:cNvSpPr/>
      </dsp:nvSpPr>
      <dsp:spPr>
        <a:xfrm>
          <a:off x="572674" y="445663"/>
          <a:ext cx="2072098" cy="631990"/>
        </a:xfrm>
        <a:prstGeom prst="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Day 2: Learning Circle Design and Evaluation</a:t>
          </a:r>
        </a:p>
      </dsp:txBody>
      <dsp:txXfrm>
        <a:off x="572674" y="445663"/>
        <a:ext cx="2072098" cy="631990"/>
      </dsp:txXfrm>
    </dsp:sp>
    <dsp:sp modelId="{A0085AC7-95CB-4281-83E7-0DF405F416CA}">
      <dsp:nvSpPr>
        <dsp:cNvPr id="0" name=""/>
        <dsp:cNvSpPr/>
      </dsp:nvSpPr>
      <dsp:spPr>
        <a:xfrm>
          <a:off x="3059192" y="162"/>
          <a:ext cx="2072098" cy="631990"/>
        </a:xfrm>
        <a:prstGeom prst="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Problem Solving</a:t>
          </a:r>
        </a:p>
      </dsp:txBody>
      <dsp:txXfrm>
        <a:off x="3059192" y="162"/>
        <a:ext cx="2072098" cy="631990"/>
      </dsp:txXfrm>
    </dsp:sp>
    <dsp:sp modelId="{074ACA12-AECC-4C98-BD52-D4D09C4210DE}">
      <dsp:nvSpPr>
        <dsp:cNvPr id="0" name=""/>
        <dsp:cNvSpPr/>
      </dsp:nvSpPr>
      <dsp:spPr>
        <a:xfrm>
          <a:off x="3059192" y="891165"/>
          <a:ext cx="2072098" cy="631990"/>
        </a:xfrm>
        <a:prstGeom prst="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Working effectively with others</a:t>
          </a:r>
        </a:p>
      </dsp:txBody>
      <dsp:txXfrm>
        <a:off x="3059192" y="891165"/>
        <a:ext cx="2072098" cy="631990"/>
      </dsp:txXfrm>
    </dsp:sp>
    <dsp:sp modelId="{C6ED2EB0-4190-4A03-9C54-884CE5928E68}">
      <dsp:nvSpPr>
        <dsp:cNvPr id="0" name=""/>
        <dsp:cNvSpPr/>
      </dsp:nvSpPr>
      <dsp:spPr>
        <a:xfrm>
          <a:off x="5390303" y="162"/>
          <a:ext cx="2072098" cy="631990"/>
        </a:xfrm>
        <a:prstGeom prst="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Communicating effectively and with impact</a:t>
          </a:r>
        </a:p>
      </dsp:txBody>
      <dsp:txXfrm>
        <a:off x="5390303" y="162"/>
        <a:ext cx="2072098" cy="631990"/>
      </dsp:txXfrm>
    </dsp:sp>
    <dsp:sp modelId="{9E2B970D-BD47-4FA0-AF5B-91C10D0A8436}">
      <dsp:nvSpPr>
        <dsp:cNvPr id="0" name=""/>
        <dsp:cNvSpPr/>
      </dsp:nvSpPr>
      <dsp:spPr>
        <a:xfrm>
          <a:off x="5390303" y="891165"/>
          <a:ext cx="2072098" cy="631990"/>
        </a:xfrm>
        <a:prstGeom prst="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Creativity and Innovation</a:t>
          </a:r>
        </a:p>
      </dsp:txBody>
      <dsp:txXfrm>
        <a:off x="5390303" y="891165"/>
        <a:ext cx="2072098" cy="631990"/>
      </dsp:txXfrm>
    </dsp:sp>
    <dsp:sp modelId="{337A8430-F697-46F5-84CF-127F8B04A2CE}">
      <dsp:nvSpPr>
        <dsp:cNvPr id="0" name=""/>
        <dsp:cNvSpPr/>
      </dsp:nvSpPr>
      <dsp:spPr>
        <a:xfrm>
          <a:off x="7721414" y="162"/>
          <a:ext cx="2072098" cy="631990"/>
        </a:xfrm>
        <a:prstGeom prst="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Developing self and others</a:t>
          </a:r>
        </a:p>
      </dsp:txBody>
      <dsp:txXfrm>
        <a:off x="7721414" y="162"/>
        <a:ext cx="2072098" cy="631990"/>
      </dsp:txXfrm>
    </dsp:sp>
    <dsp:sp modelId="{98B2B05C-D628-42E5-B224-BFEFB8BB3522}">
      <dsp:nvSpPr>
        <dsp:cNvPr id="0" name=""/>
        <dsp:cNvSpPr/>
      </dsp:nvSpPr>
      <dsp:spPr>
        <a:xfrm>
          <a:off x="7721414" y="891165"/>
          <a:ext cx="2072098" cy="631990"/>
        </a:xfrm>
        <a:prstGeom prst="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Education expertise</a:t>
          </a:r>
        </a:p>
      </dsp:txBody>
      <dsp:txXfrm>
        <a:off x="7721414" y="891165"/>
        <a:ext cx="2072098" cy="63199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DA9EE8-A501-48DD-9966-12CE1478FFA8}">
      <dsp:nvSpPr>
        <dsp:cNvPr id="0" name=""/>
        <dsp:cNvSpPr/>
      </dsp:nvSpPr>
      <dsp:spPr>
        <a:xfrm>
          <a:off x="3672004" y="838268"/>
          <a:ext cx="4162624" cy="142555"/>
        </a:xfrm>
        <a:custGeom>
          <a:avLst/>
          <a:gdLst/>
          <a:ahLst/>
          <a:cxnLst/>
          <a:rect l="0" t="0" r="0" b="0"/>
          <a:pathLst>
            <a:path>
              <a:moveTo>
                <a:pt x="0" y="0"/>
              </a:moveTo>
              <a:lnTo>
                <a:pt x="4162624" y="0"/>
              </a:lnTo>
              <a:lnTo>
                <a:pt x="4162624" y="142555"/>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343A006-7F90-4C8A-9A37-5F0CB2A21B6A}">
      <dsp:nvSpPr>
        <dsp:cNvPr id="0" name=""/>
        <dsp:cNvSpPr/>
      </dsp:nvSpPr>
      <dsp:spPr>
        <a:xfrm>
          <a:off x="3672004" y="695712"/>
          <a:ext cx="4162624" cy="142555"/>
        </a:xfrm>
        <a:custGeom>
          <a:avLst/>
          <a:gdLst/>
          <a:ahLst/>
          <a:cxnLst/>
          <a:rect l="0" t="0" r="0" b="0"/>
          <a:pathLst>
            <a:path>
              <a:moveTo>
                <a:pt x="0" y="142555"/>
              </a:moveTo>
              <a:lnTo>
                <a:pt x="4162624" y="142555"/>
              </a:lnTo>
              <a:lnTo>
                <a:pt x="4162624" y="0"/>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69BC06E-7E0C-40E6-B6D2-61AAE7BD681C}">
      <dsp:nvSpPr>
        <dsp:cNvPr id="0" name=""/>
        <dsp:cNvSpPr/>
      </dsp:nvSpPr>
      <dsp:spPr>
        <a:xfrm>
          <a:off x="3672004" y="838268"/>
          <a:ext cx="1596623" cy="142555"/>
        </a:xfrm>
        <a:custGeom>
          <a:avLst/>
          <a:gdLst/>
          <a:ahLst/>
          <a:cxnLst/>
          <a:rect l="0" t="0" r="0" b="0"/>
          <a:pathLst>
            <a:path>
              <a:moveTo>
                <a:pt x="0" y="0"/>
              </a:moveTo>
              <a:lnTo>
                <a:pt x="1596623" y="0"/>
              </a:lnTo>
              <a:lnTo>
                <a:pt x="1596623" y="142555"/>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592E75C-8536-4279-AFCE-A3715A21D313}">
      <dsp:nvSpPr>
        <dsp:cNvPr id="0" name=""/>
        <dsp:cNvSpPr/>
      </dsp:nvSpPr>
      <dsp:spPr>
        <a:xfrm>
          <a:off x="3672004" y="695712"/>
          <a:ext cx="1596623" cy="142555"/>
        </a:xfrm>
        <a:custGeom>
          <a:avLst/>
          <a:gdLst/>
          <a:ahLst/>
          <a:cxnLst/>
          <a:rect l="0" t="0" r="0" b="0"/>
          <a:pathLst>
            <a:path>
              <a:moveTo>
                <a:pt x="0" y="142555"/>
              </a:moveTo>
              <a:lnTo>
                <a:pt x="1596623" y="142555"/>
              </a:lnTo>
              <a:lnTo>
                <a:pt x="1596623" y="0"/>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D7573E2-046F-415E-A30B-85DFB14884AA}">
      <dsp:nvSpPr>
        <dsp:cNvPr id="0" name=""/>
        <dsp:cNvSpPr/>
      </dsp:nvSpPr>
      <dsp:spPr>
        <a:xfrm>
          <a:off x="1391113" y="490432"/>
          <a:ext cx="2280890" cy="695671"/>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Day 3: Learning Circle Implementation</a:t>
          </a:r>
        </a:p>
      </dsp:txBody>
      <dsp:txXfrm>
        <a:off x="1391113" y="490432"/>
        <a:ext cx="2280890" cy="695671"/>
      </dsp:txXfrm>
    </dsp:sp>
    <dsp:sp modelId="{896DCD3B-6EC0-44B2-8145-DAAE06E628E7}">
      <dsp:nvSpPr>
        <dsp:cNvPr id="0" name=""/>
        <dsp:cNvSpPr/>
      </dsp:nvSpPr>
      <dsp:spPr>
        <a:xfrm>
          <a:off x="4128182" y="41"/>
          <a:ext cx="2280890" cy="695671"/>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a:t>Education Expertise</a:t>
          </a:r>
          <a:endParaRPr lang="en-US" sz="1200" kern="1200" dirty="0"/>
        </a:p>
      </dsp:txBody>
      <dsp:txXfrm>
        <a:off x="4128182" y="41"/>
        <a:ext cx="2280890" cy="695671"/>
      </dsp:txXfrm>
    </dsp:sp>
    <dsp:sp modelId="{28166898-F231-4D04-AE2A-D0ED0342BEA5}">
      <dsp:nvSpPr>
        <dsp:cNvPr id="0" name=""/>
        <dsp:cNvSpPr/>
      </dsp:nvSpPr>
      <dsp:spPr>
        <a:xfrm>
          <a:off x="4128182" y="980824"/>
          <a:ext cx="2280890" cy="695671"/>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Working effectively with others</a:t>
          </a:r>
        </a:p>
      </dsp:txBody>
      <dsp:txXfrm>
        <a:off x="4128182" y="980824"/>
        <a:ext cx="2280890" cy="695671"/>
      </dsp:txXfrm>
    </dsp:sp>
    <dsp:sp modelId="{5DEC7E24-8949-4C1B-86EF-6F4816EBE2C0}">
      <dsp:nvSpPr>
        <dsp:cNvPr id="0" name=""/>
        <dsp:cNvSpPr/>
      </dsp:nvSpPr>
      <dsp:spPr>
        <a:xfrm>
          <a:off x="6694183" y="41"/>
          <a:ext cx="2280890" cy="695671"/>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Communicating effectively and with impact</a:t>
          </a:r>
        </a:p>
      </dsp:txBody>
      <dsp:txXfrm>
        <a:off x="6694183" y="41"/>
        <a:ext cx="2280890" cy="695671"/>
      </dsp:txXfrm>
    </dsp:sp>
    <dsp:sp modelId="{04286EF4-B57C-47E6-AD6C-C2184800E0CE}">
      <dsp:nvSpPr>
        <dsp:cNvPr id="0" name=""/>
        <dsp:cNvSpPr/>
      </dsp:nvSpPr>
      <dsp:spPr>
        <a:xfrm>
          <a:off x="6694183" y="980824"/>
          <a:ext cx="2280890" cy="695671"/>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Developing self and others</a:t>
          </a:r>
        </a:p>
      </dsp:txBody>
      <dsp:txXfrm>
        <a:off x="6694183" y="980824"/>
        <a:ext cx="2280890" cy="69567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FB7F8E-D177-4CBF-A7F3-35E3E4E87A09}">
      <dsp:nvSpPr>
        <dsp:cNvPr id="0" name=""/>
        <dsp:cNvSpPr/>
      </dsp:nvSpPr>
      <dsp:spPr>
        <a:xfrm>
          <a:off x="3602724" y="3653594"/>
          <a:ext cx="319694" cy="91440"/>
        </a:xfrm>
        <a:custGeom>
          <a:avLst/>
          <a:gdLst/>
          <a:ahLst/>
          <a:cxnLst/>
          <a:rect l="0" t="0" r="0" b="0"/>
          <a:pathLst>
            <a:path>
              <a:moveTo>
                <a:pt x="0" y="45720"/>
              </a:moveTo>
              <a:lnTo>
                <a:pt x="319694" y="45720"/>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9E4981F-7055-4D05-BC89-6008CAD5628A}">
      <dsp:nvSpPr>
        <dsp:cNvPr id="0" name=""/>
        <dsp:cNvSpPr/>
      </dsp:nvSpPr>
      <dsp:spPr>
        <a:xfrm>
          <a:off x="781644" y="3653594"/>
          <a:ext cx="319694" cy="91440"/>
        </a:xfrm>
        <a:custGeom>
          <a:avLst/>
          <a:gdLst/>
          <a:ahLst/>
          <a:cxnLst/>
          <a:rect l="0" t="0" r="0" b="0"/>
          <a:pathLst>
            <a:path>
              <a:moveTo>
                <a:pt x="0" y="45720"/>
              </a:moveTo>
              <a:lnTo>
                <a:pt x="319694" y="45720"/>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A400F63-E836-4534-980F-7F449C62FB86}">
      <dsp:nvSpPr>
        <dsp:cNvPr id="0" name=""/>
        <dsp:cNvSpPr/>
      </dsp:nvSpPr>
      <dsp:spPr>
        <a:xfrm>
          <a:off x="3602724" y="2668299"/>
          <a:ext cx="319694" cy="343671"/>
        </a:xfrm>
        <a:custGeom>
          <a:avLst/>
          <a:gdLst/>
          <a:ahLst/>
          <a:cxnLst/>
          <a:rect l="0" t="0" r="0" b="0"/>
          <a:pathLst>
            <a:path>
              <a:moveTo>
                <a:pt x="0" y="0"/>
              </a:moveTo>
              <a:lnTo>
                <a:pt x="159847" y="0"/>
              </a:lnTo>
              <a:lnTo>
                <a:pt x="159847" y="343671"/>
              </a:lnTo>
              <a:lnTo>
                <a:pt x="319694" y="343671"/>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D61B158-3836-4349-B277-1EDD18742105}">
      <dsp:nvSpPr>
        <dsp:cNvPr id="0" name=""/>
        <dsp:cNvSpPr/>
      </dsp:nvSpPr>
      <dsp:spPr>
        <a:xfrm>
          <a:off x="3602724" y="2324627"/>
          <a:ext cx="319694" cy="343671"/>
        </a:xfrm>
        <a:custGeom>
          <a:avLst/>
          <a:gdLst/>
          <a:ahLst/>
          <a:cxnLst/>
          <a:rect l="0" t="0" r="0" b="0"/>
          <a:pathLst>
            <a:path>
              <a:moveTo>
                <a:pt x="0" y="343671"/>
              </a:moveTo>
              <a:lnTo>
                <a:pt x="159847" y="343671"/>
              </a:lnTo>
              <a:lnTo>
                <a:pt x="159847" y="0"/>
              </a:lnTo>
              <a:lnTo>
                <a:pt x="319694" y="0"/>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F420A87-5DE2-4CC6-967C-C72ACC64BD49}">
      <dsp:nvSpPr>
        <dsp:cNvPr id="0" name=""/>
        <dsp:cNvSpPr/>
      </dsp:nvSpPr>
      <dsp:spPr>
        <a:xfrm>
          <a:off x="781644" y="2622579"/>
          <a:ext cx="319694" cy="91440"/>
        </a:xfrm>
        <a:custGeom>
          <a:avLst/>
          <a:gdLst/>
          <a:ahLst/>
          <a:cxnLst/>
          <a:rect l="0" t="0" r="0" b="0"/>
          <a:pathLst>
            <a:path>
              <a:moveTo>
                <a:pt x="0" y="45720"/>
              </a:moveTo>
              <a:lnTo>
                <a:pt x="319694" y="45720"/>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949037D-6474-492E-9DCA-1C8FE6E0AE95}">
      <dsp:nvSpPr>
        <dsp:cNvPr id="0" name=""/>
        <dsp:cNvSpPr/>
      </dsp:nvSpPr>
      <dsp:spPr>
        <a:xfrm>
          <a:off x="3602724" y="1293612"/>
          <a:ext cx="319694" cy="343671"/>
        </a:xfrm>
        <a:custGeom>
          <a:avLst/>
          <a:gdLst/>
          <a:ahLst/>
          <a:cxnLst/>
          <a:rect l="0" t="0" r="0" b="0"/>
          <a:pathLst>
            <a:path>
              <a:moveTo>
                <a:pt x="0" y="0"/>
              </a:moveTo>
              <a:lnTo>
                <a:pt x="159847" y="0"/>
              </a:lnTo>
              <a:lnTo>
                <a:pt x="159847" y="343671"/>
              </a:lnTo>
              <a:lnTo>
                <a:pt x="319694" y="343671"/>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522BD31-24DA-41E9-B451-5A4B91E5647B}">
      <dsp:nvSpPr>
        <dsp:cNvPr id="0" name=""/>
        <dsp:cNvSpPr/>
      </dsp:nvSpPr>
      <dsp:spPr>
        <a:xfrm>
          <a:off x="3602724" y="949940"/>
          <a:ext cx="319694" cy="343671"/>
        </a:xfrm>
        <a:custGeom>
          <a:avLst/>
          <a:gdLst/>
          <a:ahLst/>
          <a:cxnLst/>
          <a:rect l="0" t="0" r="0" b="0"/>
          <a:pathLst>
            <a:path>
              <a:moveTo>
                <a:pt x="0" y="343671"/>
              </a:moveTo>
              <a:lnTo>
                <a:pt x="159847" y="343671"/>
              </a:lnTo>
              <a:lnTo>
                <a:pt x="159847" y="0"/>
              </a:lnTo>
              <a:lnTo>
                <a:pt x="319694" y="0"/>
              </a:lnTo>
            </a:path>
          </a:pathLst>
        </a:custGeom>
        <a:noFill/>
        <a:ln w="12700" cap="flat" cmpd="sng" algn="ctr">
          <a:solidFill>
            <a:schemeClr val="dk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E52E684-C2BD-448B-8635-90CD333DB65B}">
      <dsp:nvSpPr>
        <dsp:cNvPr id="0" name=""/>
        <dsp:cNvSpPr/>
      </dsp:nvSpPr>
      <dsp:spPr>
        <a:xfrm>
          <a:off x="781644" y="1247892"/>
          <a:ext cx="319694" cy="91440"/>
        </a:xfrm>
        <a:custGeom>
          <a:avLst/>
          <a:gdLst/>
          <a:ahLst/>
          <a:cxnLst/>
          <a:rect l="0" t="0" r="0" b="0"/>
          <a:pathLst>
            <a:path>
              <a:moveTo>
                <a:pt x="0" y="45720"/>
              </a:moveTo>
              <a:lnTo>
                <a:pt x="319694" y="45720"/>
              </a:lnTo>
            </a:path>
          </a:pathLst>
        </a:cu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9EE537C-2399-46C5-8F93-C70159D2DE54}">
      <dsp:nvSpPr>
        <dsp:cNvPr id="0" name=""/>
        <dsp:cNvSpPr/>
      </dsp:nvSpPr>
      <dsp:spPr>
        <a:xfrm>
          <a:off x="454" y="1049845"/>
          <a:ext cx="781189" cy="487534"/>
        </a:xfrm>
        <a:prstGeom prst="rect">
          <a:avLst/>
        </a:prstGeom>
        <a:solidFill>
          <a:schemeClr val="lt1"/>
        </a:solidFill>
        <a:ln w="12700" cap="flat" cmpd="sng" algn="ctr">
          <a:solidFill>
            <a:schemeClr val="dk1"/>
          </a:solidFill>
          <a:prstDash val="solid"/>
          <a:miter lim="800000"/>
        </a:ln>
        <a:effectLst/>
      </dsp:spPr>
      <dsp:style>
        <a:lnRef idx="2">
          <a:schemeClr val="dk1"/>
        </a:lnRef>
        <a:fillRef idx="1">
          <a:schemeClr val="lt1"/>
        </a:fillRef>
        <a:effectRef idx="0">
          <a:schemeClr val="dk1"/>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Day 1</a:t>
          </a:r>
        </a:p>
      </dsp:txBody>
      <dsp:txXfrm>
        <a:off x="454" y="1049845"/>
        <a:ext cx="781189" cy="487534"/>
      </dsp:txXfrm>
    </dsp:sp>
    <dsp:sp modelId="{319A0BC4-E3B4-45D5-81B8-607346B6CC5F}">
      <dsp:nvSpPr>
        <dsp:cNvPr id="0" name=""/>
        <dsp:cNvSpPr/>
      </dsp:nvSpPr>
      <dsp:spPr>
        <a:xfrm>
          <a:off x="1101338" y="1049845"/>
          <a:ext cx="2501386" cy="487534"/>
        </a:xfrm>
        <a:prstGeom prst="rect">
          <a:avLst/>
        </a:prstGeom>
        <a:solidFill>
          <a:schemeClr val="lt1"/>
        </a:solidFill>
        <a:ln w="12700" cap="flat" cmpd="sng" algn="ctr">
          <a:solidFill>
            <a:schemeClr val="dk1"/>
          </a:solidFill>
          <a:prstDash val="solid"/>
          <a:miter lim="800000"/>
        </a:ln>
        <a:effectLst/>
      </dsp:spPr>
      <dsp:style>
        <a:lnRef idx="2">
          <a:schemeClr val="dk1"/>
        </a:lnRef>
        <a:fillRef idx="1">
          <a:schemeClr val="lt1"/>
        </a:fillRef>
        <a:effectRef idx="0">
          <a:schemeClr val="dk1"/>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Need for continuous Professional Development</a:t>
          </a:r>
        </a:p>
      </dsp:txBody>
      <dsp:txXfrm>
        <a:off x="1101338" y="1049845"/>
        <a:ext cx="2501386" cy="487534"/>
      </dsp:txXfrm>
    </dsp:sp>
    <dsp:sp modelId="{1E76B0D6-DF6C-42A6-B476-91021799F43B}">
      <dsp:nvSpPr>
        <dsp:cNvPr id="0" name=""/>
        <dsp:cNvSpPr/>
      </dsp:nvSpPr>
      <dsp:spPr>
        <a:xfrm>
          <a:off x="3922419" y="706173"/>
          <a:ext cx="4210473" cy="487534"/>
        </a:xfrm>
        <a:prstGeom prst="rect">
          <a:avLst/>
        </a:prstGeom>
        <a:solidFill>
          <a:schemeClr val="lt1"/>
        </a:solidFill>
        <a:ln w="12700" cap="flat" cmpd="sng" algn="ctr">
          <a:solidFill>
            <a:schemeClr val="dk1"/>
          </a:solidFill>
          <a:prstDash val="solid"/>
          <a:miter lim="800000"/>
        </a:ln>
        <a:effectLst/>
      </dsp:spPr>
      <dsp:style>
        <a:lnRef idx="2">
          <a:schemeClr val="dk1"/>
        </a:lnRef>
        <a:fillRef idx="1">
          <a:schemeClr val="lt1"/>
        </a:fillRef>
        <a:effectRef idx="0">
          <a:schemeClr val="dk1"/>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Overview of continuous teacher professional development, need &amp; purpose. </a:t>
          </a:r>
        </a:p>
      </dsp:txBody>
      <dsp:txXfrm>
        <a:off x="3922419" y="706173"/>
        <a:ext cx="4210473" cy="487534"/>
      </dsp:txXfrm>
    </dsp:sp>
    <dsp:sp modelId="{A10C5CE4-A8C8-4616-9F2A-0AB6725745E8}">
      <dsp:nvSpPr>
        <dsp:cNvPr id="0" name=""/>
        <dsp:cNvSpPr/>
      </dsp:nvSpPr>
      <dsp:spPr>
        <a:xfrm>
          <a:off x="3922419" y="1393517"/>
          <a:ext cx="4210473" cy="487534"/>
        </a:xfrm>
        <a:prstGeom prst="rect">
          <a:avLst/>
        </a:prstGeom>
        <a:solidFill>
          <a:schemeClr val="lt1"/>
        </a:solidFill>
        <a:ln w="12700" cap="flat" cmpd="sng" algn="ctr">
          <a:solidFill>
            <a:schemeClr val="dk1"/>
          </a:solidFill>
          <a:prstDash val="solid"/>
          <a:miter lim="800000"/>
        </a:ln>
        <a:effectLst/>
      </dsp:spPr>
      <dsp:style>
        <a:lnRef idx="2">
          <a:schemeClr val="dk1"/>
        </a:lnRef>
        <a:fillRef idx="1">
          <a:schemeClr val="lt1"/>
        </a:fillRef>
        <a:effectRef idx="0">
          <a:schemeClr val="dk1"/>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Collaborative Professional Development</a:t>
          </a:r>
        </a:p>
      </dsp:txBody>
      <dsp:txXfrm>
        <a:off x="3922419" y="1393517"/>
        <a:ext cx="4210473" cy="487534"/>
      </dsp:txXfrm>
    </dsp:sp>
    <dsp:sp modelId="{C2B1CCCC-F141-40D3-8DC4-A7F33C0C52CB}">
      <dsp:nvSpPr>
        <dsp:cNvPr id="0" name=""/>
        <dsp:cNvSpPr/>
      </dsp:nvSpPr>
      <dsp:spPr>
        <a:xfrm>
          <a:off x="454" y="2424532"/>
          <a:ext cx="781189" cy="487534"/>
        </a:xfrm>
        <a:prstGeom prst="rect">
          <a:avLst/>
        </a:prstGeom>
        <a:solidFill>
          <a:schemeClr val="lt1"/>
        </a:solidFill>
        <a:ln w="12700" cap="flat" cmpd="sng" algn="ctr">
          <a:solidFill>
            <a:schemeClr val="dk1"/>
          </a:solidFill>
          <a:prstDash val="solid"/>
          <a:miter lim="800000"/>
        </a:ln>
        <a:effectLst/>
      </dsp:spPr>
      <dsp:style>
        <a:lnRef idx="2">
          <a:schemeClr val="dk1"/>
        </a:lnRef>
        <a:fillRef idx="1">
          <a:schemeClr val="lt1"/>
        </a:fillRef>
        <a:effectRef idx="0">
          <a:schemeClr val="dk1"/>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Day 2</a:t>
          </a:r>
        </a:p>
      </dsp:txBody>
      <dsp:txXfrm>
        <a:off x="454" y="2424532"/>
        <a:ext cx="781189" cy="487534"/>
      </dsp:txXfrm>
    </dsp:sp>
    <dsp:sp modelId="{8DADEE6B-210A-4065-8F19-EEAC9583984B}">
      <dsp:nvSpPr>
        <dsp:cNvPr id="0" name=""/>
        <dsp:cNvSpPr/>
      </dsp:nvSpPr>
      <dsp:spPr>
        <a:xfrm>
          <a:off x="1101338" y="2424532"/>
          <a:ext cx="2501386" cy="487534"/>
        </a:xfrm>
        <a:prstGeom prst="rect">
          <a:avLst/>
        </a:prstGeom>
        <a:solidFill>
          <a:schemeClr val="lt1"/>
        </a:solidFill>
        <a:ln w="12700" cap="flat" cmpd="sng" algn="ctr">
          <a:solidFill>
            <a:schemeClr val="tx1"/>
          </a:solidFill>
          <a:prstDash val="solid"/>
          <a:miter lim="800000"/>
        </a:ln>
        <a:effectLst/>
      </dsp:spPr>
      <dsp:style>
        <a:lnRef idx="2">
          <a:schemeClr val="accent2"/>
        </a:lnRef>
        <a:fillRef idx="1">
          <a:schemeClr val="lt1"/>
        </a:fillRef>
        <a:effectRef idx="0">
          <a:schemeClr val="accent2"/>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Learning Circles Design and Evaluation</a:t>
          </a:r>
        </a:p>
      </dsp:txBody>
      <dsp:txXfrm>
        <a:off x="1101338" y="2424532"/>
        <a:ext cx="2501386" cy="487534"/>
      </dsp:txXfrm>
    </dsp:sp>
    <dsp:sp modelId="{ED7F1F17-29EA-498A-B97E-DFD65BB3DB45}">
      <dsp:nvSpPr>
        <dsp:cNvPr id="0" name=""/>
        <dsp:cNvSpPr/>
      </dsp:nvSpPr>
      <dsp:spPr>
        <a:xfrm>
          <a:off x="3922419" y="2080860"/>
          <a:ext cx="4210473" cy="487534"/>
        </a:xfrm>
        <a:prstGeom prst="rect">
          <a:avLst/>
        </a:prstGeom>
        <a:solidFill>
          <a:schemeClr val="lt1"/>
        </a:solidFill>
        <a:ln w="12700" cap="flat" cmpd="sng" algn="ctr">
          <a:solidFill>
            <a:schemeClr val="tx1"/>
          </a:solidFill>
          <a:prstDash val="solid"/>
          <a:miter lim="800000"/>
        </a:ln>
        <a:effectLst/>
      </dsp:spPr>
      <dsp:style>
        <a:lnRef idx="2">
          <a:schemeClr val="accent6"/>
        </a:lnRef>
        <a:fillRef idx="1">
          <a:schemeClr val="lt1"/>
        </a:fillRef>
        <a:effectRef idx="0">
          <a:schemeClr val="accent6"/>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Designing Professional Development Trainings </a:t>
          </a:r>
        </a:p>
      </dsp:txBody>
      <dsp:txXfrm>
        <a:off x="3922419" y="2080860"/>
        <a:ext cx="4210473" cy="487534"/>
      </dsp:txXfrm>
    </dsp:sp>
    <dsp:sp modelId="{14A24BCC-B0CA-4578-A257-83FCBEDCE2E1}">
      <dsp:nvSpPr>
        <dsp:cNvPr id="0" name=""/>
        <dsp:cNvSpPr/>
      </dsp:nvSpPr>
      <dsp:spPr>
        <a:xfrm>
          <a:off x="3922419" y="2768203"/>
          <a:ext cx="4210473" cy="487534"/>
        </a:xfrm>
        <a:prstGeom prst="rect">
          <a:avLst/>
        </a:prstGeom>
        <a:solidFill>
          <a:schemeClr val="lt1"/>
        </a:solidFill>
        <a:ln w="12700" cap="flat" cmpd="sng" algn="ctr">
          <a:solidFill>
            <a:schemeClr val="tx1"/>
          </a:solidFill>
          <a:prstDash val="solid"/>
          <a:miter lim="800000"/>
        </a:ln>
        <a:effectLst/>
      </dsp:spPr>
      <dsp:style>
        <a:lnRef idx="2">
          <a:schemeClr val="accent6"/>
        </a:lnRef>
        <a:fillRef idx="1">
          <a:schemeClr val="lt1"/>
        </a:fillRef>
        <a:effectRef idx="0">
          <a:schemeClr val="accent6"/>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How do you evaluate professional development trainings.</a:t>
          </a:r>
        </a:p>
      </dsp:txBody>
      <dsp:txXfrm>
        <a:off x="3922419" y="2768203"/>
        <a:ext cx="4210473" cy="487534"/>
      </dsp:txXfrm>
    </dsp:sp>
    <dsp:sp modelId="{DB54474F-5B5C-4D33-87CA-E39E86EE434A}">
      <dsp:nvSpPr>
        <dsp:cNvPr id="0" name=""/>
        <dsp:cNvSpPr/>
      </dsp:nvSpPr>
      <dsp:spPr>
        <a:xfrm>
          <a:off x="454" y="3455546"/>
          <a:ext cx="781189" cy="487534"/>
        </a:xfrm>
        <a:prstGeom prst="rect">
          <a:avLst/>
        </a:prstGeom>
        <a:solidFill>
          <a:schemeClr val="lt1"/>
        </a:solidFill>
        <a:ln w="12700" cap="flat" cmpd="sng" algn="ctr">
          <a:solidFill>
            <a:schemeClr val="dk1"/>
          </a:solidFill>
          <a:prstDash val="solid"/>
          <a:miter lim="800000"/>
        </a:ln>
        <a:effectLst/>
      </dsp:spPr>
      <dsp:style>
        <a:lnRef idx="2">
          <a:schemeClr val="dk1"/>
        </a:lnRef>
        <a:fillRef idx="1">
          <a:schemeClr val="lt1"/>
        </a:fillRef>
        <a:effectRef idx="0">
          <a:schemeClr val="dk1"/>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Day 3</a:t>
          </a:r>
        </a:p>
      </dsp:txBody>
      <dsp:txXfrm>
        <a:off x="454" y="3455546"/>
        <a:ext cx="781189" cy="487534"/>
      </dsp:txXfrm>
    </dsp:sp>
    <dsp:sp modelId="{7C8E1C20-48D9-4E81-A8DF-0C471812896A}">
      <dsp:nvSpPr>
        <dsp:cNvPr id="0" name=""/>
        <dsp:cNvSpPr/>
      </dsp:nvSpPr>
      <dsp:spPr>
        <a:xfrm>
          <a:off x="1101338" y="3455546"/>
          <a:ext cx="2501386" cy="487534"/>
        </a:xfrm>
        <a:prstGeom prst="rect">
          <a:avLst/>
        </a:prstGeom>
        <a:solidFill>
          <a:schemeClr val="lt1"/>
        </a:solidFill>
        <a:ln w="12700" cap="flat" cmpd="sng" algn="ctr">
          <a:solidFill>
            <a:schemeClr val="tx1"/>
          </a:solidFill>
          <a:prstDash val="solid"/>
          <a:miter lim="800000"/>
        </a:ln>
        <a:effectLst/>
      </dsp:spPr>
      <dsp:style>
        <a:lnRef idx="2">
          <a:schemeClr val="accent2"/>
        </a:lnRef>
        <a:fillRef idx="1">
          <a:schemeClr val="lt1"/>
        </a:fillRef>
        <a:effectRef idx="0">
          <a:schemeClr val="accent2"/>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Learning Circles Implementation</a:t>
          </a:r>
        </a:p>
      </dsp:txBody>
      <dsp:txXfrm>
        <a:off x="1101338" y="3455546"/>
        <a:ext cx="2501386" cy="487534"/>
      </dsp:txXfrm>
    </dsp:sp>
    <dsp:sp modelId="{7F718454-561F-487A-A858-B209554690B3}">
      <dsp:nvSpPr>
        <dsp:cNvPr id="0" name=""/>
        <dsp:cNvSpPr/>
      </dsp:nvSpPr>
      <dsp:spPr>
        <a:xfrm>
          <a:off x="3922419" y="3455546"/>
          <a:ext cx="4210473" cy="487534"/>
        </a:xfrm>
        <a:prstGeom prst="rect">
          <a:avLst/>
        </a:prstGeom>
        <a:solidFill>
          <a:schemeClr val="lt1"/>
        </a:solidFill>
        <a:ln w="12700" cap="flat" cmpd="sng" algn="ctr">
          <a:solidFill>
            <a:schemeClr val="tx1"/>
          </a:solidFill>
          <a:prstDash val="solid"/>
          <a:miter lim="800000"/>
        </a:ln>
        <a:effectLst/>
      </dsp:spPr>
      <dsp:style>
        <a:lnRef idx="2">
          <a:schemeClr val="accent6"/>
        </a:lnRef>
        <a:fillRef idx="1">
          <a:schemeClr val="lt1"/>
        </a:fillRef>
        <a:effectRef idx="0">
          <a:schemeClr val="accent6"/>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Professional development in practice</a:t>
          </a:r>
        </a:p>
      </dsp:txBody>
      <dsp:txXfrm>
        <a:off x="3922419" y="3455546"/>
        <a:ext cx="4210473" cy="487534"/>
      </dsp:txXfrm>
    </dsp:sp>
  </dsp:spTree>
</dsp:drawing>
</file>

<file path=ppt/diagrams/layout1.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AC8AC0E-2CF4-4559-B4E1-EF80BAF6760C}" type="datetimeFigureOut">
              <a:rPr lang="en-US" smtClean="0"/>
              <a:t>8/24/2021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13A5D25-7F85-4D7E-9539-852D270C3B48}" type="slidenum">
              <a:rPr lang="en-US" smtClean="0"/>
              <a:t>‹#›</a:t>
            </a:fld>
            <a:endParaRPr lang="en-US"/>
          </a:p>
        </p:txBody>
      </p:sp>
    </p:spTree>
    <p:extLst>
      <p:ext uri="{BB962C8B-B14F-4D97-AF65-F5344CB8AC3E}">
        <p14:creationId xmlns:p14="http://schemas.microsoft.com/office/powerpoint/2010/main" val="16005587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66F01F-8C6D-48E3-AA63-CFF2BD8FD7D2}" type="datetimeFigureOut">
              <a:rPr lang="en-US" smtClean="0"/>
              <a:t>8/24/2021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AFF97D-B345-4A4A-81AC-A60792FF0927}" type="slidenum">
              <a:rPr lang="en-US" smtClean="0"/>
              <a:t>‹#›</a:t>
            </a:fld>
            <a:endParaRPr lang="en-US"/>
          </a:p>
        </p:txBody>
      </p:sp>
    </p:spTree>
    <p:extLst>
      <p:ext uri="{BB962C8B-B14F-4D97-AF65-F5344CB8AC3E}">
        <p14:creationId xmlns:p14="http://schemas.microsoft.com/office/powerpoint/2010/main" val="38410424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lnSpc>
                <a:spcPct val="106000"/>
              </a:lnSpc>
              <a:tabLst>
                <a:tab pos="228600" algn="l"/>
                <a:tab pos="457200" algn="l"/>
              </a:tabLst>
            </a:pPr>
            <a:r>
              <a:rPr lang="en-US" sz="1200" dirty="0">
                <a:effectLst/>
                <a:latin typeface="Calibri" panose="020F0502020204030204" pitchFamily="34" charset="0"/>
                <a:ea typeface="Calibri" panose="020F0502020204030204" pitchFamily="34" charset="0"/>
                <a:cs typeface="Mangal" panose="02040503050203030202" pitchFamily="18" charset="0"/>
              </a:rPr>
              <a:t>Research suggests strong professional learning communities can improve school culture, student learning, the use of learner-</a:t>
            </a:r>
            <a:r>
              <a:rPr lang="en-US" sz="1200" dirty="0" err="1">
                <a:effectLst/>
                <a:latin typeface="Calibri" panose="020F0502020204030204" pitchFamily="34" charset="0"/>
                <a:ea typeface="Calibri" panose="020F0502020204030204" pitchFamily="34" charset="0"/>
                <a:cs typeface="Mangal" panose="02040503050203030202" pitchFamily="18" charset="0"/>
              </a:rPr>
              <a:t>centred</a:t>
            </a:r>
            <a:r>
              <a:rPr lang="en-US" sz="1200" dirty="0">
                <a:effectLst/>
                <a:latin typeface="Calibri" panose="020F0502020204030204" pitchFamily="34" charset="0"/>
                <a:ea typeface="Calibri" panose="020F0502020204030204" pitchFamily="34" charset="0"/>
                <a:cs typeface="Mangal" panose="02040503050203030202" pitchFamily="18" charset="0"/>
              </a:rPr>
              <a:t> pedagogy. Educators meet together as a professional learning community and discuss ideas about a common problem using reading material and stories from their classrooms. It Is essential to have a </a:t>
            </a:r>
            <a:r>
              <a:rPr lang="en-US" sz="1200" dirty="0" err="1">
                <a:effectLst/>
                <a:latin typeface="Calibri" panose="020F0502020204030204" pitchFamily="34" charset="0"/>
                <a:ea typeface="Calibri" panose="020F0502020204030204" pitchFamily="34" charset="0"/>
                <a:cs typeface="Mangal" panose="02040503050203030202" pitchFamily="18" charset="0"/>
              </a:rPr>
              <a:t>non-judgemental</a:t>
            </a:r>
            <a:r>
              <a:rPr lang="en-US" sz="1200" dirty="0">
                <a:effectLst/>
                <a:latin typeface="Calibri" panose="020F0502020204030204" pitchFamily="34" charset="0"/>
                <a:ea typeface="Calibri" panose="020F0502020204030204" pitchFamily="34" charset="0"/>
                <a:cs typeface="Mangal" panose="02040503050203030202" pitchFamily="18" charset="0"/>
              </a:rPr>
              <a:t> attitude from everyone for candid sharing of ideas. </a:t>
            </a:r>
          </a:p>
          <a:p>
            <a:pPr marL="228600" indent="-228600">
              <a:lnSpc>
                <a:spcPct val="106000"/>
              </a:lnSpc>
              <a:tabLst>
                <a:tab pos="228600" algn="l"/>
                <a:tab pos="457200" algn="l"/>
              </a:tabLst>
            </a:pPr>
            <a:r>
              <a:rPr lang="en-US" sz="1200" dirty="0">
                <a:effectLst/>
                <a:latin typeface="Calibri" panose="020F0502020204030204" pitchFamily="34" charset="0"/>
                <a:ea typeface="Calibri" panose="020F0502020204030204" pitchFamily="34" charset="0"/>
                <a:cs typeface="Mangal" panose="02040503050203030202" pitchFamily="18" charset="0"/>
              </a:rPr>
              <a:t>School wide learning </a:t>
            </a:r>
            <a:r>
              <a:rPr lang="en-US" sz="1200" dirty="0" err="1">
                <a:effectLst/>
                <a:latin typeface="Calibri" panose="020F0502020204030204" pitchFamily="34" charset="0"/>
                <a:ea typeface="Calibri" panose="020F0502020204030204" pitchFamily="34" charset="0"/>
                <a:cs typeface="Mangal" panose="02040503050203030202" pitchFamily="18" charset="0"/>
              </a:rPr>
              <a:t>communitites</a:t>
            </a:r>
            <a:r>
              <a:rPr lang="en-US" sz="1200" dirty="0">
                <a:effectLst/>
                <a:latin typeface="Calibri" panose="020F0502020204030204" pitchFamily="34" charset="0"/>
                <a:ea typeface="Calibri" panose="020F0502020204030204" pitchFamily="34" charset="0"/>
                <a:cs typeface="Mangal" panose="02040503050203030202" pitchFamily="18" charset="0"/>
              </a:rPr>
              <a:t> can include teachers, administrators and community members to discuss challenges and topics related to the school. It can also include experts to present trainings on specific topics. </a:t>
            </a:r>
          </a:p>
          <a:p>
            <a:pPr marL="228600" indent="-228600">
              <a:lnSpc>
                <a:spcPct val="106000"/>
              </a:lnSpc>
              <a:tabLst>
                <a:tab pos="228600" algn="l"/>
                <a:tab pos="457200" algn="l"/>
              </a:tabLst>
            </a:pPr>
            <a:r>
              <a:rPr lang="en-US" sz="1200" dirty="0">
                <a:effectLst/>
                <a:latin typeface="Calibri" panose="020F0502020204030204" pitchFamily="34" charset="0"/>
                <a:ea typeface="Calibri" panose="020F0502020204030204" pitchFamily="34" charset="0"/>
                <a:cs typeface="Mangal" panose="02040503050203030202" pitchFamily="18" charset="0"/>
              </a:rPr>
              <a:t>In across school learning communities, subject specific teachers come together from different schools to encourage collaboration among teachers who may be the only teacher of that subject in their school. </a:t>
            </a:r>
          </a:p>
          <a:p>
            <a:pPr marL="228600" indent="-228600">
              <a:lnSpc>
                <a:spcPct val="106000"/>
              </a:lnSpc>
              <a:tabLst>
                <a:tab pos="228600" algn="l"/>
                <a:tab pos="457200" algn="l"/>
              </a:tabLst>
            </a:pPr>
            <a:r>
              <a:rPr lang="en-US" sz="1200" dirty="0">
                <a:effectLst/>
                <a:latin typeface="Calibri" panose="020F0502020204030204" pitchFamily="34" charset="0"/>
                <a:ea typeface="Calibri" panose="020F0502020204030204" pitchFamily="34" charset="0"/>
                <a:cs typeface="Mangal" panose="02040503050203030202" pitchFamily="18" charset="0"/>
              </a:rPr>
              <a:t>Learning circles are an effective strategy to get learning communities (school wide or cluster wide) to plan and discuss topics common to all.</a:t>
            </a:r>
          </a:p>
          <a:p>
            <a:endParaRPr lang="en-US" dirty="0"/>
          </a:p>
        </p:txBody>
      </p:sp>
      <p:sp>
        <p:nvSpPr>
          <p:cNvPr id="4" name="Slide Number Placeholder 3"/>
          <p:cNvSpPr>
            <a:spLocks noGrp="1"/>
          </p:cNvSpPr>
          <p:nvPr>
            <p:ph type="sldNum" sz="quarter" idx="5"/>
          </p:nvPr>
        </p:nvSpPr>
        <p:spPr/>
        <p:txBody>
          <a:bodyPr/>
          <a:lstStyle/>
          <a:p>
            <a:fld id="{2CAFF97D-B345-4A4A-81AC-A60792FF0927}" type="slidenum">
              <a:rPr lang="en-US" smtClean="0"/>
              <a:t>39</a:t>
            </a:fld>
            <a:endParaRPr lang="en-US"/>
          </a:p>
        </p:txBody>
      </p:sp>
    </p:spTree>
    <p:extLst>
      <p:ext uri="{BB962C8B-B14F-4D97-AF65-F5344CB8AC3E}">
        <p14:creationId xmlns:p14="http://schemas.microsoft.com/office/powerpoint/2010/main" val="34713780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CAFF97D-B345-4A4A-81AC-A60792FF0927}" type="slidenum">
              <a:rPr lang="en-US" smtClean="0"/>
              <a:t>49</a:t>
            </a:fld>
            <a:endParaRPr lang="en-US"/>
          </a:p>
        </p:txBody>
      </p:sp>
    </p:spTree>
    <p:extLst>
      <p:ext uri="{BB962C8B-B14F-4D97-AF65-F5344CB8AC3E}">
        <p14:creationId xmlns:p14="http://schemas.microsoft.com/office/powerpoint/2010/main" val="2657399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CAFF97D-B345-4A4A-81AC-A60792FF0927}" type="slidenum">
              <a:rPr lang="en-US" smtClean="0"/>
              <a:t>50</a:t>
            </a:fld>
            <a:endParaRPr lang="en-US"/>
          </a:p>
        </p:txBody>
      </p:sp>
    </p:spTree>
    <p:extLst>
      <p:ext uri="{BB962C8B-B14F-4D97-AF65-F5344CB8AC3E}">
        <p14:creationId xmlns:p14="http://schemas.microsoft.com/office/powerpoint/2010/main" val="17934009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CAFF97D-B345-4A4A-81AC-A60792FF0927}" type="slidenum">
              <a:rPr lang="en-US" smtClean="0"/>
              <a:t>51</a:t>
            </a:fld>
            <a:endParaRPr lang="en-US"/>
          </a:p>
        </p:txBody>
      </p:sp>
    </p:spTree>
    <p:extLst>
      <p:ext uri="{BB962C8B-B14F-4D97-AF65-F5344CB8AC3E}">
        <p14:creationId xmlns:p14="http://schemas.microsoft.com/office/powerpoint/2010/main" val="35517950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CAFF97D-B345-4A4A-81AC-A60792FF0927}" type="slidenum">
              <a:rPr lang="en-US" smtClean="0"/>
              <a:t>52</a:t>
            </a:fld>
            <a:endParaRPr lang="en-US"/>
          </a:p>
        </p:txBody>
      </p:sp>
    </p:spTree>
    <p:extLst>
      <p:ext uri="{BB962C8B-B14F-4D97-AF65-F5344CB8AC3E}">
        <p14:creationId xmlns:p14="http://schemas.microsoft.com/office/powerpoint/2010/main" val="36377505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CAFF97D-B345-4A4A-81AC-A60792FF0927}" type="slidenum">
              <a:rPr lang="en-US" smtClean="0"/>
              <a:t>63</a:t>
            </a:fld>
            <a:endParaRPr lang="en-US"/>
          </a:p>
        </p:txBody>
      </p:sp>
    </p:spTree>
    <p:extLst>
      <p:ext uri="{BB962C8B-B14F-4D97-AF65-F5344CB8AC3E}">
        <p14:creationId xmlns:p14="http://schemas.microsoft.com/office/powerpoint/2010/main" val="42225652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CAFF97D-B345-4A4A-81AC-A60792FF0927}" type="slidenum">
              <a:rPr lang="en-US" smtClean="0"/>
              <a:t>64</a:t>
            </a:fld>
            <a:endParaRPr lang="en-US"/>
          </a:p>
        </p:txBody>
      </p:sp>
    </p:spTree>
    <p:extLst>
      <p:ext uri="{BB962C8B-B14F-4D97-AF65-F5344CB8AC3E}">
        <p14:creationId xmlns:p14="http://schemas.microsoft.com/office/powerpoint/2010/main" val="16628339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CAFF97D-B345-4A4A-81AC-A60792FF0927}" type="slidenum">
              <a:rPr lang="en-US" smtClean="0"/>
              <a:t>65</a:t>
            </a:fld>
            <a:endParaRPr lang="en-US"/>
          </a:p>
        </p:txBody>
      </p:sp>
    </p:spTree>
    <p:extLst>
      <p:ext uri="{BB962C8B-B14F-4D97-AF65-F5344CB8AC3E}">
        <p14:creationId xmlns:p14="http://schemas.microsoft.com/office/powerpoint/2010/main" val="4656248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CAFF97D-B345-4A4A-81AC-A60792FF0927}" type="slidenum">
              <a:rPr lang="en-US" smtClean="0"/>
              <a:t>66</a:t>
            </a:fld>
            <a:endParaRPr lang="en-US"/>
          </a:p>
        </p:txBody>
      </p:sp>
    </p:spTree>
    <p:extLst>
      <p:ext uri="{BB962C8B-B14F-4D97-AF65-F5344CB8AC3E}">
        <p14:creationId xmlns:p14="http://schemas.microsoft.com/office/powerpoint/2010/main" val="1810746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CAFF97D-B345-4A4A-81AC-A60792FF0927}" type="slidenum">
              <a:rPr lang="en-US" smtClean="0"/>
              <a:t>67</a:t>
            </a:fld>
            <a:endParaRPr lang="en-US"/>
          </a:p>
        </p:txBody>
      </p:sp>
    </p:spTree>
    <p:extLst>
      <p:ext uri="{BB962C8B-B14F-4D97-AF65-F5344CB8AC3E}">
        <p14:creationId xmlns:p14="http://schemas.microsoft.com/office/powerpoint/2010/main" val="11160355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Calibri" panose="020F0502020204030204" pitchFamily="34" charset="0"/>
                <a:ea typeface="Calibri" panose="020F0502020204030204" pitchFamily="34" charset="0"/>
                <a:cs typeface="Mangal" panose="02040503050203030202" pitchFamily="18" charset="0"/>
              </a:rPr>
              <a:t>Trainers are </a:t>
            </a:r>
            <a:r>
              <a:rPr lang="en-US" sz="1200" dirty="0" err="1">
                <a:effectLst/>
                <a:latin typeface="Calibri" panose="020F0502020204030204" pitchFamily="34" charset="0"/>
                <a:ea typeface="Calibri" panose="020F0502020204030204" pitchFamily="34" charset="0"/>
                <a:cs typeface="Mangal" panose="02040503050203030202" pitchFamily="18" charset="0"/>
              </a:rPr>
              <a:t>encourgaed</a:t>
            </a:r>
            <a:r>
              <a:rPr lang="en-US" sz="1200" dirty="0">
                <a:effectLst/>
                <a:latin typeface="Calibri" panose="020F0502020204030204" pitchFamily="34" charset="0"/>
                <a:ea typeface="Calibri" panose="020F0502020204030204" pitchFamily="34" charset="0"/>
                <a:cs typeface="Mangal" panose="02040503050203030202" pitchFamily="18" charset="0"/>
              </a:rPr>
              <a:t> to ask participants to use topics from the trainings that they have received earlier, like inclusive education, </a:t>
            </a:r>
            <a:r>
              <a:rPr lang="en-US" sz="1200" dirty="0" err="1">
                <a:effectLst/>
                <a:latin typeface="Calibri" panose="020F0502020204030204" pitchFamily="34" charset="0"/>
                <a:ea typeface="Calibri" panose="020F0502020204030204" pitchFamily="34" charset="0"/>
                <a:cs typeface="Mangal" panose="02040503050203030202" pitchFamily="18" charset="0"/>
              </a:rPr>
              <a:t>pedagiogy</a:t>
            </a:r>
            <a:r>
              <a:rPr lang="en-US" sz="1200" dirty="0">
                <a:effectLst/>
                <a:latin typeface="Calibri" panose="020F0502020204030204" pitchFamily="34" charset="0"/>
                <a:ea typeface="Calibri" panose="020F0502020204030204" pitchFamily="34" charset="0"/>
                <a:cs typeface="Mangal" panose="02040503050203030202" pitchFamily="18" charset="0"/>
              </a:rPr>
              <a:t> or academic supervision. Trainers will choose a few topics from the participants’ list and discuss What elements or steps would be the most important to designing these trainings successfully?</a:t>
            </a:r>
          </a:p>
          <a:p>
            <a:endParaRPr lang="en-US" dirty="0"/>
          </a:p>
        </p:txBody>
      </p:sp>
      <p:sp>
        <p:nvSpPr>
          <p:cNvPr id="4" name="Slide Number Placeholder 3"/>
          <p:cNvSpPr>
            <a:spLocks noGrp="1"/>
          </p:cNvSpPr>
          <p:nvPr>
            <p:ph type="sldNum" sz="quarter" idx="5"/>
          </p:nvPr>
        </p:nvSpPr>
        <p:spPr/>
        <p:txBody>
          <a:bodyPr/>
          <a:lstStyle/>
          <a:p>
            <a:fld id="{2CAFF97D-B345-4A4A-81AC-A60792FF0927}" type="slidenum">
              <a:rPr lang="en-US" smtClean="0"/>
              <a:t>40</a:t>
            </a:fld>
            <a:endParaRPr lang="en-US"/>
          </a:p>
        </p:txBody>
      </p:sp>
    </p:spTree>
    <p:extLst>
      <p:ext uri="{BB962C8B-B14F-4D97-AF65-F5344CB8AC3E}">
        <p14:creationId xmlns:p14="http://schemas.microsoft.com/office/powerpoint/2010/main" val="16575514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Calibri" panose="020F0502020204030204" pitchFamily="34" charset="0"/>
                <a:ea typeface="Calibri" panose="020F0502020204030204" pitchFamily="34" charset="0"/>
                <a:cs typeface="Mangal" panose="02040503050203030202" pitchFamily="18" charset="0"/>
              </a:rPr>
              <a:t>Trainers are </a:t>
            </a:r>
            <a:r>
              <a:rPr lang="en-US" sz="1200" dirty="0" err="1">
                <a:effectLst/>
                <a:latin typeface="Calibri" panose="020F0502020204030204" pitchFamily="34" charset="0"/>
                <a:ea typeface="Calibri" panose="020F0502020204030204" pitchFamily="34" charset="0"/>
                <a:cs typeface="Mangal" panose="02040503050203030202" pitchFamily="18" charset="0"/>
              </a:rPr>
              <a:t>encourgaed</a:t>
            </a:r>
            <a:r>
              <a:rPr lang="en-US" sz="1200" dirty="0">
                <a:effectLst/>
                <a:latin typeface="Calibri" panose="020F0502020204030204" pitchFamily="34" charset="0"/>
                <a:ea typeface="Calibri" panose="020F0502020204030204" pitchFamily="34" charset="0"/>
                <a:cs typeface="Mangal" panose="02040503050203030202" pitchFamily="18" charset="0"/>
              </a:rPr>
              <a:t> to ask participants to use topics from the trainings that they have received earlier, like inclusive education, </a:t>
            </a:r>
            <a:r>
              <a:rPr lang="en-US" sz="1200" dirty="0" err="1">
                <a:effectLst/>
                <a:latin typeface="Calibri" panose="020F0502020204030204" pitchFamily="34" charset="0"/>
                <a:ea typeface="Calibri" panose="020F0502020204030204" pitchFamily="34" charset="0"/>
                <a:cs typeface="Mangal" panose="02040503050203030202" pitchFamily="18" charset="0"/>
              </a:rPr>
              <a:t>pedagiogy</a:t>
            </a:r>
            <a:r>
              <a:rPr lang="en-US" sz="1200" dirty="0">
                <a:effectLst/>
                <a:latin typeface="Calibri" panose="020F0502020204030204" pitchFamily="34" charset="0"/>
                <a:ea typeface="Calibri" panose="020F0502020204030204" pitchFamily="34" charset="0"/>
                <a:cs typeface="Mangal" panose="02040503050203030202" pitchFamily="18" charset="0"/>
              </a:rPr>
              <a:t> or academic supervision. Trainers will choose a few topics from the participants’ list and discuss What elements or steps would be the most important to designing these trainings successfully?</a:t>
            </a:r>
          </a:p>
          <a:p>
            <a:endParaRPr lang="en-US" dirty="0"/>
          </a:p>
        </p:txBody>
      </p:sp>
      <p:sp>
        <p:nvSpPr>
          <p:cNvPr id="4" name="Slide Number Placeholder 3"/>
          <p:cNvSpPr>
            <a:spLocks noGrp="1"/>
          </p:cNvSpPr>
          <p:nvPr>
            <p:ph type="sldNum" sz="quarter" idx="5"/>
          </p:nvPr>
        </p:nvSpPr>
        <p:spPr/>
        <p:txBody>
          <a:bodyPr/>
          <a:lstStyle/>
          <a:p>
            <a:fld id="{2CAFF97D-B345-4A4A-81AC-A60792FF0927}" type="slidenum">
              <a:rPr lang="en-US" smtClean="0"/>
              <a:t>41</a:t>
            </a:fld>
            <a:endParaRPr lang="en-US"/>
          </a:p>
        </p:txBody>
      </p:sp>
    </p:spTree>
    <p:extLst>
      <p:ext uri="{BB962C8B-B14F-4D97-AF65-F5344CB8AC3E}">
        <p14:creationId xmlns:p14="http://schemas.microsoft.com/office/powerpoint/2010/main" val="9297410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CAFF97D-B345-4A4A-81AC-A60792FF0927}" type="slidenum">
              <a:rPr lang="en-US" smtClean="0"/>
              <a:t>42</a:t>
            </a:fld>
            <a:endParaRPr lang="en-US"/>
          </a:p>
        </p:txBody>
      </p:sp>
    </p:spTree>
    <p:extLst>
      <p:ext uri="{BB962C8B-B14F-4D97-AF65-F5344CB8AC3E}">
        <p14:creationId xmlns:p14="http://schemas.microsoft.com/office/powerpoint/2010/main" val="39455266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CAFF97D-B345-4A4A-81AC-A60792FF0927}" type="slidenum">
              <a:rPr lang="en-US" smtClean="0"/>
              <a:t>44</a:t>
            </a:fld>
            <a:endParaRPr lang="en-US"/>
          </a:p>
        </p:txBody>
      </p:sp>
    </p:spTree>
    <p:extLst>
      <p:ext uri="{BB962C8B-B14F-4D97-AF65-F5344CB8AC3E}">
        <p14:creationId xmlns:p14="http://schemas.microsoft.com/office/powerpoint/2010/main" val="10756370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the training guide. </a:t>
            </a:r>
          </a:p>
        </p:txBody>
      </p:sp>
      <p:sp>
        <p:nvSpPr>
          <p:cNvPr id="4" name="Slide Number Placeholder 3"/>
          <p:cNvSpPr>
            <a:spLocks noGrp="1"/>
          </p:cNvSpPr>
          <p:nvPr>
            <p:ph type="sldNum" sz="quarter" idx="5"/>
          </p:nvPr>
        </p:nvSpPr>
        <p:spPr/>
        <p:txBody>
          <a:bodyPr/>
          <a:lstStyle/>
          <a:p>
            <a:fld id="{2CAFF97D-B345-4A4A-81AC-A60792FF0927}" type="slidenum">
              <a:rPr lang="en-US" smtClean="0"/>
              <a:t>45</a:t>
            </a:fld>
            <a:endParaRPr lang="en-US"/>
          </a:p>
        </p:txBody>
      </p:sp>
    </p:spTree>
    <p:extLst>
      <p:ext uri="{BB962C8B-B14F-4D97-AF65-F5344CB8AC3E}">
        <p14:creationId xmlns:p14="http://schemas.microsoft.com/office/powerpoint/2010/main" val="10962524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CAFF97D-B345-4A4A-81AC-A60792FF0927}" type="slidenum">
              <a:rPr lang="en-US" smtClean="0"/>
              <a:t>46</a:t>
            </a:fld>
            <a:endParaRPr lang="en-US"/>
          </a:p>
        </p:txBody>
      </p:sp>
    </p:spTree>
    <p:extLst>
      <p:ext uri="{BB962C8B-B14F-4D97-AF65-F5344CB8AC3E}">
        <p14:creationId xmlns:p14="http://schemas.microsoft.com/office/powerpoint/2010/main" val="38277864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CAFF97D-B345-4A4A-81AC-A60792FF0927}" type="slidenum">
              <a:rPr lang="en-US" smtClean="0"/>
              <a:t>47</a:t>
            </a:fld>
            <a:endParaRPr lang="en-US"/>
          </a:p>
        </p:txBody>
      </p:sp>
    </p:spTree>
    <p:extLst>
      <p:ext uri="{BB962C8B-B14F-4D97-AF65-F5344CB8AC3E}">
        <p14:creationId xmlns:p14="http://schemas.microsoft.com/office/powerpoint/2010/main" val="10949375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CAFF97D-B345-4A4A-81AC-A60792FF0927}" type="slidenum">
              <a:rPr lang="en-US" smtClean="0"/>
              <a:t>48</a:t>
            </a:fld>
            <a:endParaRPr lang="en-US"/>
          </a:p>
        </p:txBody>
      </p:sp>
    </p:spTree>
    <p:extLst>
      <p:ext uri="{BB962C8B-B14F-4D97-AF65-F5344CB8AC3E}">
        <p14:creationId xmlns:p14="http://schemas.microsoft.com/office/powerpoint/2010/main" val="1318830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A9DDADA-DC05-4CE1-A06E-2F17358989AC}" type="datetimeFigureOut">
              <a:rPr lang="en-US" smtClean="0"/>
              <a:t>8/24/2021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8E608C-F4B0-4625-AB4E-5BDE5AD9EE5F}" type="slidenum">
              <a:rPr lang="en-US" smtClean="0"/>
              <a:t>‹#›</a:t>
            </a:fld>
            <a:endParaRPr lang="en-US"/>
          </a:p>
        </p:txBody>
      </p:sp>
    </p:spTree>
    <p:extLst>
      <p:ext uri="{BB962C8B-B14F-4D97-AF65-F5344CB8AC3E}">
        <p14:creationId xmlns:p14="http://schemas.microsoft.com/office/powerpoint/2010/main" val="1666903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A9DDADA-DC05-4CE1-A06E-2F17358989AC}" type="datetimeFigureOut">
              <a:rPr lang="en-US" smtClean="0"/>
              <a:t>8/24/2021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8E608C-F4B0-4625-AB4E-5BDE5AD9EE5F}" type="slidenum">
              <a:rPr lang="en-US" smtClean="0"/>
              <a:t>‹#›</a:t>
            </a:fld>
            <a:endParaRPr lang="en-US"/>
          </a:p>
        </p:txBody>
      </p:sp>
    </p:spTree>
    <p:extLst>
      <p:ext uri="{BB962C8B-B14F-4D97-AF65-F5344CB8AC3E}">
        <p14:creationId xmlns:p14="http://schemas.microsoft.com/office/powerpoint/2010/main" val="2221489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A9DDADA-DC05-4CE1-A06E-2F17358989AC}" type="datetimeFigureOut">
              <a:rPr lang="en-US" smtClean="0"/>
              <a:t>8/24/2021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8E608C-F4B0-4625-AB4E-5BDE5AD9EE5F}" type="slidenum">
              <a:rPr lang="en-US" smtClean="0"/>
              <a:t>‹#›</a:t>
            </a:fld>
            <a:endParaRPr lang="en-US"/>
          </a:p>
        </p:txBody>
      </p:sp>
    </p:spTree>
    <p:extLst>
      <p:ext uri="{BB962C8B-B14F-4D97-AF65-F5344CB8AC3E}">
        <p14:creationId xmlns:p14="http://schemas.microsoft.com/office/powerpoint/2010/main" val="148079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A9DDADA-DC05-4CE1-A06E-2F17358989AC}" type="datetimeFigureOut">
              <a:rPr lang="en-US" smtClean="0"/>
              <a:t>8/24/2021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8E608C-F4B0-4625-AB4E-5BDE5AD9EE5F}" type="slidenum">
              <a:rPr lang="en-US" smtClean="0"/>
              <a:t>‹#›</a:t>
            </a:fld>
            <a:endParaRPr lang="en-US"/>
          </a:p>
        </p:txBody>
      </p:sp>
    </p:spTree>
    <p:extLst>
      <p:ext uri="{BB962C8B-B14F-4D97-AF65-F5344CB8AC3E}">
        <p14:creationId xmlns:p14="http://schemas.microsoft.com/office/powerpoint/2010/main" val="1792487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A9DDADA-DC05-4CE1-A06E-2F17358989AC}" type="datetimeFigureOut">
              <a:rPr lang="en-US" smtClean="0"/>
              <a:t>8/24/2021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8E608C-F4B0-4625-AB4E-5BDE5AD9EE5F}" type="slidenum">
              <a:rPr lang="en-US" smtClean="0"/>
              <a:t>‹#›</a:t>
            </a:fld>
            <a:endParaRPr lang="en-US"/>
          </a:p>
        </p:txBody>
      </p:sp>
    </p:spTree>
    <p:extLst>
      <p:ext uri="{BB962C8B-B14F-4D97-AF65-F5344CB8AC3E}">
        <p14:creationId xmlns:p14="http://schemas.microsoft.com/office/powerpoint/2010/main" val="2327877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A9DDADA-DC05-4CE1-A06E-2F17358989AC}" type="datetimeFigureOut">
              <a:rPr lang="en-US" smtClean="0"/>
              <a:t>8/24/2021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8E608C-F4B0-4625-AB4E-5BDE5AD9EE5F}" type="slidenum">
              <a:rPr lang="en-US" smtClean="0"/>
              <a:t>‹#›</a:t>
            </a:fld>
            <a:endParaRPr lang="en-US"/>
          </a:p>
        </p:txBody>
      </p:sp>
    </p:spTree>
    <p:extLst>
      <p:ext uri="{BB962C8B-B14F-4D97-AF65-F5344CB8AC3E}">
        <p14:creationId xmlns:p14="http://schemas.microsoft.com/office/powerpoint/2010/main" val="2845812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A9DDADA-DC05-4CE1-A06E-2F17358989AC}" type="datetimeFigureOut">
              <a:rPr lang="en-US" smtClean="0"/>
              <a:t>8/24/2021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8E608C-F4B0-4625-AB4E-5BDE5AD9EE5F}" type="slidenum">
              <a:rPr lang="en-US" smtClean="0"/>
              <a:t>‹#›</a:t>
            </a:fld>
            <a:endParaRPr lang="en-US"/>
          </a:p>
        </p:txBody>
      </p:sp>
    </p:spTree>
    <p:extLst>
      <p:ext uri="{BB962C8B-B14F-4D97-AF65-F5344CB8AC3E}">
        <p14:creationId xmlns:p14="http://schemas.microsoft.com/office/powerpoint/2010/main" val="3725689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A9DDADA-DC05-4CE1-A06E-2F17358989AC}" type="datetimeFigureOut">
              <a:rPr lang="en-US" smtClean="0"/>
              <a:t>8/24/2021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8E608C-F4B0-4625-AB4E-5BDE5AD9EE5F}" type="slidenum">
              <a:rPr lang="en-US" smtClean="0"/>
              <a:t>‹#›</a:t>
            </a:fld>
            <a:endParaRPr lang="en-US"/>
          </a:p>
        </p:txBody>
      </p:sp>
    </p:spTree>
    <p:extLst>
      <p:ext uri="{BB962C8B-B14F-4D97-AF65-F5344CB8AC3E}">
        <p14:creationId xmlns:p14="http://schemas.microsoft.com/office/powerpoint/2010/main" val="198805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9DDADA-DC05-4CE1-A06E-2F17358989AC}" type="datetimeFigureOut">
              <a:rPr lang="en-US" smtClean="0"/>
              <a:t>8/24/2021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8E608C-F4B0-4625-AB4E-5BDE5AD9EE5F}" type="slidenum">
              <a:rPr lang="en-US" smtClean="0"/>
              <a:t>‹#›</a:t>
            </a:fld>
            <a:endParaRPr lang="en-US"/>
          </a:p>
        </p:txBody>
      </p:sp>
    </p:spTree>
    <p:extLst>
      <p:ext uri="{BB962C8B-B14F-4D97-AF65-F5344CB8AC3E}">
        <p14:creationId xmlns:p14="http://schemas.microsoft.com/office/powerpoint/2010/main" val="372059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A9DDADA-DC05-4CE1-A06E-2F17358989AC}" type="datetimeFigureOut">
              <a:rPr lang="en-US" smtClean="0"/>
              <a:t>8/24/2021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8E608C-F4B0-4625-AB4E-5BDE5AD9EE5F}" type="slidenum">
              <a:rPr lang="en-US" smtClean="0"/>
              <a:t>‹#›</a:t>
            </a:fld>
            <a:endParaRPr lang="en-US"/>
          </a:p>
        </p:txBody>
      </p:sp>
    </p:spTree>
    <p:extLst>
      <p:ext uri="{BB962C8B-B14F-4D97-AF65-F5344CB8AC3E}">
        <p14:creationId xmlns:p14="http://schemas.microsoft.com/office/powerpoint/2010/main" val="2676038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A9DDADA-DC05-4CE1-A06E-2F17358989AC}" type="datetimeFigureOut">
              <a:rPr lang="en-US" smtClean="0"/>
              <a:t>8/24/2021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8E608C-F4B0-4625-AB4E-5BDE5AD9EE5F}" type="slidenum">
              <a:rPr lang="en-US" smtClean="0"/>
              <a:t>‹#›</a:t>
            </a:fld>
            <a:endParaRPr lang="en-US"/>
          </a:p>
        </p:txBody>
      </p:sp>
    </p:spTree>
    <p:extLst>
      <p:ext uri="{BB962C8B-B14F-4D97-AF65-F5344CB8AC3E}">
        <p14:creationId xmlns:p14="http://schemas.microsoft.com/office/powerpoint/2010/main" val="2712096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9DDADA-DC05-4CE1-A06E-2F17358989AC}" type="datetimeFigureOut">
              <a:rPr lang="en-US" smtClean="0"/>
              <a:t>8/24/2021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8E608C-F4B0-4625-AB4E-5BDE5AD9EE5F}" type="slidenum">
              <a:rPr lang="en-US" smtClean="0"/>
              <a:t>‹#›</a:t>
            </a:fld>
            <a:endParaRPr lang="en-US"/>
          </a:p>
        </p:txBody>
      </p:sp>
    </p:spTree>
    <p:extLst>
      <p:ext uri="{BB962C8B-B14F-4D97-AF65-F5344CB8AC3E}">
        <p14:creationId xmlns:p14="http://schemas.microsoft.com/office/powerpoint/2010/main" val="2581875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diagramQuickStyle" Target="../diagrams/quickStyle4.xml"/><Relationship Id="rId3" Type="http://schemas.openxmlformats.org/officeDocument/2006/relationships/image" Target="../media/image2.png"/><Relationship Id="rId7" Type="http://schemas.openxmlformats.org/officeDocument/2006/relationships/diagramLayout" Target="../diagrams/layout4.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diagramData" Target="../diagrams/data4.xml"/><Relationship Id="rId5" Type="http://schemas.openxmlformats.org/officeDocument/2006/relationships/image" Target="../media/image4.png"/><Relationship Id="rId10" Type="http://schemas.microsoft.com/office/2007/relationships/diagramDrawing" Target="../diagrams/drawing4.xml"/><Relationship Id="rId4" Type="http://schemas.openxmlformats.org/officeDocument/2006/relationships/image" Target="../media/image3.png"/><Relationship Id="rId9" Type="http://schemas.openxmlformats.org/officeDocument/2006/relationships/diagramColors" Target="../diagrams/colors4.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4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4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5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5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5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5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5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5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5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6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6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6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6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6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6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6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6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6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6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7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7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8" Type="http://schemas.openxmlformats.org/officeDocument/2006/relationships/diagramQuickStyle" Target="../diagrams/quickStyle1.xml"/><Relationship Id="rId13" Type="http://schemas.openxmlformats.org/officeDocument/2006/relationships/diagramQuickStyle" Target="../diagrams/quickStyle2.xml"/><Relationship Id="rId18" Type="http://schemas.openxmlformats.org/officeDocument/2006/relationships/diagramQuickStyle" Target="../diagrams/quickStyle3.xml"/><Relationship Id="rId3" Type="http://schemas.openxmlformats.org/officeDocument/2006/relationships/image" Target="../media/image2.png"/><Relationship Id="rId7" Type="http://schemas.openxmlformats.org/officeDocument/2006/relationships/diagramLayout" Target="../diagrams/layout1.xml"/><Relationship Id="rId12" Type="http://schemas.openxmlformats.org/officeDocument/2006/relationships/diagramLayout" Target="../diagrams/layout2.xml"/><Relationship Id="rId17" Type="http://schemas.openxmlformats.org/officeDocument/2006/relationships/diagramLayout" Target="../diagrams/layout3.xml"/><Relationship Id="rId2" Type="http://schemas.openxmlformats.org/officeDocument/2006/relationships/image" Target="../media/image1.png"/><Relationship Id="rId16" Type="http://schemas.openxmlformats.org/officeDocument/2006/relationships/diagramData" Target="../diagrams/data3.xml"/><Relationship Id="rId20" Type="http://schemas.microsoft.com/office/2007/relationships/diagramDrawing" Target="../diagrams/drawing3.xml"/><Relationship Id="rId1" Type="http://schemas.openxmlformats.org/officeDocument/2006/relationships/slideLayout" Target="../slideLayouts/slideLayout7.xml"/><Relationship Id="rId6" Type="http://schemas.openxmlformats.org/officeDocument/2006/relationships/diagramData" Target="../diagrams/data1.xml"/><Relationship Id="rId11" Type="http://schemas.openxmlformats.org/officeDocument/2006/relationships/diagramData" Target="../diagrams/data2.xml"/><Relationship Id="rId5" Type="http://schemas.openxmlformats.org/officeDocument/2006/relationships/image" Target="../media/image4.png"/><Relationship Id="rId15" Type="http://schemas.microsoft.com/office/2007/relationships/diagramDrawing" Target="../diagrams/drawing2.xml"/><Relationship Id="rId10" Type="http://schemas.microsoft.com/office/2007/relationships/diagramDrawing" Target="../diagrams/drawing1.xml"/><Relationship Id="rId19" Type="http://schemas.openxmlformats.org/officeDocument/2006/relationships/diagramColors" Target="../diagrams/colors3.xml"/><Relationship Id="rId4" Type="http://schemas.openxmlformats.org/officeDocument/2006/relationships/image" Target="../media/image3.png"/><Relationship Id="rId9" Type="http://schemas.openxmlformats.org/officeDocument/2006/relationships/diagramColors" Target="../diagrams/colors1.xml"/><Relationship Id="rId14" Type="http://schemas.openxmlformats.org/officeDocument/2006/relationships/diagramColors" Target="../diagrams/colors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5222" y="1122363"/>
            <a:ext cx="11127687" cy="3241090"/>
          </a:xfrm>
        </p:spPr>
        <p:txBody>
          <a:bodyPr>
            <a:noAutofit/>
          </a:bodyPr>
          <a:lstStyle/>
          <a:p>
            <a:pPr marL="228600" indent="-228600">
              <a:lnSpc>
                <a:spcPct val="106000"/>
              </a:lnSpc>
              <a:spcAft>
                <a:spcPts val="800"/>
              </a:spcAft>
              <a:tabLst>
                <a:tab pos="228600" algn="l"/>
                <a:tab pos="457200" algn="l"/>
              </a:tabLst>
            </a:pPr>
            <a:r>
              <a:rPr lang="en-US" sz="4000" b="1" dirty="0">
                <a:effectLst/>
                <a:ea typeface="Times New Roman" panose="02020603050405020304" pitchFamily="18" charset="0"/>
                <a:cs typeface="Mangal" panose="02040503050203030202" pitchFamily="18" charset="0"/>
              </a:rPr>
              <a:t>Continuing professional development of teachers (CPDT) </a:t>
            </a:r>
            <a:br>
              <a:rPr lang="en-US" sz="4000" dirty="0">
                <a:effectLst/>
                <a:ea typeface="Calibri" panose="020F0502020204030204" pitchFamily="34" charset="0"/>
                <a:cs typeface="Mangal" panose="02040503050203030202" pitchFamily="18" charset="0"/>
              </a:rPr>
            </a:br>
            <a:r>
              <a:rPr lang="en-US" sz="4000" b="1" dirty="0">
                <a:effectLst/>
                <a:ea typeface="Times New Roman" panose="02020603050405020304" pitchFamily="18" charset="0"/>
              </a:rPr>
              <a:t>(School clustering and Teachers Learning Circles Program)</a:t>
            </a:r>
            <a:endParaRPr lang="en-US" sz="4000" dirty="0"/>
          </a:p>
        </p:txBody>
      </p:sp>
      <p:sp>
        <p:nvSpPr>
          <p:cNvPr id="3" name="Subtitle 2"/>
          <p:cNvSpPr>
            <a:spLocks noGrp="1"/>
          </p:cNvSpPr>
          <p:nvPr>
            <p:ph type="subTitle" idx="1"/>
          </p:nvPr>
        </p:nvSpPr>
        <p:spPr>
          <a:xfrm>
            <a:off x="1524000" y="4555958"/>
            <a:ext cx="9144000" cy="701842"/>
          </a:xfrm>
        </p:spPr>
        <p:txBody>
          <a:bodyPr/>
          <a:lstStyle/>
          <a:p>
            <a:r>
              <a:rPr lang="en-US" dirty="0"/>
              <a:t>DAY 1</a:t>
            </a:r>
          </a:p>
        </p:txBody>
      </p:sp>
      <p:grpSp>
        <p:nvGrpSpPr>
          <p:cNvPr id="5" name="Group 4"/>
          <p:cNvGrpSpPr/>
          <p:nvPr/>
        </p:nvGrpSpPr>
        <p:grpSpPr>
          <a:xfrm>
            <a:off x="599090" y="0"/>
            <a:ext cx="10972799" cy="1433175"/>
            <a:chOff x="153670" y="2406650"/>
            <a:chExt cx="7105650" cy="1410335"/>
          </a:xfrm>
        </p:grpSpPr>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7" name="Picture 6"/>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8" name="Picture 7"/>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9" name="Picture 8"/>
          <p:cNvPicPr>
            <a:picLocks noChangeAspect="1"/>
          </p:cNvPicPr>
          <p:nvPr/>
        </p:nvPicPr>
        <p:blipFill>
          <a:blip r:embed="rId5"/>
          <a:stretch>
            <a:fillRect/>
          </a:stretch>
        </p:blipFill>
        <p:spPr>
          <a:xfrm>
            <a:off x="819806" y="37332"/>
            <a:ext cx="1008122" cy="1008122"/>
          </a:xfrm>
          <a:prstGeom prst="rect">
            <a:avLst/>
          </a:prstGeom>
        </p:spPr>
      </p:pic>
      <p:pic>
        <p:nvPicPr>
          <p:cNvPr id="10" name="Picture 9">
            <a:extLst>
              <a:ext uri="{FF2B5EF4-FFF2-40B4-BE49-F238E27FC236}">
                <a16:creationId xmlns:a16="http://schemas.microsoft.com/office/drawing/2014/main" id="{E0B6FF08-856C-424E-9AF8-C9C9F791E4B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41147" y="6120900"/>
            <a:ext cx="10830742" cy="495300"/>
          </a:xfrm>
          <a:prstGeom prst="rect">
            <a:avLst/>
          </a:prstGeom>
          <a:noFill/>
          <a:ln>
            <a:noFill/>
          </a:ln>
        </p:spPr>
      </p:pic>
    </p:spTree>
    <p:extLst>
      <p:ext uri="{BB962C8B-B14F-4D97-AF65-F5344CB8AC3E}">
        <p14:creationId xmlns:p14="http://schemas.microsoft.com/office/powerpoint/2010/main" val="20763292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267208"/>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sp>
        <p:nvSpPr>
          <p:cNvPr id="12" name="TextBox 11">
            <a:extLst>
              <a:ext uri="{FF2B5EF4-FFF2-40B4-BE49-F238E27FC236}">
                <a16:creationId xmlns:a16="http://schemas.microsoft.com/office/drawing/2014/main" id="{D32B0CC5-0960-4F85-92F5-029A79C019D4}"/>
              </a:ext>
            </a:extLst>
          </p:cNvPr>
          <p:cNvSpPr txBox="1"/>
          <p:nvPr/>
        </p:nvSpPr>
        <p:spPr>
          <a:xfrm>
            <a:off x="2591791" y="543166"/>
            <a:ext cx="6287555" cy="369332"/>
          </a:xfrm>
          <a:prstGeom prst="rect">
            <a:avLst/>
          </a:prstGeom>
          <a:noFill/>
        </p:spPr>
        <p:txBody>
          <a:bodyPr wrap="none" rtlCol="0">
            <a:spAutoFit/>
          </a:bodyPr>
          <a:lstStyle/>
          <a:p>
            <a:r>
              <a:rPr lang="en-US" dirty="0"/>
              <a:t>Academic Supervision Training Module: Overview of the program</a:t>
            </a:r>
          </a:p>
        </p:txBody>
      </p:sp>
      <p:graphicFrame>
        <p:nvGraphicFramePr>
          <p:cNvPr id="4" name="Diagram 3">
            <a:extLst>
              <a:ext uri="{FF2B5EF4-FFF2-40B4-BE49-F238E27FC236}">
                <a16:creationId xmlns:a16="http://schemas.microsoft.com/office/drawing/2014/main" id="{C0BBDEC4-954D-427B-BD2D-4D40E3AEDBD2}"/>
              </a:ext>
            </a:extLst>
          </p:cNvPr>
          <p:cNvGraphicFramePr/>
          <p:nvPr>
            <p:extLst>
              <p:ext uri="{D42A27DB-BD31-4B8C-83A1-F6EECF244321}">
                <p14:modId xmlns:p14="http://schemas.microsoft.com/office/powerpoint/2010/main" val="1611836412"/>
              </p:ext>
            </p:extLst>
          </p:nvPr>
        </p:nvGraphicFramePr>
        <p:xfrm>
          <a:off x="2029327" y="1104373"/>
          <a:ext cx="8133347" cy="464925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13110148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433174"/>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pic>
        <p:nvPicPr>
          <p:cNvPr id="12" name="Picture 11">
            <a:extLst>
              <a:ext uri="{FF2B5EF4-FFF2-40B4-BE49-F238E27FC236}">
                <a16:creationId xmlns:a16="http://schemas.microsoft.com/office/drawing/2014/main" id="{BCA12DB7-1DD2-4F89-83EA-05BE7B4565A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69860" y="6259243"/>
            <a:ext cx="10830742" cy="495300"/>
          </a:xfrm>
          <a:prstGeom prst="rect">
            <a:avLst/>
          </a:prstGeom>
          <a:noFill/>
          <a:ln>
            <a:noFill/>
          </a:ln>
        </p:spPr>
      </p:pic>
      <p:sp>
        <p:nvSpPr>
          <p:cNvPr id="13" name="Subtitle 2">
            <a:extLst>
              <a:ext uri="{FF2B5EF4-FFF2-40B4-BE49-F238E27FC236}">
                <a16:creationId xmlns:a16="http://schemas.microsoft.com/office/drawing/2014/main" id="{96E69EB1-0DD0-413F-86CD-CB4078B4B55B}"/>
              </a:ext>
            </a:extLst>
          </p:cNvPr>
          <p:cNvSpPr>
            <a:spLocks noGrp="1"/>
          </p:cNvSpPr>
          <p:nvPr>
            <p:ph type="subTitle" idx="1"/>
          </p:nvPr>
        </p:nvSpPr>
        <p:spPr>
          <a:xfrm>
            <a:off x="1524000" y="3602038"/>
            <a:ext cx="9144000" cy="1655762"/>
          </a:xfrm>
        </p:spPr>
        <p:txBody>
          <a:bodyPr>
            <a:normAutofit/>
          </a:bodyPr>
          <a:lstStyle/>
          <a:p>
            <a:r>
              <a:rPr lang="en-US" dirty="0">
                <a:latin typeface="+mj-lt"/>
              </a:rPr>
              <a:t>DAY 1</a:t>
            </a:r>
          </a:p>
          <a:p>
            <a:r>
              <a:rPr lang="en-US" dirty="0">
                <a:latin typeface="+mj-lt"/>
              </a:rPr>
              <a:t>CONCEPT 1: OVERVIEW OF CONTINUOUS TEACHER PROFESSIONAL DEVELOPMENT, NEED &amp; PURPOSE. </a:t>
            </a:r>
          </a:p>
        </p:txBody>
      </p:sp>
      <p:sp>
        <p:nvSpPr>
          <p:cNvPr id="14" name="Title 1">
            <a:extLst>
              <a:ext uri="{FF2B5EF4-FFF2-40B4-BE49-F238E27FC236}">
                <a16:creationId xmlns:a16="http://schemas.microsoft.com/office/drawing/2014/main" id="{F4573B9F-FFE0-4E6D-ADA2-8C13DD8D08CC}"/>
              </a:ext>
            </a:extLst>
          </p:cNvPr>
          <p:cNvSpPr>
            <a:spLocks noGrp="1"/>
          </p:cNvSpPr>
          <p:nvPr>
            <p:ph type="ctrTitle"/>
          </p:nvPr>
        </p:nvSpPr>
        <p:spPr>
          <a:xfrm>
            <a:off x="1524000" y="1122363"/>
            <a:ext cx="9144000" cy="2387600"/>
          </a:xfrm>
        </p:spPr>
        <p:txBody>
          <a:bodyPr>
            <a:normAutofit/>
          </a:bodyPr>
          <a:lstStyle/>
          <a:p>
            <a:r>
              <a:rPr lang="en-US" sz="4400" dirty="0">
                <a:latin typeface="+mj-lt"/>
              </a:rPr>
              <a:t>Continuous Professional Development of Teachers Training Module</a:t>
            </a:r>
            <a:endParaRPr lang="en-US" sz="4400" dirty="0"/>
          </a:p>
        </p:txBody>
      </p:sp>
    </p:spTree>
    <p:extLst>
      <p:ext uri="{BB962C8B-B14F-4D97-AF65-F5344CB8AC3E}">
        <p14:creationId xmlns:p14="http://schemas.microsoft.com/office/powerpoint/2010/main" val="38093969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267208"/>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sp>
        <p:nvSpPr>
          <p:cNvPr id="12" name="TextBox 11">
            <a:extLst>
              <a:ext uri="{FF2B5EF4-FFF2-40B4-BE49-F238E27FC236}">
                <a16:creationId xmlns:a16="http://schemas.microsoft.com/office/drawing/2014/main" id="{D32B0CC5-0960-4F85-92F5-029A79C019D4}"/>
              </a:ext>
            </a:extLst>
          </p:cNvPr>
          <p:cNvSpPr txBox="1"/>
          <p:nvPr/>
        </p:nvSpPr>
        <p:spPr>
          <a:xfrm>
            <a:off x="2591791" y="543166"/>
            <a:ext cx="6427337" cy="369332"/>
          </a:xfrm>
          <a:prstGeom prst="rect">
            <a:avLst/>
          </a:prstGeom>
          <a:noFill/>
        </p:spPr>
        <p:txBody>
          <a:bodyPr wrap="none" rtlCol="0">
            <a:spAutoFit/>
          </a:bodyPr>
          <a:lstStyle/>
          <a:p>
            <a:r>
              <a:rPr lang="en-US" dirty="0"/>
              <a:t>Continuous Professional Development of Teachers: Day 1 Schedule</a:t>
            </a:r>
          </a:p>
        </p:txBody>
      </p:sp>
      <p:graphicFrame>
        <p:nvGraphicFramePr>
          <p:cNvPr id="3" name="Table 2">
            <a:extLst>
              <a:ext uri="{FF2B5EF4-FFF2-40B4-BE49-F238E27FC236}">
                <a16:creationId xmlns:a16="http://schemas.microsoft.com/office/drawing/2014/main" id="{51908BCD-79DE-4DA2-BDAD-A317BA4FB99D}"/>
              </a:ext>
            </a:extLst>
          </p:cNvPr>
          <p:cNvGraphicFramePr>
            <a:graphicFrameLocks noGrp="1"/>
          </p:cNvGraphicFramePr>
          <p:nvPr>
            <p:extLst>
              <p:ext uri="{D42A27DB-BD31-4B8C-83A1-F6EECF244321}">
                <p14:modId xmlns:p14="http://schemas.microsoft.com/office/powerpoint/2010/main" val="3782796269"/>
              </p:ext>
            </p:extLst>
          </p:nvPr>
        </p:nvGraphicFramePr>
        <p:xfrm>
          <a:off x="955566" y="1241349"/>
          <a:ext cx="10345035" cy="3049387"/>
        </p:xfrm>
        <a:graphic>
          <a:graphicData uri="http://schemas.openxmlformats.org/drawingml/2006/table">
            <a:tbl>
              <a:tblPr bandRow="1">
                <a:tableStyleId>{5940675A-B579-460E-94D1-54222C63F5DA}</a:tableStyleId>
              </a:tblPr>
              <a:tblGrid>
                <a:gridCol w="1671100">
                  <a:extLst>
                    <a:ext uri="{9D8B030D-6E8A-4147-A177-3AD203B41FA5}">
                      <a16:colId xmlns:a16="http://schemas.microsoft.com/office/drawing/2014/main" val="3424672033"/>
                    </a:ext>
                  </a:extLst>
                </a:gridCol>
                <a:gridCol w="3060031">
                  <a:extLst>
                    <a:ext uri="{9D8B030D-6E8A-4147-A177-3AD203B41FA5}">
                      <a16:colId xmlns:a16="http://schemas.microsoft.com/office/drawing/2014/main" val="400999686"/>
                    </a:ext>
                  </a:extLst>
                </a:gridCol>
                <a:gridCol w="4758059">
                  <a:extLst>
                    <a:ext uri="{9D8B030D-6E8A-4147-A177-3AD203B41FA5}">
                      <a16:colId xmlns:a16="http://schemas.microsoft.com/office/drawing/2014/main" val="4178962499"/>
                    </a:ext>
                  </a:extLst>
                </a:gridCol>
                <a:gridCol w="855845">
                  <a:extLst>
                    <a:ext uri="{9D8B030D-6E8A-4147-A177-3AD203B41FA5}">
                      <a16:colId xmlns:a16="http://schemas.microsoft.com/office/drawing/2014/main" val="537032367"/>
                    </a:ext>
                  </a:extLst>
                </a:gridCol>
              </a:tblGrid>
              <a:tr h="55112">
                <a:tc>
                  <a:txBody>
                    <a:bodyPr/>
                    <a:lstStyle/>
                    <a:p>
                      <a:pPr>
                        <a:lnSpc>
                          <a:spcPct val="106000"/>
                        </a:lnSpc>
                        <a:spcAft>
                          <a:spcPts val="800"/>
                        </a:spcAft>
                      </a:pPr>
                      <a:r>
                        <a:rPr lang="en-US" sz="1400" b="1" dirty="0">
                          <a:effectLst/>
                        </a:rPr>
                        <a:t>Sub-topic</a:t>
                      </a:r>
                      <a:endParaRPr lang="en-US" sz="1400" b="1"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nchor="ctr"/>
                </a:tc>
                <a:tc>
                  <a:txBody>
                    <a:bodyPr/>
                    <a:lstStyle/>
                    <a:p>
                      <a:pPr>
                        <a:lnSpc>
                          <a:spcPct val="106000"/>
                        </a:lnSpc>
                        <a:spcAft>
                          <a:spcPts val="800"/>
                        </a:spcAft>
                      </a:pPr>
                      <a:r>
                        <a:rPr lang="en-US" sz="1400" b="1" dirty="0">
                          <a:effectLst/>
                        </a:rPr>
                        <a:t>Concepts</a:t>
                      </a:r>
                      <a:endParaRPr lang="en-US" sz="1400" b="1"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nchor="ctr"/>
                </a:tc>
                <a:tc>
                  <a:txBody>
                    <a:bodyPr/>
                    <a:lstStyle/>
                    <a:p>
                      <a:pPr>
                        <a:lnSpc>
                          <a:spcPct val="106000"/>
                        </a:lnSpc>
                        <a:spcAft>
                          <a:spcPts val="800"/>
                        </a:spcAft>
                      </a:pPr>
                      <a:r>
                        <a:rPr lang="en-US" sz="1400" b="1" dirty="0">
                          <a:effectLst/>
                        </a:rPr>
                        <a:t>Pedagogy</a:t>
                      </a:r>
                      <a:endParaRPr lang="en-US" sz="1400" b="1"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nchor="ctr"/>
                </a:tc>
                <a:tc>
                  <a:txBody>
                    <a:bodyPr/>
                    <a:lstStyle/>
                    <a:p>
                      <a:pPr>
                        <a:lnSpc>
                          <a:spcPct val="106000"/>
                        </a:lnSpc>
                        <a:spcAft>
                          <a:spcPts val="800"/>
                        </a:spcAft>
                      </a:pPr>
                      <a:r>
                        <a:rPr lang="en-US" sz="1400" b="1" dirty="0">
                          <a:effectLst/>
                        </a:rPr>
                        <a:t>Time</a:t>
                      </a:r>
                      <a:endParaRPr lang="en-US" sz="1400" b="1"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tc>
                <a:extLst>
                  <a:ext uri="{0D108BD9-81ED-4DB2-BD59-A6C34878D82A}">
                    <a16:rowId xmlns:a16="http://schemas.microsoft.com/office/drawing/2014/main" val="3864738136"/>
                  </a:ext>
                </a:extLst>
              </a:tr>
              <a:tr h="34205">
                <a:tc gridSpan="4">
                  <a:txBody>
                    <a:bodyPr/>
                    <a:lstStyle/>
                    <a:p>
                      <a:pPr>
                        <a:lnSpc>
                          <a:spcPct val="106000"/>
                        </a:lnSpc>
                        <a:spcAft>
                          <a:spcPts val="800"/>
                        </a:spcAft>
                      </a:pPr>
                      <a:r>
                        <a:rPr lang="en-US" sz="1400" i="1" dirty="0">
                          <a:effectLst/>
                        </a:rPr>
                        <a:t>Competency Developed: Education Expertise, Working effectively with others, Problem Solving, Communicating effectively and with impact, creativity and innovation, Developing self and others, Personal Learning and growth</a:t>
                      </a:r>
                      <a:endParaRPr lang="en-US" sz="1400" i="1"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209111629"/>
                  </a:ext>
                </a:extLst>
              </a:tr>
              <a:tr h="90848">
                <a:tc rowSpan="11">
                  <a:txBody>
                    <a:bodyPr/>
                    <a:lstStyle/>
                    <a:p>
                      <a:pPr>
                        <a:lnSpc>
                          <a:spcPct val="106000"/>
                        </a:lnSpc>
                        <a:spcAft>
                          <a:spcPts val="800"/>
                        </a:spcAft>
                      </a:pPr>
                      <a:r>
                        <a:rPr lang="en-US" sz="1400" dirty="0">
                          <a:effectLst/>
                        </a:rPr>
                        <a:t>Need for Continuous Professional Development</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nchor="ctr"/>
                </a:tc>
                <a:tc rowSpan="11">
                  <a:txBody>
                    <a:bodyPr/>
                    <a:lstStyle/>
                    <a:p>
                      <a:pPr>
                        <a:lnSpc>
                          <a:spcPct val="106000"/>
                        </a:lnSpc>
                        <a:spcAft>
                          <a:spcPts val="800"/>
                        </a:spcAft>
                      </a:pPr>
                      <a:r>
                        <a:rPr lang="en-US" sz="1400" dirty="0">
                          <a:effectLst/>
                        </a:rPr>
                        <a:t>Concept 1:</a:t>
                      </a:r>
                    </a:p>
                    <a:p>
                      <a:pPr>
                        <a:lnSpc>
                          <a:spcPct val="106000"/>
                        </a:lnSpc>
                        <a:spcAft>
                          <a:spcPts val="800"/>
                        </a:spcAft>
                      </a:pPr>
                      <a:r>
                        <a:rPr lang="en-US" sz="1400" dirty="0">
                          <a:effectLst/>
                        </a:rPr>
                        <a:t>Overview of continuous teacher professional development, need &amp; purpose. </a:t>
                      </a:r>
                    </a:p>
                    <a:p>
                      <a:pPr>
                        <a:lnSpc>
                          <a:spcPct val="106000"/>
                        </a:lnSpc>
                        <a:spcAft>
                          <a:spcPts val="800"/>
                        </a:spcAft>
                      </a:pPr>
                      <a:r>
                        <a:rPr lang="en-US" sz="1400" dirty="0">
                          <a:effectLst/>
                        </a:rPr>
                        <a:t>Concept 2:</a:t>
                      </a:r>
                    </a:p>
                    <a:p>
                      <a:pPr>
                        <a:lnSpc>
                          <a:spcPct val="106000"/>
                        </a:lnSpc>
                        <a:spcAft>
                          <a:spcPts val="800"/>
                        </a:spcAft>
                      </a:pPr>
                      <a:r>
                        <a:rPr lang="en-US" sz="1400" dirty="0">
                          <a:effectLst/>
                        </a:rPr>
                        <a:t>Collaborative Professional Development</a:t>
                      </a:r>
                    </a:p>
                    <a:p>
                      <a:pPr>
                        <a:lnSpc>
                          <a:spcPct val="106000"/>
                        </a:lnSpc>
                        <a:spcAft>
                          <a:spcPts val="800"/>
                        </a:spcAft>
                      </a:pPr>
                      <a:r>
                        <a:rPr lang="en-US" sz="1400" dirty="0">
                          <a:effectLst/>
                        </a:rPr>
                        <a:t> </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nchor="ctr"/>
                </a:tc>
                <a:tc>
                  <a:txBody>
                    <a:bodyPr/>
                    <a:lstStyle/>
                    <a:p>
                      <a:pPr>
                        <a:lnSpc>
                          <a:spcPct val="106000"/>
                        </a:lnSpc>
                        <a:spcAft>
                          <a:spcPts val="800"/>
                        </a:spcAft>
                      </a:pPr>
                      <a:r>
                        <a:rPr lang="en-US" sz="1400" kern="1200" dirty="0">
                          <a:effectLst/>
                        </a:rPr>
                        <a:t>Community Building Activity</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nchor="ctr"/>
                </a:tc>
                <a:tc>
                  <a:txBody>
                    <a:bodyPr/>
                    <a:lstStyle/>
                    <a:p>
                      <a:pPr>
                        <a:lnSpc>
                          <a:spcPct val="106000"/>
                        </a:lnSpc>
                        <a:spcAft>
                          <a:spcPts val="800"/>
                        </a:spcAft>
                      </a:pPr>
                      <a:r>
                        <a:rPr lang="en-US" sz="1400" kern="1200" dirty="0">
                          <a:effectLst/>
                        </a:rPr>
                        <a:t>30 mins</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tc>
                <a:extLst>
                  <a:ext uri="{0D108BD9-81ED-4DB2-BD59-A6C34878D82A}">
                    <a16:rowId xmlns:a16="http://schemas.microsoft.com/office/drawing/2014/main" val="3975303648"/>
                  </a:ext>
                </a:extLst>
              </a:tr>
              <a:tr h="90848">
                <a:tc vMerge="1">
                  <a:txBody>
                    <a:bodyPr/>
                    <a:lstStyle/>
                    <a:p>
                      <a:endParaRPr lang="en-US"/>
                    </a:p>
                  </a:txBody>
                  <a:tcPr/>
                </a:tc>
                <a:tc vMerge="1">
                  <a:txBody>
                    <a:bodyPr/>
                    <a:lstStyle/>
                    <a:p>
                      <a:endParaRPr lang="en-US"/>
                    </a:p>
                  </a:txBody>
                  <a:tcPr/>
                </a:tc>
                <a:tc>
                  <a:txBody>
                    <a:bodyPr/>
                    <a:lstStyle/>
                    <a:p>
                      <a:r>
                        <a:rPr lang="en-US" sz="1400" kern="1200">
                          <a:effectLst/>
                        </a:rPr>
                        <a:t>Competency self-assessment</a:t>
                      </a:r>
                      <a:endParaRPr lang="en-US" sz="1400"/>
                    </a:p>
                  </a:txBody>
                  <a:tcPr marL="9824" marR="9824" marT="0" marB="0" anchor="ctr"/>
                </a:tc>
                <a:tc>
                  <a:txBody>
                    <a:bodyPr/>
                    <a:lstStyle/>
                    <a:p>
                      <a:pPr>
                        <a:lnSpc>
                          <a:spcPct val="106000"/>
                        </a:lnSpc>
                        <a:spcAft>
                          <a:spcPts val="800"/>
                        </a:spcAft>
                      </a:pPr>
                      <a:r>
                        <a:rPr lang="en-US" sz="1400" kern="1200" dirty="0">
                          <a:effectLst/>
                        </a:rPr>
                        <a:t>20 mins</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tc>
                <a:extLst>
                  <a:ext uri="{0D108BD9-81ED-4DB2-BD59-A6C34878D82A}">
                    <a16:rowId xmlns:a16="http://schemas.microsoft.com/office/drawing/2014/main" val="1217065129"/>
                  </a:ext>
                </a:extLst>
              </a:tr>
              <a:tr h="90848">
                <a:tc vMerge="1">
                  <a:txBody>
                    <a:bodyPr/>
                    <a:lstStyle/>
                    <a:p>
                      <a:endParaRPr lang="en-US"/>
                    </a:p>
                  </a:txBody>
                  <a:tcPr/>
                </a:tc>
                <a:tc vMerge="1">
                  <a:txBody>
                    <a:bodyPr/>
                    <a:lstStyle/>
                    <a:p>
                      <a:endParaRPr lang="en-US"/>
                    </a:p>
                  </a:txBody>
                  <a:tcPr/>
                </a:tc>
                <a:tc>
                  <a:txBody>
                    <a:bodyPr/>
                    <a:lstStyle/>
                    <a:p>
                      <a:r>
                        <a:rPr lang="en-US" sz="1400" kern="1200" dirty="0">
                          <a:effectLst/>
                        </a:rPr>
                        <a:t>Intro to learning by doing.</a:t>
                      </a:r>
                      <a:endParaRPr lang="en-US" sz="1400" dirty="0"/>
                    </a:p>
                  </a:txBody>
                  <a:tcPr marL="9824" marR="9824" marT="0" marB="0" anchor="ctr"/>
                </a:tc>
                <a:tc>
                  <a:txBody>
                    <a:bodyPr/>
                    <a:lstStyle/>
                    <a:p>
                      <a:pPr>
                        <a:lnSpc>
                          <a:spcPct val="106000"/>
                        </a:lnSpc>
                        <a:spcAft>
                          <a:spcPts val="800"/>
                        </a:spcAft>
                      </a:pPr>
                      <a:r>
                        <a:rPr lang="en-US" sz="1400" kern="1200" dirty="0">
                          <a:effectLst/>
                        </a:rPr>
                        <a:t>45 mins</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tc>
                <a:extLst>
                  <a:ext uri="{0D108BD9-81ED-4DB2-BD59-A6C34878D82A}">
                    <a16:rowId xmlns:a16="http://schemas.microsoft.com/office/drawing/2014/main" val="1154443603"/>
                  </a:ext>
                </a:extLst>
              </a:tr>
              <a:tr h="90848">
                <a:tc vMerge="1">
                  <a:txBody>
                    <a:bodyPr/>
                    <a:lstStyle/>
                    <a:p>
                      <a:endParaRPr lang="en-US"/>
                    </a:p>
                  </a:txBody>
                  <a:tcPr/>
                </a:tc>
                <a:tc vMerge="1">
                  <a:txBody>
                    <a:bodyPr/>
                    <a:lstStyle/>
                    <a:p>
                      <a:endParaRPr lang="en-US"/>
                    </a:p>
                  </a:txBody>
                  <a:tcPr/>
                </a:tc>
                <a:tc>
                  <a:txBody>
                    <a:bodyPr/>
                    <a:lstStyle/>
                    <a:p>
                      <a:r>
                        <a:rPr lang="en-US" sz="1400" kern="1200" dirty="0">
                          <a:effectLst/>
                        </a:rPr>
                        <a:t>Small Break</a:t>
                      </a:r>
                      <a:endParaRPr lang="en-US" sz="1400" dirty="0"/>
                    </a:p>
                  </a:txBody>
                  <a:tcPr marL="9824" marR="9824" marT="0" marB="0" anchor="ctr">
                    <a:solidFill>
                      <a:schemeClr val="bg2">
                        <a:lumMod val="90000"/>
                      </a:schemeClr>
                    </a:solidFill>
                  </a:tcPr>
                </a:tc>
                <a:tc>
                  <a:txBody>
                    <a:bodyPr/>
                    <a:lstStyle/>
                    <a:p>
                      <a:pPr>
                        <a:lnSpc>
                          <a:spcPct val="106000"/>
                        </a:lnSpc>
                        <a:spcAft>
                          <a:spcPts val="800"/>
                        </a:spcAft>
                      </a:pPr>
                      <a:r>
                        <a:rPr lang="en-US" sz="1400" kern="1200" dirty="0">
                          <a:effectLst/>
                        </a:rPr>
                        <a:t>15 mins</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solidFill>
                      <a:schemeClr val="bg2">
                        <a:lumMod val="90000"/>
                      </a:schemeClr>
                    </a:solidFill>
                  </a:tcPr>
                </a:tc>
                <a:extLst>
                  <a:ext uri="{0D108BD9-81ED-4DB2-BD59-A6C34878D82A}">
                    <a16:rowId xmlns:a16="http://schemas.microsoft.com/office/drawing/2014/main" val="4208576116"/>
                  </a:ext>
                </a:extLst>
              </a:tr>
              <a:tr h="224012">
                <a:tc vMerge="1">
                  <a:txBody>
                    <a:bodyPr/>
                    <a:lstStyle/>
                    <a:p>
                      <a:endParaRPr lang="en-US"/>
                    </a:p>
                  </a:txBody>
                  <a:tcPr/>
                </a:tc>
                <a:tc vMerge="1">
                  <a:txBody>
                    <a:bodyPr/>
                    <a:lstStyle/>
                    <a:p>
                      <a:endParaRPr lang="en-US"/>
                    </a:p>
                  </a:txBody>
                  <a:tcPr/>
                </a:tc>
                <a:tc>
                  <a:txBody>
                    <a:bodyPr/>
                    <a:lstStyle/>
                    <a:p>
                      <a:r>
                        <a:rPr lang="en-US" sz="1400" dirty="0">
                          <a:effectLst/>
                        </a:rPr>
                        <a:t>Activity 1: Setting background</a:t>
                      </a:r>
                      <a:endParaRPr lang="en-US" sz="1400" dirty="0"/>
                    </a:p>
                  </a:txBody>
                  <a:tcPr marL="9824" marR="9824" marT="0" marB="0" anchor="ctr"/>
                </a:tc>
                <a:tc>
                  <a:txBody>
                    <a:bodyPr/>
                    <a:lstStyle/>
                    <a:p>
                      <a:pPr>
                        <a:lnSpc>
                          <a:spcPct val="106000"/>
                        </a:lnSpc>
                        <a:spcAft>
                          <a:spcPts val="800"/>
                        </a:spcAft>
                      </a:pPr>
                      <a:r>
                        <a:rPr lang="en-US" sz="1400" kern="1200" dirty="0">
                          <a:effectLst/>
                        </a:rPr>
                        <a:t>30 mins</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tc>
                <a:extLst>
                  <a:ext uri="{0D108BD9-81ED-4DB2-BD59-A6C34878D82A}">
                    <a16:rowId xmlns:a16="http://schemas.microsoft.com/office/drawing/2014/main" val="3215816281"/>
                  </a:ext>
                </a:extLst>
              </a:tr>
              <a:tr h="59292">
                <a:tc vMerge="1">
                  <a:txBody>
                    <a:bodyPr/>
                    <a:lstStyle/>
                    <a:p>
                      <a:endParaRPr lang="en-US"/>
                    </a:p>
                  </a:txBody>
                  <a:tcPr/>
                </a:tc>
                <a:tc vMerge="1">
                  <a:txBody>
                    <a:bodyPr/>
                    <a:lstStyle/>
                    <a:p>
                      <a:endParaRPr lang="en-US"/>
                    </a:p>
                  </a:txBody>
                  <a:tcPr/>
                </a:tc>
                <a:tc>
                  <a:txBody>
                    <a:bodyPr/>
                    <a:lstStyle/>
                    <a:p>
                      <a:pPr>
                        <a:lnSpc>
                          <a:spcPct val="106000"/>
                        </a:lnSpc>
                        <a:spcAft>
                          <a:spcPts val="800"/>
                        </a:spcAft>
                      </a:pPr>
                      <a:r>
                        <a:rPr lang="en-US" sz="1400" dirty="0">
                          <a:effectLst/>
                        </a:rPr>
                        <a:t>Facilitation vs Telling</a:t>
                      </a:r>
                      <a:endParaRPr lang="en-US" sz="1400" dirty="0"/>
                    </a:p>
                  </a:txBody>
                  <a:tcPr marL="9824" marR="9824" marT="0" marB="0" anchor="ctr"/>
                </a:tc>
                <a:tc>
                  <a:txBody>
                    <a:bodyPr/>
                    <a:lstStyle/>
                    <a:p>
                      <a:pPr>
                        <a:lnSpc>
                          <a:spcPct val="106000"/>
                        </a:lnSpc>
                        <a:spcAft>
                          <a:spcPts val="800"/>
                        </a:spcAft>
                      </a:pPr>
                      <a:r>
                        <a:rPr lang="en-US" sz="1400" kern="1200" dirty="0">
                          <a:effectLst/>
                        </a:rPr>
                        <a:t>45 mins</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tc>
                <a:extLst>
                  <a:ext uri="{0D108BD9-81ED-4DB2-BD59-A6C34878D82A}">
                    <a16:rowId xmlns:a16="http://schemas.microsoft.com/office/drawing/2014/main" val="214455481"/>
                  </a:ext>
                </a:extLst>
              </a:tr>
              <a:tr h="90848">
                <a:tc vMerge="1">
                  <a:txBody>
                    <a:bodyPr/>
                    <a:lstStyle/>
                    <a:p>
                      <a:endParaRPr lang="en-US"/>
                    </a:p>
                  </a:txBody>
                  <a:tcPr/>
                </a:tc>
                <a:tc vMerge="1">
                  <a:txBody>
                    <a:bodyPr/>
                    <a:lstStyle/>
                    <a:p>
                      <a:endParaRPr lang="en-US"/>
                    </a:p>
                  </a:txBody>
                  <a:tcPr/>
                </a:tc>
                <a:tc>
                  <a:txBody>
                    <a:bodyPr/>
                    <a:lstStyle/>
                    <a:p>
                      <a:r>
                        <a:rPr lang="en-US" sz="1400" kern="1200" dirty="0">
                          <a:effectLst/>
                        </a:rPr>
                        <a:t>Lunch</a:t>
                      </a:r>
                      <a:endParaRPr lang="en-US" sz="1400" dirty="0"/>
                    </a:p>
                  </a:txBody>
                  <a:tcPr marL="9824" marR="9824" marT="0" marB="0" anchor="ctr">
                    <a:solidFill>
                      <a:schemeClr val="bg2">
                        <a:lumMod val="90000"/>
                      </a:schemeClr>
                    </a:solidFill>
                  </a:tcPr>
                </a:tc>
                <a:tc>
                  <a:txBody>
                    <a:bodyPr/>
                    <a:lstStyle/>
                    <a:p>
                      <a:pPr>
                        <a:lnSpc>
                          <a:spcPct val="106000"/>
                        </a:lnSpc>
                        <a:spcAft>
                          <a:spcPts val="800"/>
                        </a:spcAft>
                      </a:pPr>
                      <a:r>
                        <a:rPr lang="en-US" sz="1400" kern="1200" dirty="0">
                          <a:effectLst/>
                        </a:rPr>
                        <a:t>60 mins</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solidFill>
                      <a:schemeClr val="bg2">
                        <a:lumMod val="90000"/>
                      </a:schemeClr>
                    </a:solidFill>
                  </a:tcPr>
                </a:tc>
                <a:extLst>
                  <a:ext uri="{0D108BD9-81ED-4DB2-BD59-A6C34878D82A}">
                    <a16:rowId xmlns:a16="http://schemas.microsoft.com/office/drawing/2014/main" val="4038126803"/>
                  </a:ext>
                </a:extLst>
              </a:tr>
              <a:tr h="90848">
                <a:tc vMerge="1">
                  <a:txBody>
                    <a:bodyPr/>
                    <a:lstStyle/>
                    <a:p>
                      <a:endParaRPr lang="en-US"/>
                    </a:p>
                  </a:txBody>
                  <a:tcPr/>
                </a:tc>
                <a:tc vMerge="1">
                  <a:txBody>
                    <a:bodyPr/>
                    <a:lstStyle/>
                    <a:p>
                      <a:endParaRPr lang="en-US"/>
                    </a:p>
                  </a:txBody>
                  <a:tcPr/>
                </a:tc>
                <a:tc>
                  <a:txBody>
                    <a:bodyPr/>
                    <a:lstStyle/>
                    <a:p>
                      <a:r>
                        <a:rPr lang="en-US" sz="1400" dirty="0">
                          <a:effectLst/>
                        </a:rPr>
                        <a:t>Activity 2: Practicing Facilitation</a:t>
                      </a:r>
                      <a:endParaRPr lang="en-US" sz="1400" dirty="0"/>
                    </a:p>
                  </a:txBody>
                  <a:tcPr marL="9824" marR="9824" marT="0" marB="0" anchor="ctr"/>
                </a:tc>
                <a:tc>
                  <a:txBody>
                    <a:bodyPr/>
                    <a:lstStyle/>
                    <a:p>
                      <a:pPr>
                        <a:lnSpc>
                          <a:spcPct val="106000"/>
                        </a:lnSpc>
                        <a:spcAft>
                          <a:spcPts val="800"/>
                        </a:spcAft>
                      </a:pPr>
                      <a:r>
                        <a:rPr lang="en-US" sz="1400" kern="1200" dirty="0">
                          <a:effectLst/>
                        </a:rPr>
                        <a:t>90 mins</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tc>
                <a:extLst>
                  <a:ext uri="{0D108BD9-81ED-4DB2-BD59-A6C34878D82A}">
                    <a16:rowId xmlns:a16="http://schemas.microsoft.com/office/drawing/2014/main" val="2361048575"/>
                  </a:ext>
                </a:extLst>
              </a:tr>
              <a:tr h="90848">
                <a:tc vMerge="1">
                  <a:txBody>
                    <a:bodyPr/>
                    <a:lstStyle/>
                    <a:p>
                      <a:endParaRPr lang="en-US"/>
                    </a:p>
                  </a:txBody>
                  <a:tcPr/>
                </a:tc>
                <a:tc vMerge="1">
                  <a:txBody>
                    <a:bodyPr/>
                    <a:lstStyle/>
                    <a:p>
                      <a:endParaRPr lang="en-US"/>
                    </a:p>
                  </a:txBody>
                  <a:tcPr/>
                </a:tc>
                <a:tc>
                  <a:txBody>
                    <a:bodyPr/>
                    <a:lstStyle/>
                    <a:p>
                      <a:r>
                        <a:rPr lang="en-US" sz="1400" kern="1200" dirty="0">
                          <a:effectLst/>
                        </a:rPr>
                        <a:t>Small Break</a:t>
                      </a:r>
                      <a:endParaRPr lang="en-US" sz="1400" dirty="0"/>
                    </a:p>
                  </a:txBody>
                  <a:tcPr marL="9824" marR="9824" marT="0" marB="0" anchor="ctr">
                    <a:solidFill>
                      <a:schemeClr val="bg2">
                        <a:lumMod val="90000"/>
                      </a:schemeClr>
                    </a:solidFill>
                  </a:tcPr>
                </a:tc>
                <a:tc>
                  <a:txBody>
                    <a:bodyPr/>
                    <a:lstStyle/>
                    <a:p>
                      <a:pPr>
                        <a:lnSpc>
                          <a:spcPct val="106000"/>
                        </a:lnSpc>
                        <a:spcAft>
                          <a:spcPts val="800"/>
                        </a:spcAft>
                      </a:pPr>
                      <a:r>
                        <a:rPr lang="en-US" sz="1400" kern="1200" dirty="0">
                          <a:effectLst/>
                        </a:rPr>
                        <a:t>15 mins</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solidFill>
                      <a:schemeClr val="bg2">
                        <a:lumMod val="90000"/>
                      </a:schemeClr>
                    </a:solidFill>
                  </a:tcPr>
                </a:tc>
                <a:extLst>
                  <a:ext uri="{0D108BD9-81ED-4DB2-BD59-A6C34878D82A}">
                    <a16:rowId xmlns:a16="http://schemas.microsoft.com/office/drawing/2014/main" val="1559716014"/>
                  </a:ext>
                </a:extLst>
              </a:tr>
              <a:tr h="152279">
                <a:tc vMerge="1">
                  <a:txBody>
                    <a:bodyPr/>
                    <a:lstStyle/>
                    <a:p>
                      <a:endParaRPr lang="en-US"/>
                    </a:p>
                  </a:txBody>
                  <a:tcPr/>
                </a:tc>
                <a:tc vMerge="1">
                  <a:txBody>
                    <a:bodyPr/>
                    <a:lstStyle/>
                    <a:p>
                      <a:endParaRPr lang="en-US"/>
                    </a:p>
                  </a:txBody>
                  <a:tcPr/>
                </a:tc>
                <a:tc>
                  <a:txBody>
                    <a:bodyPr/>
                    <a:lstStyle/>
                    <a:p>
                      <a:r>
                        <a:rPr lang="en-US" sz="1400" kern="1200" dirty="0">
                          <a:effectLst/>
                        </a:rPr>
                        <a:t>Designing for professional development</a:t>
                      </a:r>
                      <a:endParaRPr lang="en-US" sz="1400" dirty="0"/>
                    </a:p>
                  </a:txBody>
                  <a:tcPr marL="9824" marR="9824" marT="0" marB="0" anchor="ctr"/>
                </a:tc>
                <a:tc>
                  <a:txBody>
                    <a:bodyPr/>
                    <a:lstStyle/>
                    <a:p>
                      <a:pPr>
                        <a:lnSpc>
                          <a:spcPct val="106000"/>
                        </a:lnSpc>
                        <a:spcAft>
                          <a:spcPts val="800"/>
                        </a:spcAft>
                      </a:pPr>
                      <a:r>
                        <a:rPr lang="en-US" sz="1400" kern="1200" dirty="0">
                          <a:effectLst/>
                        </a:rPr>
                        <a:t>45 mins</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tc>
                <a:extLst>
                  <a:ext uri="{0D108BD9-81ED-4DB2-BD59-A6C34878D82A}">
                    <a16:rowId xmlns:a16="http://schemas.microsoft.com/office/drawing/2014/main" val="771285704"/>
                  </a:ext>
                </a:extLst>
              </a:tr>
              <a:tr h="90848">
                <a:tc vMerge="1">
                  <a:txBody>
                    <a:bodyPr/>
                    <a:lstStyle/>
                    <a:p>
                      <a:endParaRPr lang="en-US"/>
                    </a:p>
                  </a:txBody>
                  <a:tcPr/>
                </a:tc>
                <a:tc vMerge="1">
                  <a:txBody>
                    <a:bodyPr/>
                    <a:lstStyle/>
                    <a:p>
                      <a:endParaRPr lang="en-US"/>
                    </a:p>
                  </a:txBody>
                  <a:tcPr/>
                </a:tc>
                <a:tc>
                  <a:txBody>
                    <a:bodyPr/>
                    <a:lstStyle/>
                    <a:p>
                      <a:r>
                        <a:rPr lang="en-US" sz="1400" kern="1200" dirty="0">
                          <a:effectLst/>
                        </a:rPr>
                        <a:t>Structured reflection for the day</a:t>
                      </a:r>
                      <a:endParaRPr lang="en-US" sz="1400" dirty="0"/>
                    </a:p>
                  </a:txBody>
                  <a:tcPr marL="9824" marR="9824" marT="0" marB="0" anchor="ctr"/>
                </a:tc>
                <a:tc>
                  <a:txBody>
                    <a:bodyPr/>
                    <a:lstStyle/>
                    <a:p>
                      <a:pPr>
                        <a:lnSpc>
                          <a:spcPct val="106000"/>
                        </a:lnSpc>
                        <a:spcAft>
                          <a:spcPts val="800"/>
                        </a:spcAft>
                      </a:pPr>
                      <a:r>
                        <a:rPr lang="en-US" sz="1400" kern="1200" dirty="0">
                          <a:effectLst/>
                        </a:rPr>
                        <a:t>25 mins</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tc>
                <a:extLst>
                  <a:ext uri="{0D108BD9-81ED-4DB2-BD59-A6C34878D82A}">
                    <a16:rowId xmlns:a16="http://schemas.microsoft.com/office/drawing/2014/main" val="2398284364"/>
                  </a:ext>
                </a:extLst>
              </a:tr>
            </a:tbl>
          </a:graphicData>
        </a:graphic>
      </p:graphicFrame>
    </p:spTree>
    <p:extLst>
      <p:ext uri="{BB962C8B-B14F-4D97-AF65-F5344CB8AC3E}">
        <p14:creationId xmlns:p14="http://schemas.microsoft.com/office/powerpoint/2010/main" val="17305131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267208"/>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sp>
        <p:nvSpPr>
          <p:cNvPr id="2" name="Rectangle 2">
            <a:extLst>
              <a:ext uri="{FF2B5EF4-FFF2-40B4-BE49-F238E27FC236}">
                <a16:creationId xmlns:a16="http://schemas.microsoft.com/office/drawing/2014/main" id="{E442A98F-F4F8-4EB2-A46E-386F5D3A7C8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8193" name="Picture 7">
            <a:extLst>
              <a:ext uri="{FF2B5EF4-FFF2-40B4-BE49-F238E27FC236}">
                <a16:creationId xmlns:a16="http://schemas.microsoft.com/office/drawing/2014/main" id="{5F5BF802-BD0C-401A-809C-60885F97E1B6}"/>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457200"/>
            <a:ext cx="254000" cy="254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ABC3B260-1B80-451A-8887-D1F37819564B}"/>
              </a:ext>
            </a:extLst>
          </p:cNvPr>
          <p:cNvSpPr>
            <a:spLocks noChangeArrowheads="1"/>
          </p:cNvSpPr>
          <p:nvPr/>
        </p:nvSpPr>
        <p:spPr bwMode="auto">
          <a:xfrm>
            <a:off x="1963689" y="2921169"/>
            <a:ext cx="8400904"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i="0" u="none" strike="noStrike" cap="none" normalizeH="0" baseline="0" dirty="0">
                <a:ln>
                  <a:noFill/>
                </a:ln>
                <a:solidFill>
                  <a:schemeClr val="tx1"/>
                </a:solidFill>
                <a:effectLst/>
                <a:latin typeface="Arial" panose="020B0604020202020204" pitchFamily="34" charset="0"/>
                <a:cs typeface="Times New Roman" panose="02020603050405020304" pitchFamily="18" charset="0"/>
              </a:rPr>
              <a:t>Community Building Activity</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000" b="1" dirty="0">
              <a:latin typeface="Arial" panose="020B060402020202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i="1"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What would make this 3 day training session pleasant and meaningful?</a:t>
            </a:r>
            <a:endParaRPr kumimoji="0" lang="en-US" altLang="en-US" sz="360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151874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267208"/>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sp>
        <p:nvSpPr>
          <p:cNvPr id="2" name="Rectangle 2">
            <a:extLst>
              <a:ext uri="{FF2B5EF4-FFF2-40B4-BE49-F238E27FC236}">
                <a16:creationId xmlns:a16="http://schemas.microsoft.com/office/drawing/2014/main" id="{E442A98F-F4F8-4EB2-A46E-386F5D3A7C8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 name="Rectangle 2">
            <a:extLst>
              <a:ext uri="{FF2B5EF4-FFF2-40B4-BE49-F238E27FC236}">
                <a16:creationId xmlns:a16="http://schemas.microsoft.com/office/drawing/2014/main" id="{92C86892-1E28-4316-9D85-3D8FDDDD7EB6}"/>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 name="Rectangle 3">
            <a:extLst>
              <a:ext uri="{FF2B5EF4-FFF2-40B4-BE49-F238E27FC236}">
                <a16:creationId xmlns:a16="http://schemas.microsoft.com/office/drawing/2014/main" id="{3B287737-F035-4C95-82D9-303D09A6D3BC}"/>
              </a:ext>
            </a:extLst>
          </p:cNvPr>
          <p:cNvSpPr>
            <a:spLocks noChangeArrowheads="1"/>
          </p:cNvSpPr>
          <p:nvPr/>
        </p:nvSpPr>
        <p:spPr bwMode="auto">
          <a:xfrm>
            <a:off x="1067985" y="998443"/>
            <a:ext cx="10232617" cy="5324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28600" algn="l"/>
                <a:tab pos="457200" algn="l"/>
              </a:tabLst>
            </a:pPr>
            <a:r>
              <a:rPr kumimoji="0" lang="en-US" altLang="en-US" sz="20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LEARNING BY DOING</a:t>
            </a:r>
          </a:p>
          <a:p>
            <a:pPr marL="0" marR="0" lvl="0" indent="0" algn="l" defTabSz="914400" rtl="0" eaLnBrk="0" fontAlgn="base" latinLnBrk="0" hangingPunct="0">
              <a:lnSpc>
                <a:spcPct val="100000"/>
              </a:lnSpc>
              <a:spcBef>
                <a:spcPct val="0"/>
              </a:spcBef>
              <a:spcAft>
                <a:spcPct val="0"/>
              </a:spcAft>
              <a:buClrTx/>
              <a:buSzTx/>
              <a:buFontTx/>
              <a:buNone/>
              <a:tabLst>
                <a:tab pos="228600" algn="l"/>
                <a:tab pos="457200" algn="l"/>
              </a:tabLst>
            </a:pPr>
            <a:endParaRPr kumimoji="0" lang="en-US" altLang="en-US"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 pos="457200" algn="l"/>
              </a:tabLst>
            </a:pPr>
            <a:r>
              <a:rPr lang="en-US" altLang="en-US" sz="1600" dirty="0">
                <a:latin typeface="Calibri" panose="020F0502020204030204" pitchFamily="34" charset="0"/>
                <a:ea typeface="Calibri" panose="020F0502020204030204" pitchFamily="34" charset="0"/>
                <a:cs typeface="Mangal" panose="02040503050203030202" pitchFamily="18" charset="0"/>
              </a:rPr>
              <a:t>H</a:t>
            </a: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ands-on approach to learning where learners must interact with their environment in order to adapt and learn. </a:t>
            </a:r>
          </a:p>
          <a:p>
            <a:pPr marL="0" marR="0" lvl="0" indent="0" algn="l" defTabSz="914400" rtl="0" eaLnBrk="0" fontAlgn="base" latinLnBrk="0" hangingPunct="0">
              <a:lnSpc>
                <a:spcPct val="100000"/>
              </a:lnSpc>
              <a:spcBef>
                <a:spcPct val="0"/>
              </a:spcBef>
              <a:spcAft>
                <a:spcPct val="0"/>
              </a:spcAft>
              <a:buClrTx/>
              <a:buSzTx/>
              <a:buFontTx/>
              <a:buNone/>
              <a:tabLst>
                <a:tab pos="228600" algn="l"/>
                <a:tab pos="457200" algn="l"/>
              </a:tabLst>
            </a:pP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Same as learning for students, adults also learn best by doing.</a:t>
            </a:r>
            <a:endParaRPr kumimoji="0" lang="en-US"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endParaRPr lang="en-US" altLang="en-US" sz="1600" dirty="0">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endParaRPr lang="en-US" altLang="en-US" sz="1600" dirty="0">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3940736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267208"/>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sp>
        <p:nvSpPr>
          <p:cNvPr id="2" name="Rectangle 2">
            <a:extLst>
              <a:ext uri="{FF2B5EF4-FFF2-40B4-BE49-F238E27FC236}">
                <a16:creationId xmlns:a16="http://schemas.microsoft.com/office/drawing/2014/main" id="{E442A98F-F4F8-4EB2-A46E-386F5D3A7C8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 name="Rectangle 2">
            <a:extLst>
              <a:ext uri="{FF2B5EF4-FFF2-40B4-BE49-F238E27FC236}">
                <a16:creationId xmlns:a16="http://schemas.microsoft.com/office/drawing/2014/main" id="{92C86892-1E28-4316-9D85-3D8FDDDD7EB6}"/>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 name="Rectangle 3">
            <a:extLst>
              <a:ext uri="{FF2B5EF4-FFF2-40B4-BE49-F238E27FC236}">
                <a16:creationId xmlns:a16="http://schemas.microsoft.com/office/drawing/2014/main" id="{3B287737-F035-4C95-82D9-303D09A6D3BC}"/>
              </a:ext>
            </a:extLst>
          </p:cNvPr>
          <p:cNvSpPr>
            <a:spLocks noChangeArrowheads="1"/>
          </p:cNvSpPr>
          <p:nvPr/>
        </p:nvSpPr>
        <p:spPr bwMode="auto">
          <a:xfrm>
            <a:off x="1067985" y="998443"/>
            <a:ext cx="10232617" cy="5324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28600" algn="l"/>
                <a:tab pos="457200" algn="l"/>
              </a:tabLst>
            </a:pPr>
            <a:r>
              <a:rPr kumimoji="0" lang="en-US" altLang="en-US" sz="20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LEARNING BY DOING</a:t>
            </a:r>
          </a:p>
          <a:p>
            <a:pPr marL="0" marR="0" lvl="0" indent="0" algn="l" defTabSz="914400" rtl="0" eaLnBrk="0" fontAlgn="base" latinLnBrk="0" hangingPunct="0">
              <a:lnSpc>
                <a:spcPct val="100000"/>
              </a:lnSpc>
              <a:spcBef>
                <a:spcPct val="0"/>
              </a:spcBef>
              <a:spcAft>
                <a:spcPct val="0"/>
              </a:spcAft>
              <a:buClrTx/>
              <a:buSzTx/>
              <a:buFontTx/>
              <a:buNone/>
              <a:tabLst>
                <a:tab pos="228600" algn="l"/>
                <a:tab pos="457200" algn="l"/>
              </a:tabLst>
            </a:pPr>
            <a:endParaRPr kumimoji="0" lang="en-US" altLang="en-US"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 pos="457200" algn="l"/>
              </a:tabLst>
            </a:pPr>
            <a:r>
              <a:rPr lang="en-US" altLang="en-US" sz="1600" dirty="0">
                <a:latin typeface="Calibri" panose="020F0502020204030204" pitchFamily="34" charset="0"/>
                <a:ea typeface="Calibri" panose="020F0502020204030204" pitchFamily="34" charset="0"/>
                <a:cs typeface="Mangal" panose="02040503050203030202" pitchFamily="18" charset="0"/>
              </a:rPr>
              <a:t>H</a:t>
            </a: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ands-on approach to learning where learners must interact with their environment in order to adapt and learn. </a:t>
            </a:r>
          </a:p>
          <a:p>
            <a:pPr marL="0" marR="0" lvl="0" indent="0" algn="l" defTabSz="914400" rtl="0" eaLnBrk="0" fontAlgn="base" latinLnBrk="0" hangingPunct="0">
              <a:lnSpc>
                <a:spcPct val="100000"/>
              </a:lnSpc>
              <a:spcBef>
                <a:spcPct val="0"/>
              </a:spcBef>
              <a:spcAft>
                <a:spcPct val="0"/>
              </a:spcAft>
              <a:buClrTx/>
              <a:buSzTx/>
              <a:buFontTx/>
              <a:buNone/>
              <a:tabLst>
                <a:tab pos="228600" algn="l"/>
                <a:tab pos="457200" algn="l"/>
              </a:tabLst>
            </a:pP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Same as learning for students, adults also learn best by doing.</a:t>
            </a:r>
            <a:endParaRPr kumimoji="0" lang="en-US"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Why is Continuous professional development for teachers essential? </a:t>
            </a: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endParaRPr lang="en-US" altLang="en-US" sz="1600" dirty="0">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endParaRPr lang="en-US" altLang="en-US" sz="1600" dirty="0">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8835668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267208"/>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sp>
        <p:nvSpPr>
          <p:cNvPr id="2" name="Rectangle 2">
            <a:extLst>
              <a:ext uri="{FF2B5EF4-FFF2-40B4-BE49-F238E27FC236}">
                <a16:creationId xmlns:a16="http://schemas.microsoft.com/office/drawing/2014/main" id="{E442A98F-F4F8-4EB2-A46E-386F5D3A7C8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 name="Rectangle 2">
            <a:extLst>
              <a:ext uri="{FF2B5EF4-FFF2-40B4-BE49-F238E27FC236}">
                <a16:creationId xmlns:a16="http://schemas.microsoft.com/office/drawing/2014/main" id="{92C86892-1E28-4316-9D85-3D8FDDDD7EB6}"/>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 name="Rectangle 3">
            <a:extLst>
              <a:ext uri="{FF2B5EF4-FFF2-40B4-BE49-F238E27FC236}">
                <a16:creationId xmlns:a16="http://schemas.microsoft.com/office/drawing/2014/main" id="{3B287737-F035-4C95-82D9-303D09A6D3BC}"/>
              </a:ext>
            </a:extLst>
          </p:cNvPr>
          <p:cNvSpPr>
            <a:spLocks noChangeArrowheads="1"/>
          </p:cNvSpPr>
          <p:nvPr/>
        </p:nvSpPr>
        <p:spPr bwMode="auto">
          <a:xfrm>
            <a:off x="1067985" y="998443"/>
            <a:ext cx="10232617" cy="5324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28600" algn="l"/>
                <a:tab pos="457200" algn="l"/>
              </a:tabLst>
            </a:pPr>
            <a:r>
              <a:rPr kumimoji="0" lang="en-US" altLang="en-US" sz="20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LEARNING BY DOING</a:t>
            </a:r>
          </a:p>
          <a:p>
            <a:pPr marL="0" marR="0" lvl="0" indent="0" algn="l" defTabSz="914400" rtl="0" eaLnBrk="0" fontAlgn="base" latinLnBrk="0" hangingPunct="0">
              <a:lnSpc>
                <a:spcPct val="100000"/>
              </a:lnSpc>
              <a:spcBef>
                <a:spcPct val="0"/>
              </a:spcBef>
              <a:spcAft>
                <a:spcPct val="0"/>
              </a:spcAft>
              <a:buClrTx/>
              <a:buSzTx/>
              <a:buFontTx/>
              <a:buNone/>
              <a:tabLst>
                <a:tab pos="228600" algn="l"/>
                <a:tab pos="457200" algn="l"/>
              </a:tabLst>
            </a:pPr>
            <a:endParaRPr kumimoji="0" lang="en-US" altLang="en-US"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 pos="457200" algn="l"/>
              </a:tabLst>
            </a:pPr>
            <a:r>
              <a:rPr lang="en-US" altLang="en-US" sz="1600" dirty="0">
                <a:latin typeface="Calibri" panose="020F0502020204030204" pitchFamily="34" charset="0"/>
                <a:ea typeface="Calibri" panose="020F0502020204030204" pitchFamily="34" charset="0"/>
                <a:cs typeface="Mangal" panose="02040503050203030202" pitchFamily="18" charset="0"/>
              </a:rPr>
              <a:t>H</a:t>
            </a: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ands-on approach to learning where learners must interact with their environment in order to adapt and learn. </a:t>
            </a:r>
          </a:p>
          <a:p>
            <a:pPr marL="0" marR="0" lvl="0" indent="0" algn="l" defTabSz="914400" rtl="0" eaLnBrk="0" fontAlgn="base" latinLnBrk="0" hangingPunct="0">
              <a:lnSpc>
                <a:spcPct val="100000"/>
              </a:lnSpc>
              <a:spcBef>
                <a:spcPct val="0"/>
              </a:spcBef>
              <a:spcAft>
                <a:spcPct val="0"/>
              </a:spcAft>
              <a:buClrTx/>
              <a:buSzTx/>
              <a:buFontTx/>
              <a:buNone/>
              <a:tabLst>
                <a:tab pos="228600" algn="l"/>
                <a:tab pos="457200" algn="l"/>
              </a:tabLst>
            </a:pP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Same as learning for students, adults also learn best by doing.</a:t>
            </a:r>
            <a:endParaRPr kumimoji="0" lang="en-US"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Why is Continuous professional development for teachers essential? </a:t>
            </a: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Teachers need to understand subject matter deeply so that they can help students understand and master the content, relate ideas to one another, and solve doubts. Teachers need to see how ideas connect across fields and to everyday life. Teachers learn best by “studying, doing, and reflecting”; by collaborating with other teachers; by examining students and their work; and by sharing what they see. </a:t>
            </a:r>
            <a:endParaRPr kumimoji="0" lang="en-US"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endParaRPr lang="en-US" altLang="en-US" sz="1600" dirty="0">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endParaRPr lang="en-US" altLang="en-US" sz="1600" dirty="0">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42827813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267208"/>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sp>
        <p:nvSpPr>
          <p:cNvPr id="2" name="Rectangle 2">
            <a:extLst>
              <a:ext uri="{FF2B5EF4-FFF2-40B4-BE49-F238E27FC236}">
                <a16:creationId xmlns:a16="http://schemas.microsoft.com/office/drawing/2014/main" id="{E442A98F-F4F8-4EB2-A46E-386F5D3A7C8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 name="Rectangle 2">
            <a:extLst>
              <a:ext uri="{FF2B5EF4-FFF2-40B4-BE49-F238E27FC236}">
                <a16:creationId xmlns:a16="http://schemas.microsoft.com/office/drawing/2014/main" id="{92C86892-1E28-4316-9D85-3D8FDDDD7EB6}"/>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 name="Rectangle 3">
            <a:extLst>
              <a:ext uri="{FF2B5EF4-FFF2-40B4-BE49-F238E27FC236}">
                <a16:creationId xmlns:a16="http://schemas.microsoft.com/office/drawing/2014/main" id="{3B287737-F035-4C95-82D9-303D09A6D3BC}"/>
              </a:ext>
            </a:extLst>
          </p:cNvPr>
          <p:cNvSpPr>
            <a:spLocks noChangeArrowheads="1"/>
          </p:cNvSpPr>
          <p:nvPr/>
        </p:nvSpPr>
        <p:spPr bwMode="auto">
          <a:xfrm>
            <a:off x="1067985" y="998443"/>
            <a:ext cx="10232617" cy="5324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28600" algn="l"/>
                <a:tab pos="457200" algn="l"/>
              </a:tabLst>
            </a:pPr>
            <a:r>
              <a:rPr kumimoji="0" lang="en-US" altLang="en-US" sz="20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LEARNING BY DOING</a:t>
            </a:r>
          </a:p>
          <a:p>
            <a:pPr marL="0" marR="0" lvl="0" indent="0" algn="l" defTabSz="914400" rtl="0" eaLnBrk="0" fontAlgn="base" latinLnBrk="0" hangingPunct="0">
              <a:lnSpc>
                <a:spcPct val="100000"/>
              </a:lnSpc>
              <a:spcBef>
                <a:spcPct val="0"/>
              </a:spcBef>
              <a:spcAft>
                <a:spcPct val="0"/>
              </a:spcAft>
              <a:buClrTx/>
              <a:buSzTx/>
              <a:buFontTx/>
              <a:buNone/>
              <a:tabLst>
                <a:tab pos="228600" algn="l"/>
                <a:tab pos="457200" algn="l"/>
              </a:tabLst>
            </a:pPr>
            <a:endParaRPr kumimoji="0" lang="en-US" altLang="en-US"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 pos="457200" algn="l"/>
              </a:tabLst>
            </a:pPr>
            <a:r>
              <a:rPr lang="en-US" altLang="en-US" sz="1600" dirty="0">
                <a:latin typeface="Calibri" panose="020F0502020204030204" pitchFamily="34" charset="0"/>
                <a:ea typeface="Calibri" panose="020F0502020204030204" pitchFamily="34" charset="0"/>
                <a:cs typeface="Mangal" panose="02040503050203030202" pitchFamily="18" charset="0"/>
              </a:rPr>
              <a:t>H</a:t>
            </a: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ands-on approach to learning where learners must interact with their environment in order to adapt and learn. </a:t>
            </a:r>
          </a:p>
          <a:p>
            <a:pPr marL="0" marR="0" lvl="0" indent="0" algn="l" defTabSz="914400" rtl="0" eaLnBrk="0" fontAlgn="base" latinLnBrk="0" hangingPunct="0">
              <a:lnSpc>
                <a:spcPct val="100000"/>
              </a:lnSpc>
              <a:spcBef>
                <a:spcPct val="0"/>
              </a:spcBef>
              <a:spcAft>
                <a:spcPct val="0"/>
              </a:spcAft>
              <a:buClrTx/>
              <a:buSzTx/>
              <a:buFontTx/>
              <a:buNone/>
              <a:tabLst>
                <a:tab pos="228600" algn="l"/>
                <a:tab pos="457200" algn="l"/>
              </a:tabLst>
            </a:pP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Same as learning for students, adults also learn best by doing.</a:t>
            </a:r>
            <a:endParaRPr kumimoji="0" lang="en-US"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Why is Continuous professional development for teachers essential? </a:t>
            </a: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Teachers need to understand subject matter deeply so that they can help students understand and master the content, relate ideas to one another, and solve doubts. Teachers need to see how ideas connect across fields and to everyday life. Teachers learn best by “studying, doing, and reflecting”; by collaborating with other teachers; by examining students and their work; and by sharing what they see. </a:t>
            </a:r>
            <a:endParaRPr kumimoji="0" lang="en-US"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Collaborative learning groups allow for problem-solving by acknowledging and validating the field expertise of the teachers and professional development managers. </a:t>
            </a: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endParaRPr lang="en-US" altLang="en-US" sz="1600" dirty="0">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endParaRPr lang="en-US" altLang="en-US" sz="1600" dirty="0">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8646341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267208"/>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sp>
        <p:nvSpPr>
          <p:cNvPr id="2" name="Rectangle 2">
            <a:extLst>
              <a:ext uri="{FF2B5EF4-FFF2-40B4-BE49-F238E27FC236}">
                <a16:creationId xmlns:a16="http://schemas.microsoft.com/office/drawing/2014/main" id="{E442A98F-F4F8-4EB2-A46E-386F5D3A7C8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 name="Rectangle 2">
            <a:extLst>
              <a:ext uri="{FF2B5EF4-FFF2-40B4-BE49-F238E27FC236}">
                <a16:creationId xmlns:a16="http://schemas.microsoft.com/office/drawing/2014/main" id="{92C86892-1E28-4316-9D85-3D8FDDDD7EB6}"/>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 name="Rectangle 3">
            <a:extLst>
              <a:ext uri="{FF2B5EF4-FFF2-40B4-BE49-F238E27FC236}">
                <a16:creationId xmlns:a16="http://schemas.microsoft.com/office/drawing/2014/main" id="{3B287737-F035-4C95-82D9-303D09A6D3BC}"/>
              </a:ext>
            </a:extLst>
          </p:cNvPr>
          <p:cNvSpPr>
            <a:spLocks noChangeArrowheads="1"/>
          </p:cNvSpPr>
          <p:nvPr/>
        </p:nvSpPr>
        <p:spPr bwMode="auto">
          <a:xfrm>
            <a:off x="1067985" y="998443"/>
            <a:ext cx="10232617" cy="5324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28600" algn="l"/>
                <a:tab pos="457200" algn="l"/>
              </a:tabLst>
            </a:pPr>
            <a:r>
              <a:rPr kumimoji="0" lang="en-US" altLang="en-US" sz="20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LEARNING BY DOING</a:t>
            </a:r>
          </a:p>
          <a:p>
            <a:pPr marL="0" marR="0" lvl="0" indent="0" algn="l" defTabSz="914400" rtl="0" eaLnBrk="0" fontAlgn="base" latinLnBrk="0" hangingPunct="0">
              <a:lnSpc>
                <a:spcPct val="100000"/>
              </a:lnSpc>
              <a:spcBef>
                <a:spcPct val="0"/>
              </a:spcBef>
              <a:spcAft>
                <a:spcPct val="0"/>
              </a:spcAft>
              <a:buClrTx/>
              <a:buSzTx/>
              <a:buFontTx/>
              <a:buNone/>
              <a:tabLst>
                <a:tab pos="228600" algn="l"/>
                <a:tab pos="457200" algn="l"/>
              </a:tabLst>
            </a:pPr>
            <a:endParaRPr kumimoji="0" lang="en-US" altLang="en-US"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 pos="457200" algn="l"/>
              </a:tabLst>
            </a:pPr>
            <a:r>
              <a:rPr lang="en-US" altLang="en-US" sz="1600" dirty="0">
                <a:latin typeface="Calibri" panose="020F0502020204030204" pitchFamily="34" charset="0"/>
                <a:ea typeface="Calibri" panose="020F0502020204030204" pitchFamily="34" charset="0"/>
                <a:cs typeface="Mangal" panose="02040503050203030202" pitchFamily="18" charset="0"/>
              </a:rPr>
              <a:t>H</a:t>
            </a: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ands-on approach to learning where learners must interact with their environment in order to adapt and learn. </a:t>
            </a:r>
          </a:p>
          <a:p>
            <a:pPr marL="0" marR="0" lvl="0" indent="0" algn="l" defTabSz="914400" rtl="0" eaLnBrk="0" fontAlgn="base" latinLnBrk="0" hangingPunct="0">
              <a:lnSpc>
                <a:spcPct val="100000"/>
              </a:lnSpc>
              <a:spcBef>
                <a:spcPct val="0"/>
              </a:spcBef>
              <a:spcAft>
                <a:spcPct val="0"/>
              </a:spcAft>
              <a:buClrTx/>
              <a:buSzTx/>
              <a:buFontTx/>
              <a:buNone/>
              <a:tabLst>
                <a:tab pos="228600" algn="l"/>
                <a:tab pos="457200" algn="l"/>
              </a:tabLst>
            </a:pP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Same as learning for students, adults also learn best by doing.</a:t>
            </a:r>
            <a:endParaRPr kumimoji="0" lang="en-US"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Why is Continuous professional development for teachers essential? </a:t>
            </a: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Teachers need to understand subject matter deeply so that they can help students understand and master the content, relate ideas to one another, and solve doubts. Teachers need to see how ideas connect across fields and to everyday life. Teachers learn best by “studying, doing, and reflecting”; by collaborating with other teachers; by examining students and their work; and by sharing what they see. </a:t>
            </a:r>
            <a:endParaRPr kumimoji="0" lang="en-US"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Collaborative learning groups allow for problem-solving by acknowledging and validating the field expertise of the teachers and professional development managers. </a:t>
            </a: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Several general characteristics—being based on teachers’ needs, on-going, participatory, school-based, and collaborative—ensure programs are more effective, though each program should be designed with the local context and needs in mind.</a:t>
            </a:r>
            <a:endParaRPr kumimoji="0" lang="en-US"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endParaRPr lang="en-US" altLang="en-US" sz="1600" dirty="0">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endParaRPr lang="en-US" altLang="en-US" sz="1600" dirty="0">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6872751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267208"/>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sp>
        <p:nvSpPr>
          <p:cNvPr id="2" name="Rectangle 2">
            <a:extLst>
              <a:ext uri="{FF2B5EF4-FFF2-40B4-BE49-F238E27FC236}">
                <a16:creationId xmlns:a16="http://schemas.microsoft.com/office/drawing/2014/main" id="{E442A98F-F4F8-4EB2-A46E-386F5D3A7C8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 name="Rectangle 2">
            <a:extLst>
              <a:ext uri="{FF2B5EF4-FFF2-40B4-BE49-F238E27FC236}">
                <a16:creationId xmlns:a16="http://schemas.microsoft.com/office/drawing/2014/main" id="{92C86892-1E28-4316-9D85-3D8FDDDD7EB6}"/>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 name="Rectangle 3">
            <a:extLst>
              <a:ext uri="{FF2B5EF4-FFF2-40B4-BE49-F238E27FC236}">
                <a16:creationId xmlns:a16="http://schemas.microsoft.com/office/drawing/2014/main" id="{3B287737-F035-4C95-82D9-303D09A6D3BC}"/>
              </a:ext>
            </a:extLst>
          </p:cNvPr>
          <p:cNvSpPr>
            <a:spLocks noChangeArrowheads="1"/>
          </p:cNvSpPr>
          <p:nvPr/>
        </p:nvSpPr>
        <p:spPr bwMode="auto">
          <a:xfrm>
            <a:off x="1067985" y="998443"/>
            <a:ext cx="10232617" cy="5324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28600" algn="l"/>
                <a:tab pos="457200" algn="l"/>
              </a:tabLst>
            </a:pPr>
            <a:r>
              <a:rPr kumimoji="0" lang="en-US" altLang="en-US" sz="20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LEARNING BY DOING</a:t>
            </a:r>
          </a:p>
          <a:p>
            <a:pPr marL="0" marR="0" lvl="0" indent="0" algn="l" defTabSz="914400" rtl="0" eaLnBrk="0" fontAlgn="base" latinLnBrk="0" hangingPunct="0">
              <a:lnSpc>
                <a:spcPct val="100000"/>
              </a:lnSpc>
              <a:spcBef>
                <a:spcPct val="0"/>
              </a:spcBef>
              <a:spcAft>
                <a:spcPct val="0"/>
              </a:spcAft>
              <a:buClrTx/>
              <a:buSzTx/>
              <a:buFontTx/>
              <a:buNone/>
              <a:tabLst>
                <a:tab pos="228600" algn="l"/>
                <a:tab pos="457200" algn="l"/>
              </a:tabLst>
            </a:pPr>
            <a:endParaRPr kumimoji="0" lang="en-US" altLang="en-US"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 pos="457200" algn="l"/>
              </a:tabLst>
            </a:pPr>
            <a:r>
              <a:rPr lang="en-US" altLang="en-US" sz="1600" dirty="0">
                <a:latin typeface="Calibri" panose="020F0502020204030204" pitchFamily="34" charset="0"/>
                <a:ea typeface="Calibri" panose="020F0502020204030204" pitchFamily="34" charset="0"/>
                <a:cs typeface="Mangal" panose="02040503050203030202" pitchFamily="18" charset="0"/>
              </a:rPr>
              <a:t>H</a:t>
            </a: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ands-on approach to learning where learners must interact with their environment in order to adapt and learn. </a:t>
            </a:r>
          </a:p>
          <a:p>
            <a:pPr marL="0" marR="0" lvl="0" indent="0" algn="l" defTabSz="914400" rtl="0" eaLnBrk="0" fontAlgn="base" latinLnBrk="0" hangingPunct="0">
              <a:lnSpc>
                <a:spcPct val="100000"/>
              </a:lnSpc>
              <a:spcBef>
                <a:spcPct val="0"/>
              </a:spcBef>
              <a:spcAft>
                <a:spcPct val="0"/>
              </a:spcAft>
              <a:buClrTx/>
              <a:buSzTx/>
              <a:buFontTx/>
              <a:buNone/>
              <a:tabLst>
                <a:tab pos="228600" algn="l"/>
                <a:tab pos="457200" algn="l"/>
              </a:tabLst>
            </a:pP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Same as learning for students, adults also learn best by doing.</a:t>
            </a:r>
            <a:endParaRPr kumimoji="0" lang="en-US"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Why is Continuous professional development for teachers essential? </a:t>
            </a: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Teachers need to understand subject matter deeply so that they can help students understand and master the content, relate ideas to one another, and solve doubts. Teachers need to see how ideas connect across fields and to everyday life. Teachers learn best by “studying, doing, and reflecting”; by collaborating with other teachers; by examining students and their work; and by sharing what they see. </a:t>
            </a:r>
            <a:endParaRPr kumimoji="0" lang="en-US"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Collaborative learning groups allow for problem-solving by acknowledging and validating the field expertise of the teachers and professional development managers. </a:t>
            </a: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Several general characteristics—</a:t>
            </a:r>
            <a:r>
              <a:rPr kumimoji="0" lang="en-US" altLang="en-US" sz="1600" b="0" i="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being based on teachers’ needs, on-going, participatory, school-based, and collaborative</a:t>
            </a: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—ensure programs are more effective, though each program should be designed with the local context and needs in mind.</a:t>
            </a:r>
            <a:endParaRPr kumimoji="0" lang="en-US"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Designing for CPD is essential for </a:t>
            </a:r>
            <a:r>
              <a:rPr kumimoji="0" lang="en-US" altLang="en-US"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all</a:t>
            </a: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 professional development mangers, at all levels, district, province, and national levels. As all professional development managers need opportunities to continuously upgrade their skills. </a:t>
            </a: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endParaRPr lang="en-US" altLang="en-US" sz="1600" dirty="0">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endParaRPr lang="en-US" altLang="en-US" sz="1600" dirty="0">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864897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433174"/>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graphicFrame>
        <p:nvGraphicFramePr>
          <p:cNvPr id="3" name="Table 2">
            <a:extLst>
              <a:ext uri="{FF2B5EF4-FFF2-40B4-BE49-F238E27FC236}">
                <a16:creationId xmlns:a16="http://schemas.microsoft.com/office/drawing/2014/main" id="{1E21FA78-D83C-4F47-A094-7BD54C33D349}"/>
              </a:ext>
            </a:extLst>
          </p:cNvPr>
          <p:cNvGraphicFramePr>
            <a:graphicFrameLocks noGrp="1"/>
          </p:cNvGraphicFramePr>
          <p:nvPr>
            <p:extLst>
              <p:ext uri="{D42A27DB-BD31-4B8C-83A1-F6EECF244321}">
                <p14:modId xmlns:p14="http://schemas.microsoft.com/office/powerpoint/2010/main" val="4185975770"/>
              </p:ext>
            </p:extLst>
          </p:nvPr>
        </p:nvGraphicFramePr>
        <p:xfrm>
          <a:off x="966259" y="1388276"/>
          <a:ext cx="10345035" cy="4391914"/>
        </p:xfrm>
        <a:graphic>
          <a:graphicData uri="http://schemas.openxmlformats.org/drawingml/2006/table">
            <a:tbl>
              <a:tblPr bandRow="1">
                <a:tableStyleId>{5940675A-B579-460E-94D1-54222C63F5DA}</a:tableStyleId>
              </a:tblPr>
              <a:tblGrid>
                <a:gridCol w="3281891">
                  <a:extLst>
                    <a:ext uri="{9D8B030D-6E8A-4147-A177-3AD203B41FA5}">
                      <a16:colId xmlns:a16="http://schemas.microsoft.com/office/drawing/2014/main" val="3903512393"/>
                    </a:ext>
                  </a:extLst>
                </a:gridCol>
                <a:gridCol w="3362325">
                  <a:extLst>
                    <a:ext uri="{9D8B030D-6E8A-4147-A177-3AD203B41FA5}">
                      <a16:colId xmlns:a16="http://schemas.microsoft.com/office/drawing/2014/main" val="1116377269"/>
                    </a:ext>
                  </a:extLst>
                </a:gridCol>
                <a:gridCol w="3700819">
                  <a:extLst>
                    <a:ext uri="{9D8B030D-6E8A-4147-A177-3AD203B41FA5}">
                      <a16:colId xmlns:a16="http://schemas.microsoft.com/office/drawing/2014/main" val="1720010953"/>
                    </a:ext>
                  </a:extLst>
                </a:gridCol>
              </a:tblGrid>
              <a:tr h="26986">
                <a:tc>
                  <a:txBody>
                    <a:bodyPr/>
                    <a:lstStyle/>
                    <a:p>
                      <a:pPr algn="ctr">
                        <a:lnSpc>
                          <a:spcPct val="106000"/>
                        </a:lnSpc>
                        <a:spcAft>
                          <a:spcPts val="800"/>
                        </a:spcAft>
                      </a:pPr>
                      <a:r>
                        <a:rPr lang="en-US" sz="1200" b="1" dirty="0">
                          <a:effectLst/>
                        </a:rPr>
                        <a:t>Module</a:t>
                      </a:r>
                      <a:endParaRPr lang="en-US" sz="1200" b="1" dirty="0">
                        <a:effectLst/>
                        <a:latin typeface="Calibri" panose="020F0502020204030204" pitchFamily="34" charset="0"/>
                        <a:ea typeface="Calibri" panose="020F0502020204030204" pitchFamily="34" charset="0"/>
                        <a:cs typeface="Mangal" panose="02040503050203030202" pitchFamily="18" charset="0"/>
                      </a:endParaRPr>
                    </a:p>
                  </a:txBody>
                  <a:tcPr marL="10875" marR="10875" marT="0" marB="0"/>
                </a:tc>
                <a:tc>
                  <a:txBody>
                    <a:bodyPr/>
                    <a:lstStyle/>
                    <a:p>
                      <a:pPr algn="ctr">
                        <a:lnSpc>
                          <a:spcPct val="106000"/>
                        </a:lnSpc>
                        <a:spcAft>
                          <a:spcPts val="800"/>
                        </a:spcAft>
                      </a:pPr>
                      <a:r>
                        <a:rPr lang="en-US" sz="1200" b="1" dirty="0">
                          <a:effectLst/>
                        </a:rPr>
                        <a:t>Core Competency</a:t>
                      </a:r>
                      <a:endParaRPr lang="en-US" sz="1200" b="1" dirty="0">
                        <a:effectLst/>
                        <a:latin typeface="Calibri" panose="020F0502020204030204" pitchFamily="34" charset="0"/>
                        <a:ea typeface="Calibri" panose="020F0502020204030204" pitchFamily="34" charset="0"/>
                        <a:cs typeface="Mangal" panose="02040503050203030202" pitchFamily="18" charset="0"/>
                      </a:endParaRPr>
                    </a:p>
                  </a:txBody>
                  <a:tcPr marL="10875" marR="10875" marT="0" marB="0"/>
                </a:tc>
                <a:tc>
                  <a:txBody>
                    <a:bodyPr/>
                    <a:lstStyle/>
                    <a:p>
                      <a:pPr algn="ctr">
                        <a:lnSpc>
                          <a:spcPct val="106000"/>
                        </a:lnSpc>
                        <a:spcAft>
                          <a:spcPts val="800"/>
                        </a:spcAft>
                      </a:pPr>
                      <a:r>
                        <a:rPr lang="en-US" sz="1200" b="1" dirty="0">
                          <a:effectLst/>
                        </a:rPr>
                        <a:t>Sub Competency</a:t>
                      </a:r>
                      <a:endParaRPr lang="en-US" sz="1200" b="1" dirty="0">
                        <a:effectLst/>
                        <a:latin typeface="Calibri" panose="020F0502020204030204" pitchFamily="34" charset="0"/>
                        <a:ea typeface="Calibri" panose="020F0502020204030204" pitchFamily="34" charset="0"/>
                        <a:cs typeface="Mangal" panose="02040503050203030202" pitchFamily="18" charset="0"/>
                      </a:endParaRPr>
                    </a:p>
                  </a:txBody>
                  <a:tcPr marL="10875" marR="10875" marT="0" marB="0"/>
                </a:tc>
                <a:extLst>
                  <a:ext uri="{0D108BD9-81ED-4DB2-BD59-A6C34878D82A}">
                    <a16:rowId xmlns:a16="http://schemas.microsoft.com/office/drawing/2014/main" val="1146480345"/>
                  </a:ext>
                </a:extLst>
              </a:tr>
              <a:tr h="276988">
                <a:tc rowSpan="4">
                  <a:txBody>
                    <a:bodyPr/>
                    <a:lstStyle/>
                    <a:p>
                      <a:pPr>
                        <a:lnSpc>
                          <a:spcPct val="106000"/>
                        </a:lnSpc>
                        <a:spcAft>
                          <a:spcPts val="800"/>
                        </a:spcAft>
                      </a:pPr>
                      <a:r>
                        <a:rPr lang="en-US" sz="1200" dirty="0">
                          <a:effectLst/>
                        </a:rPr>
                        <a:t>Need for continuous professional development (CPD)</a:t>
                      </a:r>
                      <a:endParaRPr lang="en-US" sz="1200" dirty="0">
                        <a:effectLst/>
                        <a:latin typeface="Calibri" panose="020F0502020204030204" pitchFamily="34" charset="0"/>
                        <a:ea typeface="Calibri" panose="020F0502020204030204" pitchFamily="34" charset="0"/>
                        <a:cs typeface="Mangal" panose="02040503050203030202" pitchFamily="18" charset="0"/>
                      </a:endParaRPr>
                    </a:p>
                  </a:txBody>
                  <a:tcPr marL="10875" marR="10875" marT="0" marB="0"/>
                </a:tc>
                <a:tc>
                  <a:txBody>
                    <a:bodyPr/>
                    <a:lstStyle/>
                    <a:p>
                      <a:pPr>
                        <a:lnSpc>
                          <a:spcPct val="106000"/>
                        </a:lnSpc>
                        <a:spcAft>
                          <a:spcPts val="800"/>
                        </a:spcAft>
                      </a:pPr>
                      <a:r>
                        <a:rPr lang="en-US" sz="1200">
                          <a:effectLst/>
                        </a:rPr>
                        <a:t>1.Education expertise</a:t>
                      </a:r>
                      <a:endParaRPr lang="en-US" sz="1200">
                        <a:effectLst/>
                        <a:latin typeface="Calibri" panose="020F0502020204030204" pitchFamily="34" charset="0"/>
                        <a:ea typeface="Calibri" panose="020F0502020204030204" pitchFamily="34" charset="0"/>
                        <a:cs typeface="Mangal" panose="02040503050203030202" pitchFamily="18" charset="0"/>
                      </a:endParaRPr>
                    </a:p>
                  </a:txBody>
                  <a:tcPr marL="10875" marR="10875" marT="0" marB="0"/>
                </a:tc>
                <a:tc>
                  <a:txBody>
                    <a:bodyPr/>
                    <a:lstStyle/>
                    <a:p>
                      <a:pPr marL="0" indent="0">
                        <a:lnSpc>
                          <a:spcPct val="100000"/>
                        </a:lnSpc>
                        <a:spcAft>
                          <a:spcPts val="0"/>
                        </a:spcAft>
                        <a:buFont typeface="+mj-lt"/>
                        <a:buAutoNum type="arabicPeriod"/>
                      </a:pPr>
                      <a:r>
                        <a:rPr lang="en-GB" sz="1200" dirty="0">
                          <a:effectLst/>
                        </a:rPr>
                        <a:t>Evaluating &amp; assessing </a:t>
                      </a:r>
                    </a:p>
                    <a:p>
                      <a:pPr marL="0" indent="0">
                        <a:lnSpc>
                          <a:spcPct val="100000"/>
                        </a:lnSpc>
                        <a:spcAft>
                          <a:spcPts val="0"/>
                        </a:spcAft>
                        <a:buFont typeface="+mj-lt"/>
                        <a:buAutoNum type="arabicPeriod"/>
                      </a:pPr>
                      <a:r>
                        <a:rPr lang="en-GB" sz="1200" dirty="0">
                          <a:effectLst/>
                        </a:rPr>
                        <a:t>Coaching and Mentoring </a:t>
                      </a:r>
                    </a:p>
                    <a:p>
                      <a:pPr marL="0" indent="0">
                        <a:lnSpc>
                          <a:spcPct val="100000"/>
                        </a:lnSpc>
                        <a:spcAft>
                          <a:spcPts val="0"/>
                        </a:spcAft>
                        <a:buFont typeface="+mj-lt"/>
                        <a:buAutoNum type="arabicPeriod"/>
                      </a:pPr>
                      <a:r>
                        <a:rPr lang="en-GB" sz="1200" dirty="0">
                          <a:effectLst/>
                        </a:rPr>
                        <a:t>Develop Self and Others</a:t>
                      </a:r>
                    </a:p>
                    <a:p>
                      <a:pPr marL="0" indent="0">
                        <a:lnSpc>
                          <a:spcPct val="100000"/>
                        </a:lnSpc>
                        <a:spcAft>
                          <a:spcPts val="0"/>
                        </a:spcAft>
                        <a:buFont typeface="+mj-lt"/>
                        <a:buAutoNum type="arabicPeriod"/>
                      </a:pPr>
                      <a:r>
                        <a:rPr lang="en-GB" sz="1200" dirty="0">
                          <a:effectLst/>
                        </a:rPr>
                        <a:t>Continuous Professional Development (CPD)</a:t>
                      </a:r>
                      <a:endParaRPr lang="en-US" sz="1200" dirty="0">
                        <a:effectLst/>
                        <a:latin typeface="Calibri" panose="020F0502020204030204" pitchFamily="34" charset="0"/>
                        <a:cs typeface="Mangal" panose="02040503050203030202" pitchFamily="18" charset="0"/>
                      </a:endParaRPr>
                    </a:p>
                  </a:txBody>
                  <a:tcPr marL="10875" marR="10875" marT="0" marB="0"/>
                </a:tc>
                <a:extLst>
                  <a:ext uri="{0D108BD9-81ED-4DB2-BD59-A6C34878D82A}">
                    <a16:rowId xmlns:a16="http://schemas.microsoft.com/office/drawing/2014/main" val="1484059660"/>
                  </a:ext>
                </a:extLst>
              </a:tr>
              <a:tr h="191278">
                <a:tc vMerge="1">
                  <a:txBody>
                    <a:bodyPr/>
                    <a:lstStyle/>
                    <a:p>
                      <a:endParaRPr lang="en-US"/>
                    </a:p>
                  </a:txBody>
                  <a:tcPr/>
                </a:tc>
                <a:tc>
                  <a:txBody>
                    <a:bodyPr/>
                    <a:lstStyle/>
                    <a:p>
                      <a:pPr>
                        <a:lnSpc>
                          <a:spcPct val="106000"/>
                        </a:lnSpc>
                        <a:spcAft>
                          <a:spcPts val="800"/>
                        </a:spcAft>
                      </a:pPr>
                      <a:r>
                        <a:rPr lang="en-US" sz="1200">
                          <a:effectLst/>
                        </a:rPr>
                        <a:t>2.Developing self and others</a:t>
                      </a:r>
                      <a:endParaRPr lang="en-US" sz="1200">
                        <a:effectLst/>
                        <a:latin typeface="Calibri" panose="020F0502020204030204" pitchFamily="34" charset="0"/>
                        <a:ea typeface="Calibri" panose="020F0502020204030204" pitchFamily="34" charset="0"/>
                        <a:cs typeface="Mangal" panose="02040503050203030202" pitchFamily="18" charset="0"/>
                      </a:endParaRPr>
                    </a:p>
                  </a:txBody>
                  <a:tcPr marL="10875" marR="10875" marT="0" marB="0"/>
                </a:tc>
                <a:tc>
                  <a:txBody>
                    <a:bodyPr/>
                    <a:lstStyle/>
                    <a:p>
                      <a:pPr marL="0" indent="0">
                        <a:lnSpc>
                          <a:spcPct val="100000"/>
                        </a:lnSpc>
                        <a:spcAft>
                          <a:spcPts val="0"/>
                        </a:spcAft>
                        <a:buFont typeface="+mj-lt"/>
                        <a:buAutoNum type="arabicPeriod"/>
                      </a:pPr>
                      <a:r>
                        <a:rPr lang="en-GB" sz="1200" dirty="0">
                          <a:effectLst/>
                        </a:rPr>
                        <a:t>Coaching and Mentoring</a:t>
                      </a:r>
                    </a:p>
                    <a:p>
                      <a:pPr marL="0" indent="0">
                        <a:lnSpc>
                          <a:spcPct val="100000"/>
                        </a:lnSpc>
                        <a:spcAft>
                          <a:spcPts val="0"/>
                        </a:spcAft>
                        <a:buFont typeface="+mj-lt"/>
                        <a:buAutoNum type="arabicPeriod"/>
                      </a:pPr>
                      <a:r>
                        <a:rPr lang="en-GB" sz="1200" dirty="0">
                          <a:effectLst/>
                        </a:rPr>
                        <a:t>Setting learning and growth plan</a:t>
                      </a:r>
                    </a:p>
                    <a:p>
                      <a:pPr marL="0" indent="0">
                        <a:lnSpc>
                          <a:spcPct val="100000"/>
                        </a:lnSpc>
                        <a:spcAft>
                          <a:spcPts val="0"/>
                        </a:spcAft>
                        <a:buFont typeface="+mj-lt"/>
                        <a:buAutoNum type="arabicPeriod"/>
                      </a:pPr>
                      <a:r>
                        <a:rPr lang="en-GB" sz="1200" dirty="0">
                          <a:effectLst/>
                        </a:rPr>
                        <a:t>Training</a:t>
                      </a:r>
                    </a:p>
                    <a:p>
                      <a:pPr marL="0" indent="0">
                        <a:lnSpc>
                          <a:spcPct val="100000"/>
                        </a:lnSpc>
                        <a:spcAft>
                          <a:spcPts val="0"/>
                        </a:spcAft>
                        <a:buFont typeface="+mj-lt"/>
                        <a:buAutoNum type="arabicPeriod"/>
                      </a:pPr>
                      <a:r>
                        <a:rPr lang="en-GB" sz="1200" dirty="0">
                          <a:effectLst/>
                        </a:rPr>
                        <a:t>Appraising staff</a:t>
                      </a:r>
                    </a:p>
                    <a:p>
                      <a:pPr marL="0" indent="0">
                        <a:lnSpc>
                          <a:spcPct val="100000"/>
                        </a:lnSpc>
                        <a:spcAft>
                          <a:spcPts val="0"/>
                        </a:spcAft>
                        <a:buFont typeface="+mj-lt"/>
                        <a:buAutoNum type="arabicPeriod"/>
                      </a:pPr>
                      <a:r>
                        <a:rPr lang="en-GB" sz="1200" dirty="0">
                          <a:effectLst/>
                        </a:rPr>
                        <a:t>Learning </a:t>
                      </a:r>
                      <a:endParaRPr lang="en-US" sz="1200" dirty="0">
                        <a:effectLst/>
                        <a:latin typeface="Calibri" panose="020F0502020204030204" pitchFamily="34" charset="0"/>
                        <a:cs typeface="Mangal" panose="02040503050203030202" pitchFamily="18" charset="0"/>
                      </a:endParaRPr>
                    </a:p>
                  </a:txBody>
                  <a:tcPr marL="10875" marR="10875" marT="0" marB="0"/>
                </a:tc>
                <a:extLst>
                  <a:ext uri="{0D108BD9-81ED-4DB2-BD59-A6C34878D82A}">
                    <a16:rowId xmlns:a16="http://schemas.microsoft.com/office/drawing/2014/main" val="2210348899"/>
                  </a:ext>
                </a:extLst>
              </a:tr>
              <a:tr h="299222">
                <a:tc vMerge="1">
                  <a:txBody>
                    <a:bodyPr/>
                    <a:lstStyle/>
                    <a:p>
                      <a:endParaRPr lang="en-US"/>
                    </a:p>
                  </a:txBody>
                  <a:tcPr/>
                </a:tc>
                <a:tc>
                  <a:txBody>
                    <a:bodyPr/>
                    <a:lstStyle/>
                    <a:p>
                      <a:pPr>
                        <a:lnSpc>
                          <a:spcPct val="106000"/>
                        </a:lnSpc>
                        <a:spcAft>
                          <a:spcPts val="800"/>
                        </a:spcAft>
                      </a:pPr>
                      <a:r>
                        <a:rPr lang="en-US" sz="1200">
                          <a:effectLst/>
                        </a:rPr>
                        <a:t>3.Working effectively with others</a:t>
                      </a:r>
                      <a:endParaRPr lang="en-US" sz="1200">
                        <a:effectLst/>
                        <a:latin typeface="Calibri" panose="020F0502020204030204" pitchFamily="34" charset="0"/>
                        <a:ea typeface="Calibri" panose="020F0502020204030204" pitchFamily="34" charset="0"/>
                        <a:cs typeface="Mangal" panose="02040503050203030202" pitchFamily="18" charset="0"/>
                      </a:endParaRPr>
                    </a:p>
                  </a:txBody>
                  <a:tcPr marL="10875" marR="10875" marT="0" marB="0"/>
                </a:tc>
                <a:tc>
                  <a:txBody>
                    <a:bodyPr/>
                    <a:lstStyle/>
                    <a:p>
                      <a:pPr marL="0" lvl="0" indent="0">
                        <a:lnSpc>
                          <a:spcPct val="100000"/>
                        </a:lnSpc>
                        <a:spcAft>
                          <a:spcPts val="0"/>
                        </a:spcAft>
                        <a:buFont typeface="+mj-lt"/>
                        <a:buAutoNum type="arabicPeriod"/>
                      </a:pPr>
                      <a:r>
                        <a:rPr lang="en-GB" sz="1200" dirty="0">
                          <a:effectLst/>
                        </a:rPr>
                        <a:t>Teamwork</a:t>
                      </a:r>
                    </a:p>
                    <a:p>
                      <a:pPr marL="0" lvl="0" indent="0">
                        <a:lnSpc>
                          <a:spcPct val="100000"/>
                        </a:lnSpc>
                        <a:spcAft>
                          <a:spcPts val="0"/>
                        </a:spcAft>
                        <a:buFont typeface="+mj-lt"/>
                        <a:buAutoNum type="arabicPeriod"/>
                      </a:pPr>
                      <a:r>
                        <a:rPr lang="en-GB" sz="1200" dirty="0">
                          <a:effectLst/>
                        </a:rPr>
                        <a:t>Effective oral communication </a:t>
                      </a:r>
                    </a:p>
                    <a:p>
                      <a:pPr marL="0" lvl="0" indent="0">
                        <a:lnSpc>
                          <a:spcPct val="100000"/>
                        </a:lnSpc>
                        <a:spcAft>
                          <a:spcPts val="0"/>
                        </a:spcAft>
                        <a:buFont typeface="+mj-lt"/>
                        <a:buAutoNum type="arabicPeriod"/>
                      </a:pPr>
                      <a:r>
                        <a:rPr lang="en-GB" sz="1200" dirty="0">
                          <a:effectLst/>
                        </a:rPr>
                        <a:t>Active listening</a:t>
                      </a:r>
                    </a:p>
                    <a:p>
                      <a:pPr marL="0" lvl="0" indent="0">
                        <a:lnSpc>
                          <a:spcPct val="100000"/>
                        </a:lnSpc>
                        <a:spcAft>
                          <a:spcPts val="0"/>
                        </a:spcAft>
                        <a:buFont typeface="+mj-lt"/>
                        <a:buAutoNum type="arabicPeriod"/>
                      </a:pPr>
                      <a:r>
                        <a:rPr lang="en-GB" sz="1200" dirty="0">
                          <a:effectLst/>
                        </a:rPr>
                        <a:t>Building community relationship </a:t>
                      </a:r>
                    </a:p>
                    <a:p>
                      <a:pPr marL="0" lvl="0" indent="0">
                        <a:lnSpc>
                          <a:spcPct val="100000"/>
                        </a:lnSpc>
                        <a:spcAft>
                          <a:spcPts val="0"/>
                        </a:spcAft>
                        <a:buFont typeface="+mj-lt"/>
                        <a:buAutoNum type="arabicPeriod"/>
                      </a:pPr>
                      <a:r>
                        <a:rPr lang="en-GB" sz="1200" dirty="0">
                          <a:effectLst/>
                        </a:rPr>
                        <a:t>Adaptability </a:t>
                      </a:r>
                    </a:p>
                    <a:p>
                      <a:pPr marL="0" lvl="0" indent="0">
                        <a:lnSpc>
                          <a:spcPct val="100000"/>
                        </a:lnSpc>
                        <a:spcAft>
                          <a:spcPts val="0"/>
                        </a:spcAft>
                        <a:buFont typeface="+mj-lt"/>
                        <a:buAutoNum type="arabicPeriod"/>
                      </a:pPr>
                      <a:r>
                        <a:rPr lang="en-GB" sz="1200" dirty="0">
                          <a:effectLst/>
                        </a:rPr>
                        <a:t>Empathy</a:t>
                      </a:r>
                    </a:p>
                    <a:p>
                      <a:pPr marL="0" lvl="0" indent="0">
                        <a:lnSpc>
                          <a:spcPct val="100000"/>
                        </a:lnSpc>
                        <a:spcAft>
                          <a:spcPts val="0"/>
                        </a:spcAft>
                        <a:buFont typeface="+mj-lt"/>
                        <a:buAutoNum type="arabicPeriod"/>
                      </a:pPr>
                      <a:r>
                        <a:rPr lang="en-GB" sz="1200" dirty="0">
                          <a:effectLst/>
                        </a:rPr>
                        <a:t>Flexibility </a:t>
                      </a:r>
                    </a:p>
                    <a:p>
                      <a:pPr marL="0" lvl="0" indent="0">
                        <a:lnSpc>
                          <a:spcPct val="100000"/>
                        </a:lnSpc>
                        <a:spcAft>
                          <a:spcPts val="0"/>
                        </a:spcAft>
                        <a:buFont typeface="+mj-lt"/>
                        <a:buAutoNum type="arabicPeriod"/>
                      </a:pPr>
                      <a:r>
                        <a:rPr lang="en-GB" sz="1200" dirty="0">
                          <a:effectLst/>
                        </a:rPr>
                        <a:t>Influencing </a:t>
                      </a:r>
                    </a:p>
                    <a:p>
                      <a:pPr marL="0" lvl="0" indent="0">
                        <a:lnSpc>
                          <a:spcPct val="100000"/>
                        </a:lnSpc>
                        <a:spcAft>
                          <a:spcPts val="0"/>
                        </a:spcAft>
                        <a:buFont typeface="+mj-lt"/>
                        <a:buAutoNum type="arabicPeriod"/>
                      </a:pPr>
                      <a:r>
                        <a:rPr lang="en-GB" sz="1200" dirty="0">
                          <a:effectLst/>
                        </a:rPr>
                        <a:t>Sociability</a:t>
                      </a:r>
                      <a:endParaRPr lang="en-US" sz="1200" dirty="0">
                        <a:effectLst/>
                        <a:latin typeface="Calibri" panose="020F0502020204030204" pitchFamily="34" charset="0"/>
                        <a:cs typeface="Mangal" panose="02040503050203030202" pitchFamily="18" charset="0"/>
                      </a:endParaRPr>
                    </a:p>
                  </a:txBody>
                  <a:tcPr marL="10875" marR="10875" marT="0" marB="0"/>
                </a:tc>
                <a:extLst>
                  <a:ext uri="{0D108BD9-81ED-4DB2-BD59-A6C34878D82A}">
                    <a16:rowId xmlns:a16="http://schemas.microsoft.com/office/drawing/2014/main" val="1063860525"/>
                  </a:ext>
                </a:extLst>
              </a:tr>
              <a:tr h="191278">
                <a:tc vMerge="1">
                  <a:txBody>
                    <a:bodyPr/>
                    <a:lstStyle/>
                    <a:p>
                      <a:endParaRPr lang="en-US"/>
                    </a:p>
                  </a:txBody>
                  <a:tcPr/>
                </a:tc>
                <a:tc>
                  <a:txBody>
                    <a:bodyPr/>
                    <a:lstStyle/>
                    <a:p>
                      <a:pPr>
                        <a:lnSpc>
                          <a:spcPct val="106000"/>
                        </a:lnSpc>
                        <a:spcAft>
                          <a:spcPts val="800"/>
                        </a:spcAft>
                      </a:pPr>
                      <a:r>
                        <a:rPr lang="en-US" sz="1200">
                          <a:effectLst/>
                        </a:rPr>
                        <a:t>4.personal learning and growth</a:t>
                      </a:r>
                      <a:endParaRPr lang="en-US" sz="1200">
                        <a:effectLst/>
                        <a:latin typeface="Calibri" panose="020F0502020204030204" pitchFamily="34" charset="0"/>
                        <a:ea typeface="Calibri" panose="020F0502020204030204" pitchFamily="34" charset="0"/>
                        <a:cs typeface="Mangal" panose="02040503050203030202" pitchFamily="18" charset="0"/>
                      </a:endParaRPr>
                    </a:p>
                  </a:txBody>
                  <a:tcPr marL="10875" marR="10875" marT="0" marB="0"/>
                </a:tc>
                <a:tc>
                  <a:txBody>
                    <a:bodyPr/>
                    <a:lstStyle/>
                    <a:p>
                      <a:pPr marL="0" lvl="0" indent="0">
                        <a:lnSpc>
                          <a:spcPct val="100000"/>
                        </a:lnSpc>
                        <a:spcAft>
                          <a:spcPts val="0"/>
                        </a:spcAft>
                        <a:buFont typeface="+mj-lt"/>
                        <a:buAutoNum type="arabicPeriod"/>
                      </a:pPr>
                      <a:r>
                        <a:rPr lang="en-GB" sz="1200" dirty="0">
                          <a:effectLst/>
                        </a:rPr>
                        <a:t>Learning from environment and peers</a:t>
                      </a:r>
                    </a:p>
                    <a:p>
                      <a:pPr marL="0" lvl="0" indent="0">
                        <a:lnSpc>
                          <a:spcPct val="100000"/>
                        </a:lnSpc>
                        <a:spcAft>
                          <a:spcPts val="0"/>
                        </a:spcAft>
                        <a:buFont typeface="+mj-lt"/>
                        <a:buAutoNum type="arabicPeriod"/>
                      </a:pPr>
                      <a:r>
                        <a:rPr lang="en-GB" sz="1200" dirty="0">
                          <a:effectLst/>
                        </a:rPr>
                        <a:t>Observing</a:t>
                      </a:r>
                    </a:p>
                    <a:p>
                      <a:pPr marL="0" lvl="0" indent="0">
                        <a:lnSpc>
                          <a:spcPct val="100000"/>
                        </a:lnSpc>
                        <a:spcAft>
                          <a:spcPts val="0"/>
                        </a:spcAft>
                        <a:buFont typeface="+mj-lt"/>
                        <a:buAutoNum type="arabicPeriod"/>
                      </a:pPr>
                      <a:r>
                        <a:rPr lang="en-GB" sz="1200" dirty="0">
                          <a:effectLst/>
                        </a:rPr>
                        <a:t>Active listening </a:t>
                      </a:r>
                    </a:p>
                    <a:p>
                      <a:pPr marL="0" lvl="0" indent="0">
                        <a:lnSpc>
                          <a:spcPct val="100000"/>
                        </a:lnSpc>
                        <a:spcAft>
                          <a:spcPts val="0"/>
                        </a:spcAft>
                        <a:buFont typeface="+mj-lt"/>
                        <a:buAutoNum type="arabicPeriod"/>
                      </a:pPr>
                      <a:r>
                        <a:rPr lang="en-GB" sz="1200" dirty="0">
                          <a:effectLst/>
                        </a:rPr>
                        <a:t>Getting feedback</a:t>
                      </a:r>
                    </a:p>
                    <a:p>
                      <a:pPr marL="0" lvl="0" indent="0">
                        <a:lnSpc>
                          <a:spcPct val="100000"/>
                        </a:lnSpc>
                        <a:spcAft>
                          <a:spcPts val="0"/>
                        </a:spcAft>
                        <a:buFont typeface="+mj-lt"/>
                        <a:buAutoNum type="arabicPeriod"/>
                      </a:pPr>
                      <a:r>
                        <a:rPr lang="en-GB" sz="1200" dirty="0">
                          <a:effectLst/>
                        </a:rPr>
                        <a:t>Self-esteem and confidence</a:t>
                      </a:r>
                      <a:endParaRPr lang="en-US" sz="1200" dirty="0">
                        <a:effectLst/>
                        <a:latin typeface="Calibri" panose="020F0502020204030204" pitchFamily="34" charset="0"/>
                        <a:cs typeface="Mangal" panose="02040503050203030202" pitchFamily="18" charset="0"/>
                      </a:endParaRPr>
                    </a:p>
                  </a:txBody>
                  <a:tcPr marL="10875" marR="10875" marT="0" marB="0"/>
                </a:tc>
                <a:extLst>
                  <a:ext uri="{0D108BD9-81ED-4DB2-BD59-A6C34878D82A}">
                    <a16:rowId xmlns:a16="http://schemas.microsoft.com/office/drawing/2014/main" val="963882583"/>
                  </a:ext>
                </a:extLst>
              </a:tr>
            </a:tbl>
          </a:graphicData>
        </a:graphic>
      </p:graphicFrame>
    </p:spTree>
    <p:extLst>
      <p:ext uri="{BB962C8B-B14F-4D97-AF65-F5344CB8AC3E}">
        <p14:creationId xmlns:p14="http://schemas.microsoft.com/office/powerpoint/2010/main" val="21123405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267208"/>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sp>
        <p:nvSpPr>
          <p:cNvPr id="2" name="Rectangle 2">
            <a:extLst>
              <a:ext uri="{FF2B5EF4-FFF2-40B4-BE49-F238E27FC236}">
                <a16:creationId xmlns:a16="http://schemas.microsoft.com/office/drawing/2014/main" id="{E442A98F-F4F8-4EB2-A46E-386F5D3A7C8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 name="Rectangle 2">
            <a:extLst>
              <a:ext uri="{FF2B5EF4-FFF2-40B4-BE49-F238E27FC236}">
                <a16:creationId xmlns:a16="http://schemas.microsoft.com/office/drawing/2014/main" id="{92C86892-1E28-4316-9D85-3D8FDDDD7EB6}"/>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 name="Rectangle 3">
            <a:extLst>
              <a:ext uri="{FF2B5EF4-FFF2-40B4-BE49-F238E27FC236}">
                <a16:creationId xmlns:a16="http://schemas.microsoft.com/office/drawing/2014/main" id="{3B287737-F035-4C95-82D9-303D09A6D3BC}"/>
              </a:ext>
            </a:extLst>
          </p:cNvPr>
          <p:cNvSpPr>
            <a:spLocks noChangeArrowheads="1"/>
          </p:cNvSpPr>
          <p:nvPr/>
        </p:nvSpPr>
        <p:spPr bwMode="auto">
          <a:xfrm>
            <a:off x="1067985" y="998443"/>
            <a:ext cx="10232617" cy="5324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28600" algn="l"/>
                <a:tab pos="457200" algn="l"/>
              </a:tabLst>
            </a:pPr>
            <a:r>
              <a:rPr kumimoji="0" lang="en-US" altLang="en-US" sz="20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LEARNING BY DOING</a:t>
            </a:r>
          </a:p>
          <a:p>
            <a:pPr marL="0" marR="0" lvl="0" indent="0" algn="l" defTabSz="914400" rtl="0" eaLnBrk="0" fontAlgn="base" latinLnBrk="0" hangingPunct="0">
              <a:lnSpc>
                <a:spcPct val="100000"/>
              </a:lnSpc>
              <a:spcBef>
                <a:spcPct val="0"/>
              </a:spcBef>
              <a:spcAft>
                <a:spcPct val="0"/>
              </a:spcAft>
              <a:buClrTx/>
              <a:buSzTx/>
              <a:buFontTx/>
              <a:buNone/>
              <a:tabLst>
                <a:tab pos="228600" algn="l"/>
                <a:tab pos="457200" algn="l"/>
              </a:tabLst>
            </a:pPr>
            <a:endParaRPr kumimoji="0" lang="en-US" altLang="en-US"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 pos="457200" algn="l"/>
              </a:tabLst>
            </a:pPr>
            <a:r>
              <a:rPr lang="en-US" altLang="en-US" sz="1600" dirty="0">
                <a:latin typeface="Calibri" panose="020F0502020204030204" pitchFamily="34" charset="0"/>
                <a:ea typeface="Calibri" panose="020F0502020204030204" pitchFamily="34" charset="0"/>
                <a:cs typeface="Mangal" panose="02040503050203030202" pitchFamily="18" charset="0"/>
              </a:rPr>
              <a:t>H</a:t>
            </a: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ands-on approach to learning where learners must interact with their environment in order to adapt and learn. </a:t>
            </a:r>
          </a:p>
          <a:p>
            <a:pPr marL="0" marR="0" lvl="0" indent="0" algn="l" defTabSz="914400" rtl="0" eaLnBrk="0" fontAlgn="base" latinLnBrk="0" hangingPunct="0">
              <a:lnSpc>
                <a:spcPct val="100000"/>
              </a:lnSpc>
              <a:spcBef>
                <a:spcPct val="0"/>
              </a:spcBef>
              <a:spcAft>
                <a:spcPct val="0"/>
              </a:spcAft>
              <a:buClrTx/>
              <a:buSzTx/>
              <a:buFontTx/>
              <a:buNone/>
              <a:tabLst>
                <a:tab pos="228600" algn="l"/>
                <a:tab pos="457200" algn="l"/>
              </a:tabLst>
            </a:pP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Same as learning for students, adults also learn best by doing.</a:t>
            </a:r>
            <a:endParaRPr kumimoji="0" lang="en-US"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Why is Continuous professional development for teachers essential? </a:t>
            </a: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Teachers need to understand subject matter deeply so that they can help students understand and master the content, relate ideas to one another, and solve doubts. Teachers need to see how ideas connect across fields and to everyday life. Teachers learn best by “studying, doing, and reflecting”; by collaborating with other teachers; by examining students and their work; and by sharing what they see. </a:t>
            </a:r>
            <a:endParaRPr kumimoji="0" lang="en-US"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Collaborative learning groups allow for problem-solving by acknowledging and validating the field expertise of the teachers and professional development managers. </a:t>
            </a: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Several general characteristics—</a:t>
            </a:r>
            <a:r>
              <a:rPr kumimoji="0" lang="en-US" altLang="en-US" sz="1600" b="0" i="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being based on teachers’ needs, on-going, participatory, school-based, and collaborative</a:t>
            </a: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—ensure programs are more effective, though each program should be designed with the local context and needs in mind.</a:t>
            </a:r>
            <a:endParaRPr kumimoji="0" lang="en-US"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endPar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Designing for CPD is essential for </a:t>
            </a:r>
            <a:r>
              <a:rPr kumimoji="0" lang="en-US" altLang="en-US"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all</a:t>
            </a: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 professional development mangers, at all levels, district, province, and national levels. As all professional development managers need opportunities to continuously upgrade their skills. </a:t>
            </a: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endParaRPr lang="en-US" altLang="en-US" sz="1600" dirty="0">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r>
              <a:rPr lang="en-US" altLang="en-US" sz="1600" b="1" dirty="0">
                <a:latin typeface="Calibri" panose="020F0502020204030204" pitchFamily="34" charset="0"/>
                <a:ea typeface="Calibri" panose="020F0502020204030204" pitchFamily="34" charset="0"/>
                <a:cs typeface="Mangal" panose="02040503050203030202" pitchFamily="18" charset="0"/>
              </a:rPr>
              <a:t>D</a:t>
            </a:r>
            <a:r>
              <a:rPr kumimoji="0" lang="en-US" altLang="en-US"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oes all training need to focus on acquiring of new knowledge?</a:t>
            </a:r>
            <a:endParaRPr kumimoji="0" lang="en-US" altLang="en-US" sz="16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15321309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267208"/>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sp>
        <p:nvSpPr>
          <p:cNvPr id="2" name="Rectangle 2">
            <a:extLst>
              <a:ext uri="{FF2B5EF4-FFF2-40B4-BE49-F238E27FC236}">
                <a16:creationId xmlns:a16="http://schemas.microsoft.com/office/drawing/2014/main" id="{E442A98F-F4F8-4EB2-A46E-386F5D3A7C8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8193" name="Picture 7">
            <a:extLst>
              <a:ext uri="{FF2B5EF4-FFF2-40B4-BE49-F238E27FC236}">
                <a16:creationId xmlns:a16="http://schemas.microsoft.com/office/drawing/2014/main" id="{5F5BF802-BD0C-401A-809C-60885F97E1B6}"/>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457200"/>
            <a:ext cx="254000" cy="25400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3B47893D-8FDE-4995-8F2C-8F1E8247EDE3}"/>
              </a:ext>
            </a:extLst>
          </p:cNvPr>
          <p:cNvSpPr txBox="1"/>
          <p:nvPr/>
        </p:nvSpPr>
        <p:spPr>
          <a:xfrm>
            <a:off x="955566" y="1287746"/>
            <a:ext cx="10493484" cy="2135136"/>
          </a:xfrm>
          <a:prstGeom prst="rect">
            <a:avLst/>
          </a:prstGeom>
          <a:noFill/>
        </p:spPr>
        <p:txBody>
          <a:bodyPr wrap="square">
            <a:spAutoFit/>
          </a:bodyPr>
          <a:lstStyle/>
          <a:p>
            <a:pPr marL="228600" indent="-228600">
              <a:lnSpc>
                <a:spcPct val="106000"/>
              </a:lnSpc>
              <a:tabLst>
                <a:tab pos="228600" algn="l"/>
                <a:tab pos="457200" algn="l"/>
              </a:tabLst>
            </a:pPr>
            <a:r>
              <a:rPr lang="en-US" sz="1800" b="1" dirty="0">
                <a:effectLst/>
                <a:latin typeface="Calibri" panose="020F0502020204030204" pitchFamily="34" charset="0"/>
                <a:ea typeface="Calibri" panose="020F0502020204030204" pitchFamily="34" charset="0"/>
                <a:cs typeface="Mangal" panose="02040503050203030202" pitchFamily="18" charset="0"/>
              </a:rPr>
              <a:t>Activity 1: Setting background</a:t>
            </a:r>
            <a:endParaRPr lang="en-US" b="1" dirty="0">
              <a:latin typeface="Calibri" panose="020F0502020204030204" pitchFamily="34" charset="0"/>
              <a:ea typeface="Calibri" panose="020F0502020204030204" pitchFamily="34" charset="0"/>
              <a:cs typeface="Mangal" panose="02040503050203030202" pitchFamily="18" charset="0"/>
            </a:endParaRPr>
          </a:p>
          <a:p>
            <a:pPr marL="228600" indent="-228600">
              <a:lnSpc>
                <a:spcPct val="106000"/>
              </a:lnSpc>
              <a:tabLst>
                <a:tab pos="228600" algn="l"/>
                <a:tab pos="457200" algn="l"/>
              </a:tabLst>
            </a:pPr>
            <a:r>
              <a:rPr lang="en-US" sz="1800" dirty="0">
                <a:effectLst/>
                <a:latin typeface="Calibri" panose="020F0502020204030204" pitchFamily="34" charset="0"/>
                <a:ea typeface="Calibri" panose="020F0502020204030204" pitchFamily="34" charset="0"/>
                <a:cs typeface="Mangal" panose="02040503050203030202" pitchFamily="18" charset="0"/>
              </a:rPr>
              <a:t>Reflect on the professional trainings that you have attended in the past and select the one that they liked the most. </a:t>
            </a:r>
          </a:p>
          <a:p>
            <a:pPr marL="228600" indent="-228600">
              <a:lnSpc>
                <a:spcPct val="106000"/>
              </a:lnSpc>
              <a:tabLst>
                <a:tab pos="228600" algn="l"/>
                <a:tab pos="457200" algn="l"/>
              </a:tabLst>
            </a:pPr>
            <a:endParaRPr lang="en-US" dirty="0">
              <a:latin typeface="Calibri" panose="020F0502020204030204" pitchFamily="34" charset="0"/>
              <a:ea typeface="Calibri" panose="020F0502020204030204" pitchFamily="34" charset="0"/>
              <a:cs typeface="Mangal" panose="02040503050203030202" pitchFamily="18" charset="0"/>
            </a:endParaRPr>
          </a:p>
          <a:p>
            <a:pPr marL="228600" indent="-228600">
              <a:lnSpc>
                <a:spcPct val="106000"/>
              </a:lnSpc>
              <a:tabLst>
                <a:tab pos="228600" algn="l"/>
                <a:tab pos="457200" algn="l"/>
              </a:tabLst>
            </a:pPr>
            <a:r>
              <a:rPr lang="en-US" dirty="0">
                <a:latin typeface="Calibri" panose="020F0502020204030204" pitchFamily="34" charset="0"/>
                <a:ea typeface="Calibri" panose="020F0502020204030204" pitchFamily="34" charset="0"/>
                <a:cs typeface="Mangal" panose="02040503050203030202" pitchFamily="18" charset="0"/>
              </a:rPr>
              <a:t>S</a:t>
            </a:r>
            <a:r>
              <a:rPr lang="en-US" sz="1800" dirty="0">
                <a:effectLst/>
                <a:latin typeface="Calibri" panose="020F0502020204030204" pitchFamily="34" charset="0"/>
                <a:ea typeface="Calibri" panose="020F0502020204030204" pitchFamily="34" charset="0"/>
                <a:cs typeface="Mangal" panose="02040503050203030202" pitchFamily="18" charset="0"/>
              </a:rPr>
              <a:t>hare with each other. </a:t>
            </a:r>
          </a:p>
          <a:p>
            <a:pPr marL="228600" indent="-228600">
              <a:lnSpc>
                <a:spcPct val="106000"/>
              </a:lnSpc>
              <a:tabLst>
                <a:tab pos="228600" algn="l"/>
                <a:tab pos="457200" algn="l"/>
              </a:tabLst>
            </a:pPr>
            <a:r>
              <a:rPr lang="en-US" sz="1800" dirty="0">
                <a:effectLst/>
                <a:latin typeface="Calibri" panose="020F0502020204030204" pitchFamily="34" charset="0"/>
                <a:ea typeface="Calibri" panose="020F0502020204030204" pitchFamily="34" charset="0"/>
                <a:cs typeface="Mangal" panose="02040503050203030202" pitchFamily="18" charset="0"/>
              </a:rPr>
              <a:t>Focus specifically on the actions that were taken. </a:t>
            </a:r>
          </a:p>
          <a:p>
            <a:pPr marL="228600" indent="-228600">
              <a:lnSpc>
                <a:spcPct val="106000"/>
              </a:lnSpc>
              <a:tabLst>
                <a:tab pos="228600" algn="l"/>
                <a:tab pos="457200" algn="l"/>
              </a:tabLst>
            </a:pPr>
            <a:r>
              <a:rPr lang="en-US" sz="1800" dirty="0">
                <a:effectLst/>
                <a:latin typeface="Calibri" panose="020F0502020204030204" pitchFamily="34" charset="0"/>
                <a:ea typeface="Calibri" panose="020F0502020204030204" pitchFamily="34" charset="0"/>
                <a:cs typeface="Mangal" panose="02040503050203030202" pitchFamily="18" charset="0"/>
              </a:rPr>
              <a:t> </a:t>
            </a:r>
          </a:p>
        </p:txBody>
      </p:sp>
    </p:spTree>
    <p:extLst>
      <p:ext uri="{BB962C8B-B14F-4D97-AF65-F5344CB8AC3E}">
        <p14:creationId xmlns:p14="http://schemas.microsoft.com/office/powerpoint/2010/main" val="10969088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267208"/>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sp>
        <p:nvSpPr>
          <p:cNvPr id="2" name="Rectangle 2">
            <a:extLst>
              <a:ext uri="{FF2B5EF4-FFF2-40B4-BE49-F238E27FC236}">
                <a16:creationId xmlns:a16="http://schemas.microsoft.com/office/drawing/2014/main" id="{E442A98F-F4F8-4EB2-A46E-386F5D3A7C8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8193" name="Picture 7">
            <a:extLst>
              <a:ext uri="{FF2B5EF4-FFF2-40B4-BE49-F238E27FC236}">
                <a16:creationId xmlns:a16="http://schemas.microsoft.com/office/drawing/2014/main" id="{5F5BF802-BD0C-401A-809C-60885F97E1B6}"/>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457200"/>
            <a:ext cx="254000" cy="25400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3B47893D-8FDE-4995-8F2C-8F1E8247EDE3}"/>
              </a:ext>
            </a:extLst>
          </p:cNvPr>
          <p:cNvSpPr txBox="1"/>
          <p:nvPr/>
        </p:nvSpPr>
        <p:spPr>
          <a:xfrm>
            <a:off x="955566" y="1287746"/>
            <a:ext cx="10493484" cy="3842783"/>
          </a:xfrm>
          <a:prstGeom prst="rect">
            <a:avLst/>
          </a:prstGeom>
          <a:noFill/>
        </p:spPr>
        <p:txBody>
          <a:bodyPr wrap="square">
            <a:spAutoFit/>
          </a:bodyPr>
          <a:lstStyle/>
          <a:p>
            <a:pPr marL="228600" indent="-228600">
              <a:lnSpc>
                <a:spcPct val="106000"/>
              </a:lnSpc>
              <a:tabLst>
                <a:tab pos="228600" algn="l"/>
                <a:tab pos="457200" algn="l"/>
              </a:tabLst>
            </a:pPr>
            <a:r>
              <a:rPr lang="en-US" sz="1800" b="1" dirty="0">
                <a:effectLst/>
                <a:latin typeface="Calibri" panose="020F0502020204030204" pitchFamily="34" charset="0"/>
                <a:ea typeface="Calibri" panose="020F0502020204030204" pitchFamily="34" charset="0"/>
                <a:cs typeface="Mangal" panose="02040503050203030202" pitchFamily="18" charset="0"/>
              </a:rPr>
              <a:t>Activity 1: Setting background</a:t>
            </a:r>
            <a:endParaRPr lang="en-US" b="1" dirty="0">
              <a:latin typeface="Calibri" panose="020F0502020204030204" pitchFamily="34" charset="0"/>
              <a:ea typeface="Calibri" panose="020F0502020204030204" pitchFamily="34" charset="0"/>
              <a:cs typeface="Mangal" panose="02040503050203030202" pitchFamily="18" charset="0"/>
            </a:endParaRPr>
          </a:p>
          <a:p>
            <a:pPr marL="228600" indent="-228600">
              <a:lnSpc>
                <a:spcPct val="106000"/>
              </a:lnSpc>
              <a:tabLst>
                <a:tab pos="228600" algn="l"/>
                <a:tab pos="457200" algn="l"/>
              </a:tabLst>
            </a:pPr>
            <a:r>
              <a:rPr lang="en-US" sz="1800" dirty="0">
                <a:effectLst/>
                <a:latin typeface="Calibri" panose="020F0502020204030204" pitchFamily="34" charset="0"/>
                <a:ea typeface="Calibri" panose="020F0502020204030204" pitchFamily="34" charset="0"/>
                <a:cs typeface="Mangal" panose="02040503050203030202" pitchFamily="18" charset="0"/>
              </a:rPr>
              <a:t>Reflect on the professional trainings that you have attended in the past and select the one that they liked the most. </a:t>
            </a:r>
          </a:p>
          <a:p>
            <a:pPr marL="228600" indent="-228600">
              <a:lnSpc>
                <a:spcPct val="106000"/>
              </a:lnSpc>
              <a:tabLst>
                <a:tab pos="228600" algn="l"/>
                <a:tab pos="457200" algn="l"/>
              </a:tabLst>
            </a:pPr>
            <a:endParaRPr lang="en-US" dirty="0">
              <a:latin typeface="Calibri" panose="020F0502020204030204" pitchFamily="34" charset="0"/>
              <a:ea typeface="Calibri" panose="020F0502020204030204" pitchFamily="34" charset="0"/>
              <a:cs typeface="Mangal" panose="02040503050203030202" pitchFamily="18" charset="0"/>
            </a:endParaRPr>
          </a:p>
          <a:p>
            <a:pPr marL="228600" indent="-228600">
              <a:lnSpc>
                <a:spcPct val="106000"/>
              </a:lnSpc>
              <a:tabLst>
                <a:tab pos="228600" algn="l"/>
                <a:tab pos="457200" algn="l"/>
              </a:tabLst>
            </a:pPr>
            <a:r>
              <a:rPr lang="en-US" dirty="0">
                <a:latin typeface="Calibri" panose="020F0502020204030204" pitchFamily="34" charset="0"/>
                <a:ea typeface="Calibri" panose="020F0502020204030204" pitchFamily="34" charset="0"/>
                <a:cs typeface="Mangal" panose="02040503050203030202" pitchFamily="18" charset="0"/>
              </a:rPr>
              <a:t>S</a:t>
            </a:r>
            <a:r>
              <a:rPr lang="en-US" sz="1800" dirty="0">
                <a:effectLst/>
                <a:latin typeface="Calibri" panose="020F0502020204030204" pitchFamily="34" charset="0"/>
                <a:ea typeface="Calibri" panose="020F0502020204030204" pitchFamily="34" charset="0"/>
                <a:cs typeface="Mangal" panose="02040503050203030202" pitchFamily="18" charset="0"/>
              </a:rPr>
              <a:t>hare with each other. </a:t>
            </a:r>
          </a:p>
          <a:p>
            <a:pPr marL="228600" indent="-228600">
              <a:lnSpc>
                <a:spcPct val="106000"/>
              </a:lnSpc>
              <a:tabLst>
                <a:tab pos="228600" algn="l"/>
                <a:tab pos="457200" algn="l"/>
              </a:tabLst>
            </a:pPr>
            <a:r>
              <a:rPr lang="en-US" sz="1800" dirty="0">
                <a:effectLst/>
                <a:latin typeface="Calibri" panose="020F0502020204030204" pitchFamily="34" charset="0"/>
                <a:ea typeface="Calibri" panose="020F0502020204030204" pitchFamily="34" charset="0"/>
                <a:cs typeface="Mangal" panose="02040503050203030202" pitchFamily="18" charset="0"/>
              </a:rPr>
              <a:t>Focus specifically on the actions that were taken. </a:t>
            </a:r>
          </a:p>
          <a:p>
            <a:pPr marL="228600" indent="-228600">
              <a:lnSpc>
                <a:spcPct val="106000"/>
              </a:lnSpc>
              <a:tabLst>
                <a:tab pos="228600" algn="l"/>
                <a:tab pos="457200" algn="l"/>
              </a:tabLst>
            </a:pPr>
            <a:r>
              <a:rPr lang="en-US" sz="1800" dirty="0">
                <a:effectLst/>
                <a:latin typeface="Calibri" panose="020F0502020204030204" pitchFamily="34" charset="0"/>
                <a:ea typeface="Calibri" panose="020F0502020204030204" pitchFamily="34" charset="0"/>
                <a:cs typeface="Mangal" panose="02040503050203030202" pitchFamily="18" charset="0"/>
              </a:rPr>
              <a:t> </a:t>
            </a:r>
          </a:p>
          <a:p>
            <a:r>
              <a:rPr lang="en-US" sz="1800" dirty="0">
                <a:effectLst/>
                <a:latin typeface="Calibri" panose="020F0502020204030204" pitchFamily="34" charset="0"/>
                <a:ea typeface="Calibri" panose="020F0502020204030204" pitchFamily="34" charset="0"/>
                <a:cs typeface="Mangal" panose="02040503050203030202" pitchFamily="18" charset="0"/>
              </a:rPr>
              <a:t>Reflect on the trainings that </a:t>
            </a:r>
            <a:r>
              <a:rPr lang="en-US" dirty="0">
                <a:latin typeface="Calibri" panose="020F0502020204030204" pitchFamily="34" charset="0"/>
                <a:ea typeface="Calibri" panose="020F0502020204030204" pitchFamily="34" charset="0"/>
                <a:cs typeface="Mangal" panose="02040503050203030202" pitchFamily="18" charset="0"/>
              </a:rPr>
              <a:t>YOU</a:t>
            </a:r>
            <a:r>
              <a:rPr lang="en-US" sz="1800" dirty="0">
                <a:effectLst/>
                <a:latin typeface="Calibri" panose="020F0502020204030204" pitchFamily="34" charset="0"/>
                <a:ea typeface="Calibri" panose="020F0502020204030204" pitchFamily="34" charset="0"/>
                <a:cs typeface="Mangal" panose="02040503050203030202" pitchFamily="18" charset="0"/>
              </a:rPr>
              <a:t> have conducted, and which choose the training that they liked the most. </a:t>
            </a:r>
          </a:p>
          <a:p>
            <a:r>
              <a:rPr lang="en-US" dirty="0">
                <a:latin typeface="Calibri" panose="020F0502020204030204" pitchFamily="34" charset="0"/>
                <a:ea typeface="Calibri" panose="020F0502020204030204" pitchFamily="34" charset="0"/>
                <a:cs typeface="Mangal" panose="02040503050203030202" pitchFamily="18" charset="0"/>
              </a:rPr>
              <a:t>What are the actions that </a:t>
            </a:r>
            <a:r>
              <a:rPr lang="en-US" sz="1800" dirty="0">
                <a:effectLst/>
                <a:latin typeface="Calibri" panose="020F0502020204030204" pitchFamily="34" charset="0"/>
                <a:ea typeface="Calibri" panose="020F0502020204030204" pitchFamily="34" charset="0"/>
                <a:cs typeface="Mangal" panose="02040503050203030202" pitchFamily="18" charset="0"/>
              </a:rPr>
              <a:t>made this training special for </a:t>
            </a:r>
            <a:r>
              <a:rPr lang="en-US" dirty="0">
                <a:latin typeface="Calibri" panose="020F0502020204030204" pitchFamily="34" charset="0"/>
                <a:ea typeface="Calibri" panose="020F0502020204030204" pitchFamily="34" charset="0"/>
                <a:cs typeface="Mangal" panose="02040503050203030202" pitchFamily="18" charset="0"/>
              </a:rPr>
              <a:t>you?</a:t>
            </a:r>
          </a:p>
          <a:p>
            <a:endParaRPr lang="en-US" dirty="0">
              <a:latin typeface="Calibri" panose="020F0502020204030204" pitchFamily="34" charset="0"/>
              <a:cs typeface="Mangal" panose="02040503050203030202" pitchFamily="18" charset="0"/>
            </a:endParaRPr>
          </a:p>
          <a:p>
            <a:pPr marL="228600" indent="-228600">
              <a:lnSpc>
                <a:spcPct val="106000"/>
              </a:lnSpc>
              <a:tabLst>
                <a:tab pos="228600" algn="l"/>
                <a:tab pos="457200" algn="l"/>
              </a:tabLst>
            </a:pPr>
            <a:r>
              <a:rPr lang="en-US" dirty="0">
                <a:latin typeface="Calibri" panose="020F0502020204030204" pitchFamily="34" charset="0"/>
                <a:ea typeface="Calibri" panose="020F0502020204030204" pitchFamily="34" charset="0"/>
                <a:cs typeface="Mangal" panose="02040503050203030202" pitchFamily="18" charset="0"/>
              </a:rPr>
              <a:t>S</a:t>
            </a:r>
            <a:r>
              <a:rPr lang="en-US" sz="1800" dirty="0">
                <a:effectLst/>
                <a:latin typeface="Calibri" panose="020F0502020204030204" pitchFamily="34" charset="0"/>
                <a:ea typeface="Calibri" panose="020F0502020204030204" pitchFamily="34" charset="0"/>
                <a:cs typeface="Mangal" panose="02040503050203030202" pitchFamily="18" charset="0"/>
              </a:rPr>
              <a:t>hare with each other. </a:t>
            </a:r>
          </a:p>
          <a:p>
            <a:pPr marL="228600" indent="-228600">
              <a:lnSpc>
                <a:spcPct val="106000"/>
              </a:lnSpc>
              <a:tabLst>
                <a:tab pos="228600" algn="l"/>
                <a:tab pos="457200" algn="l"/>
              </a:tabLst>
            </a:pPr>
            <a:r>
              <a:rPr lang="en-US" sz="1800" dirty="0">
                <a:effectLst/>
                <a:latin typeface="Calibri" panose="020F0502020204030204" pitchFamily="34" charset="0"/>
                <a:ea typeface="Calibri" panose="020F0502020204030204" pitchFamily="34" charset="0"/>
                <a:cs typeface="Mangal" panose="02040503050203030202" pitchFamily="18" charset="0"/>
              </a:rPr>
              <a:t>Focus specifically on the actions that were taken. </a:t>
            </a:r>
          </a:p>
          <a:p>
            <a:endParaRPr lang="en-US" dirty="0"/>
          </a:p>
        </p:txBody>
      </p:sp>
    </p:spTree>
    <p:extLst>
      <p:ext uri="{BB962C8B-B14F-4D97-AF65-F5344CB8AC3E}">
        <p14:creationId xmlns:p14="http://schemas.microsoft.com/office/powerpoint/2010/main" val="6572650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267208"/>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sp>
        <p:nvSpPr>
          <p:cNvPr id="2" name="Rectangle 2">
            <a:extLst>
              <a:ext uri="{FF2B5EF4-FFF2-40B4-BE49-F238E27FC236}">
                <a16:creationId xmlns:a16="http://schemas.microsoft.com/office/drawing/2014/main" id="{E442A98F-F4F8-4EB2-A46E-386F5D3A7C8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8193" name="Picture 7">
            <a:extLst>
              <a:ext uri="{FF2B5EF4-FFF2-40B4-BE49-F238E27FC236}">
                <a16:creationId xmlns:a16="http://schemas.microsoft.com/office/drawing/2014/main" id="{5F5BF802-BD0C-401A-809C-60885F97E1B6}"/>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457200"/>
            <a:ext cx="254000" cy="254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C3FE5888-C7FD-41CA-B7FD-F147263C8A25}"/>
              </a:ext>
            </a:extLst>
          </p:cNvPr>
          <p:cNvSpPr>
            <a:spLocks noChangeArrowheads="1"/>
          </p:cNvSpPr>
          <p:nvPr/>
        </p:nvSpPr>
        <p:spPr bwMode="auto">
          <a:xfrm>
            <a:off x="142875" y="1654235"/>
            <a:ext cx="5867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 name="Rectangle 3">
            <a:extLst>
              <a:ext uri="{FF2B5EF4-FFF2-40B4-BE49-F238E27FC236}">
                <a16:creationId xmlns:a16="http://schemas.microsoft.com/office/drawing/2014/main" id="{0E27B900-5184-4ED1-9C1A-2EB27AF7F1B9}"/>
              </a:ext>
            </a:extLst>
          </p:cNvPr>
          <p:cNvSpPr>
            <a:spLocks noChangeArrowheads="1"/>
          </p:cNvSpPr>
          <p:nvPr/>
        </p:nvSpPr>
        <p:spPr bwMode="auto">
          <a:xfrm>
            <a:off x="858783" y="1247834"/>
            <a:ext cx="10474434" cy="40626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28600" algn="l"/>
                <a:tab pos="457200" algn="l"/>
              </a:tabLst>
            </a:pPr>
            <a:r>
              <a:rPr kumimoji="0" lang="en-US" altLang="en-US" sz="24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FACILITATION VS TELLING</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endParaRPr kumimoji="0" lang="en-US" altLang="en-US"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r>
              <a:rPr kumimoji="0" lang="en-US" altLang="en-US"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The facilitator will act out </a:t>
            </a:r>
            <a:r>
              <a:rPr lang="en-US" altLang="en-US" dirty="0">
                <a:latin typeface="Calibri" panose="020F0502020204030204" pitchFamily="34" charset="0"/>
                <a:ea typeface="Calibri" panose="020F0502020204030204" pitchFamily="34" charset="0"/>
                <a:cs typeface="Mangal" panose="02040503050203030202" pitchFamily="18" charset="0"/>
              </a:rPr>
              <a:t>1 example of facilitation</a:t>
            </a:r>
            <a:r>
              <a:rPr kumimoji="0" lang="en-US" altLang="en-US"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 that will show the trainer going through the topic in a lecture format without making the content engaging for the audience. </a:t>
            </a: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endParaRPr lang="en-US" altLang="en-US" dirty="0">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r>
              <a:rPr kumimoji="0" lang="en-US" altLang="en-US"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In the acting second example, the trainer makes the session interactive by engaging with the participants. </a:t>
            </a: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endParaRPr lang="en-US" altLang="en-US" dirty="0">
              <a:latin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r>
              <a:rPr kumimoji="0" lang="en-US" altLang="en-US" b="0" i="0" u="none" strike="noStrike" cap="none" normalizeH="0" baseline="0" dirty="0">
                <a:ln>
                  <a:noFill/>
                </a:ln>
                <a:solidFill>
                  <a:schemeClr val="tx1"/>
                </a:solidFill>
                <a:effectLst/>
                <a:latin typeface="Calibri" panose="020F0502020204030204" pitchFamily="34" charset="0"/>
                <a:cs typeface="Mangal" panose="02040503050203030202" pitchFamily="18" charset="0"/>
              </a:rPr>
              <a:t>Discuss the role of facilitation and training in teacher professional development? </a:t>
            </a:r>
            <a:endParaRPr lang="en-US" altLang="en-US" dirty="0">
              <a:latin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r>
              <a:rPr lang="en-US" altLang="en-US" dirty="0">
                <a:latin typeface="Calibri" panose="020F0502020204030204" pitchFamily="34" charset="0"/>
                <a:cs typeface="Mangal" panose="02040503050203030202" pitchFamily="18" charset="0"/>
              </a:rPr>
              <a:t>Which approach should be used when?</a:t>
            </a: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endParaRPr kumimoji="0" lang="en-US" altLang="en-US" b="0" i="0" u="none" strike="noStrike" cap="none" normalizeH="0" baseline="0" dirty="0">
              <a:ln>
                <a:noFill/>
              </a:ln>
              <a:solidFill>
                <a:schemeClr val="tx1"/>
              </a:solidFill>
              <a:effectLst/>
              <a:latin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endParaRPr lang="en-US" altLang="en-US" dirty="0">
              <a:latin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endParaRPr kumimoji="0" lang="en-US" altLang="en-US" b="0" i="0" u="none" strike="noStrike" cap="none" normalizeH="0" baseline="0" dirty="0">
              <a:ln>
                <a:noFill/>
              </a:ln>
              <a:solidFill>
                <a:schemeClr val="tx1"/>
              </a:solidFill>
              <a:effectLst/>
              <a:latin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endParaRPr lang="en-US" altLang="en-US" dirty="0">
              <a:latin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endParaRPr kumimoji="0" lang="en-US" altLang="en-US"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5264624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267208"/>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sp>
        <p:nvSpPr>
          <p:cNvPr id="2" name="Rectangle 2">
            <a:extLst>
              <a:ext uri="{FF2B5EF4-FFF2-40B4-BE49-F238E27FC236}">
                <a16:creationId xmlns:a16="http://schemas.microsoft.com/office/drawing/2014/main" id="{E442A98F-F4F8-4EB2-A46E-386F5D3A7C8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8193" name="Picture 7">
            <a:extLst>
              <a:ext uri="{FF2B5EF4-FFF2-40B4-BE49-F238E27FC236}">
                <a16:creationId xmlns:a16="http://schemas.microsoft.com/office/drawing/2014/main" id="{5F5BF802-BD0C-401A-809C-60885F97E1B6}"/>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457200"/>
            <a:ext cx="254000" cy="254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C3FE5888-C7FD-41CA-B7FD-F147263C8A25}"/>
              </a:ext>
            </a:extLst>
          </p:cNvPr>
          <p:cNvSpPr>
            <a:spLocks noChangeArrowheads="1"/>
          </p:cNvSpPr>
          <p:nvPr/>
        </p:nvSpPr>
        <p:spPr bwMode="auto">
          <a:xfrm>
            <a:off x="142875" y="1654235"/>
            <a:ext cx="5867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 name="Rectangle 3">
            <a:extLst>
              <a:ext uri="{FF2B5EF4-FFF2-40B4-BE49-F238E27FC236}">
                <a16:creationId xmlns:a16="http://schemas.microsoft.com/office/drawing/2014/main" id="{0E27B900-5184-4ED1-9C1A-2EB27AF7F1B9}"/>
              </a:ext>
            </a:extLst>
          </p:cNvPr>
          <p:cNvSpPr>
            <a:spLocks noChangeArrowheads="1"/>
          </p:cNvSpPr>
          <p:nvPr/>
        </p:nvSpPr>
        <p:spPr bwMode="auto">
          <a:xfrm>
            <a:off x="858783" y="1355072"/>
            <a:ext cx="10474434" cy="433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28600" algn="l"/>
                <a:tab pos="457200" algn="l"/>
              </a:tabLst>
            </a:pPr>
            <a:r>
              <a:rPr kumimoji="0" lang="en-US" altLang="en-US" sz="24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FACILITATION</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endParaRPr kumimoji="0" lang="en-US" altLang="en-US"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r>
              <a:rPr kumimoji="0" lang="en-US" altLang="en-US"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Participants are introduced to content </a:t>
            </a: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r>
              <a:rPr kumimoji="0" lang="en-US" altLang="en-US"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Ask questions while the trainer fosters the discussion, </a:t>
            </a: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r>
              <a:rPr lang="en-US" altLang="en-US" dirty="0">
                <a:latin typeface="Calibri" panose="020F0502020204030204" pitchFamily="34" charset="0"/>
                <a:ea typeface="Calibri" panose="020F0502020204030204" pitchFamily="34" charset="0"/>
                <a:cs typeface="Mangal" panose="02040503050203030202" pitchFamily="18" charset="0"/>
              </a:rPr>
              <a:t>Trainer </a:t>
            </a:r>
            <a:r>
              <a:rPr kumimoji="0" lang="en-US" altLang="en-US"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takes steps to enhance the experience for the learners, </a:t>
            </a: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r>
              <a:rPr kumimoji="0" lang="en-US" altLang="en-US"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and gives suggestions. </a:t>
            </a: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endParaRPr lang="en-US" altLang="en-US" dirty="0">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endParaRPr kumimoji="0" lang="en-US" altLang="en-US"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r>
              <a:rPr kumimoji="0" lang="en-US" altLang="en-US"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Trainers </a:t>
            </a:r>
            <a:r>
              <a:rPr kumimoji="0" lang="en-US" altLang="en-US"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do not do the work for the group</a:t>
            </a:r>
            <a:r>
              <a:rPr kumimoji="0" lang="en-US" altLang="en-US"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 instead, they guide learners toward a specific learning outcome.</a:t>
            </a: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endParaRPr kumimoji="0" lang="en-US" altLang="en-US"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r>
              <a:rPr kumimoji="0" lang="en-US" altLang="en-US" b="0" i="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The role of the facilitator is to guide the group to work together more efficiently by creating synergy, generating new ideas, and arriving at consensus and agreement.</a:t>
            </a:r>
            <a:endParaRPr kumimoji="0" lang="en-US" altLang="en-US" b="0" i="1"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endParaRPr kumimoji="0" lang="en-US" altLang="en-US"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endParaRPr lang="en-US" altLang="en-US" dirty="0">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endParaRPr kumimoji="0" lang="en-US" altLang="en-US"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42708617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267208"/>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sp>
        <p:nvSpPr>
          <p:cNvPr id="2" name="Rectangle 2">
            <a:extLst>
              <a:ext uri="{FF2B5EF4-FFF2-40B4-BE49-F238E27FC236}">
                <a16:creationId xmlns:a16="http://schemas.microsoft.com/office/drawing/2014/main" id="{E442A98F-F4F8-4EB2-A46E-386F5D3A7C8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8193" name="Picture 7">
            <a:extLst>
              <a:ext uri="{FF2B5EF4-FFF2-40B4-BE49-F238E27FC236}">
                <a16:creationId xmlns:a16="http://schemas.microsoft.com/office/drawing/2014/main" id="{5F5BF802-BD0C-401A-809C-60885F97E1B6}"/>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457200"/>
            <a:ext cx="254000" cy="254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C3FE5888-C7FD-41CA-B7FD-F147263C8A25}"/>
              </a:ext>
            </a:extLst>
          </p:cNvPr>
          <p:cNvSpPr>
            <a:spLocks noChangeArrowheads="1"/>
          </p:cNvSpPr>
          <p:nvPr/>
        </p:nvSpPr>
        <p:spPr bwMode="auto">
          <a:xfrm>
            <a:off x="142875" y="1654235"/>
            <a:ext cx="5867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 name="Rectangle 3">
            <a:extLst>
              <a:ext uri="{FF2B5EF4-FFF2-40B4-BE49-F238E27FC236}">
                <a16:creationId xmlns:a16="http://schemas.microsoft.com/office/drawing/2014/main" id="{0E27B900-5184-4ED1-9C1A-2EB27AF7F1B9}"/>
              </a:ext>
            </a:extLst>
          </p:cNvPr>
          <p:cNvSpPr>
            <a:spLocks noChangeArrowheads="1"/>
          </p:cNvSpPr>
          <p:nvPr/>
        </p:nvSpPr>
        <p:spPr bwMode="auto">
          <a:xfrm>
            <a:off x="826168" y="1222310"/>
            <a:ext cx="10474434" cy="32316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28600" algn="l"/>
                <a:tab pos="457200" algn="l"/>
              </a:tabLst>
            </a:pPr>
            <a:r>
              <a:rPr kumimoji="0" lang="en-US" altLang="en-US" sz="24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FACILITATION</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endParaRPr kumimoji="0" lang="en-US" altLang="en-US"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r>
              <a:rPr kumimoji="0" lang="en-US" altLang="en-US"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Skills required to be an effective facilitator: </a:t>
            </a: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r>
              <a:rPr lang="en-US" altLang="en-US" dirty="0">
                <a:latin typeface="Calibri" panose="020F0502020204030204" pitchFamily="34" charset="0"/>
                <a:ea typeface="Calibri" panose="020F0502020204030204" pitchFamily="34" charset="0"/>
                <a:cs typeface="Mangal" panose="02040503050203030202" pitchFamily="18" charset="0"/>
              </a:rPr>
              <a:t>	1. </a:t>
            </a:r>
            <a:r>
              <a:rPr kumimoji="0" lang="en-US" altLang="en-US"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Active listening</a:t>
            </a: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r>
              <a:rPr lang="en-US" altLang="en-US" dirty="0">
                <a:latin typeface="Calibri" panose="020F0502020204030204" pitchFamily="34" charset="0"/>
                <a:ea typeface="Calibri" panose="020F0502020204030204" pitchFamily="34" charset="0"/>
                <a:cs typeface="Mangal" panose="02040503050203030202" pitchFamily="18" charset="0"/>
              </a:rPr>
              <a:t>	2. </a:t>
            </a:r>
            <a:r>
              <a:rPr kumimoji="0" lang="en-US" altLang="en-US"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Questioning</a:t>
            </a: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r>
              <a:rPr lang="en-US" altLang="en-US" dirty="0">
                <a:latin typeface="Calibri" panose="020F0502020204030204" pitchFamily="34" charset="0"/>
                <a:ea typeface="Calibri" panose="020F0502020204030204" pitchFamily="34" charset="0"/>
                <a:cs typeface="Mangal" panose="02040503050203030202" pitchFamily="18" charset="0"/>
              </a:rPr>
              <a:t>	3. </a:t>
            </a:r>
            <a:r>
              <a:rPr kumimoji="0" lang="en-US" altLang="en-US"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Problem solving</a:t>
            </a: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r>
              <a:rPr lang="en-US" altLang="en-US" dirty="0">
                <a:latin typeface="Calibri" panose="020F0502020204030204" pitchFamily="34" charset="0"/>
                <a:ea typeface="Calibri" panose="020F0502020204030204" pitchFamily="34" charset="0"/>
                <a:cs typeface="Mangal" panose="02040503050203030202" pitchFamily="18" charset="0"/>
              </a:rPr>
              <a:t>	4. </a:t>
            </a:r>
            <a:r>
              <a:rPr kumimoji="0" lang="en-US" altLang="en-US"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Encouraging participation</a:t>
            </a: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r>
              <a:rPr lang="en-US" altLang="en-US" dirty="0">
                <a:latin typeface="Calibri" panose="020F0502020204030204" pitchFamily="34" charset="0"/>
                <a:ea typeface="Calibri" panose="020F0502020204030204" pitchFamily="34" charset="0"/>
                <a:cs typeface="Mangal" panose="02040503050203030202" pitchFamily="18" charset="0"/>
              </a:rPr>
              <a:t>	5. </a:t>
            </a:r>
            <a:r>
              <a:rPr kumimoji="0" lang="en-US" altLang="en-US"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Empathizing</a:t>
            </a: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r>
              <a:rPr lang="en-US" altLang="en-US" dirty="0">
                <a:latin typeface="Calibri" panose="020F0502020204030204" pitchFamily="34" charset="0"/>
                <a:ea typeface="Calibri" panose="020F0502020204030204" pitchFamily="34" charset="0"/>
                <a:cs typeface="Mangal" panose="02040503050203030202" pitchFamily="18" charset="0"/>
              </a:rPr>
              <a:t>	6. K</a:t>
            </a:r>
            <a:r>
              <a:rPr kumimoji="0" lang="en-US" altLang="en-US"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eeping the conversation focused on the topic</a:t>
            </a: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r>
              <a:rPr lang="en-US" altLang="en-US" dirty="0">
                <a:latin typeface="Calibri" panose="020F0502020204030204" pitchFamily="34" charset="0"/>
                <a:ea typeface="Calibri" panose="020F0502020204030204" pitchFamily="34" charset="0"/>
                <a:cs typeface="Mangal" panose="02040503050203030202" pitchFamily="18" charset="0"/>
              </a:rPr>
              <a:t>	7. A</a:t>
            </a:r>
            <a:r>
              <a:rPr kumimoji="0" lang="en-US" altLang="en-US"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ccepting diverse opinions</a:t>
            </a:r>
            <a:endParaRPr kumimoji="0" lang="en-US" altLang="en-US"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endParaRPr kumimoji="0" lang="en-US" altLang="en-US" b="0" i="0" u="none" strike="noStrike" cap="none" normalizeH="0" baseline="0" dirty="0">
              <a:ln>
                <a:noFill/>
              </a:ln>
              <a:solidFill>
                <a:schemeClr val="tx1"/>
              </a:solidFill>
              <a:effectLst/>
              <a:latin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8905099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267208"/>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sp>
        <p:nvSpPr>
          <p:cNvPr id="2" name="Rectangle 2">
            <a:extLst>
              <a:ext uri="{FF2B5EF4-FFF2-40B4-BE49-F238E27FC236}">
                <a16:creationId xmlns:a16="http://schemas.microsoft.com/office/drawing/2014/main" id="{E442A98F-F4F8-4EB2-A46E-386F5D3A7C8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8193" name="Picture 7">
            <a:extLst>
              <a:ext uri="{FF2B5EF4-FFF2-40B4-BE49-F238E27FC236}">
                <a16:creationId xmlns:a16="http://schemas.microsoft.com/office/drawing/2014/main" id="{5F5BF802-BD0C-401A-809C-60885F97E1B6}"/>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457200"/>
            <a:ext cx="254000" cy="25400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D2AF6DD8-3449-4A9E-A159-586F830AFD56}"/>
              </a:ext>
            </a:extLst>
          </p:cNvPr>
          <p:cNvSpPr txBox="1"/>
          <p:nvPr/>
        </p:nvSpPr>
        <p:spPr>
          <a:xfrm>
            <a:off x="790575" y="1222310"/>
            <a:ext cx="10445859" cy="4320798"/>
          </a:xfrm>
          <a:prstGeom prst="rect">
            <a:avLst/>
          </a:prstGeom>
          <a:noFill/>
        </p:spPr>
        <p:txBody>
          <a:bodyPr wrap="square">
            <a:spAutoFit/>
          </a:bodyPr>
          <a:lstStyle/>
          <a:p>
            <a:pPr marL="228600" indent="-228600">
              <a:lnSpc>
                <a:spcPct val="106000"/>
              </a:lnSpc>
              <a:tabLst>
                <a:tab pos="228600" algn="l"/>
                <a:tab pos="457200" algn="l"/>
              </a:tabLst>
            </a:pPr>
            <a:r>
              <a:rPr lang="en-US" sz="1800" b="1" dirty="0">
                <a:effectLst/>
                <a:latin typeface="Calibri" panose="020F0502020204030204" pitchFamily="34" charset="0"/>
                <a:ea typeface="Calibri" panose="020F0502020204030204" pitchFamily="34" charset="0"/>
                <a:cs typeface="Mangal" panose="02040503050203030202" pitchFamily="18" charset="0"/>
              </a:rPr>
              <a:t>Activity 2: Practicing facilitation</a:t>
            </a:r>
          </a:p>
          <a:p>
            <a:pPr marL="228600" indent="-228600">
              <a:lnSpc>
                <a:spcPct val="106000"/>
              </a:lnSpc>
              <a:tabLst>
                <a:tab pos="228600" algn="l"/>
                <a:tab pos="457200" algn="l"/>
              </a:tabLst>
            </a:pPr>
            <a:endParaRPr lang="en-US" sz="1800" dirty="0">
              <a:effectLst/>
              <a:latin typeface="Calibri" panose="020F0502020204030204" pitchFamily="34" charset="0"/>
              <a:ea typeface="Calibri" panose="020F0502020204030204" pitchFamily="34" charset="0"/>
              <a:cs typeface="Mangal" panose="02040503050203030202" pitchFamily="18" charset="0"/>
            </a:endParaRPr>
          </a:p>
          <a:p>
            <a:pPr marL="228600" indent="-228600">
              <a:lnSpc>
                <a:spcPct val="106000"/>
              </a:lnSpc>
              <a:tabLst>
                <a:tab pos="228600" algn="l"/>
                <a:tab pos="457200" algn="l"/>
              </a:tabLst>
            </a:pPr>
            <a:r>
              <a:rPr lang="en-US" sz="1600" i="1" dirty="0">
                <a:effectLst/>
                <a:latin typeface="Calibri" panose="020F0502020204030204" pitchFamily="34" charset="0"/>
                <a:ea typeface="Calibri" panose="020F0502020204030204" pitchFamily="34" charset="0"/>
                <a:cs typeface="Mangal" panose="02040503050203030202" pitchFamily="18" charset="0"/>
              </a:rPr>
              <a:t>Participants will be divided into 4 groups.</a:t>
            </a:r>
          </a:p>
          <a:p>
            <a:pPr marL="228600" indent="-228600">
              <a:lnSpc>
                <a:spcPct val="106000"/>
              </a:lnSpc>
              <a:tabLst>
                <a:tab pos="228600" algn="l"/>
                <a:tab pos="457200" algn="l"/>
              </a:tabLst>
            </a:pPr>
            <a:r>
              <a:rPr lang="en-US" sz="1600" i="1" dirty="0">
                <a:effectLst/>
                <a:latin typeface="Calibri" panose="020F0502020204030204" pitchFamily="34" charset="0"/>
                <a:ea typeface="Calibri" panose="020F0502020204030204" pitchFamily="34" charset="0"/>
                <a:cs typeface="Mangal" panose="02040503050203030202" pitchFamily="18" charset="0"/>
              </a:rPr>
              <a:t>Each group will be given a roleplay activity, where some participants act as audience and one acts as a facilitator trying to navigate the conversation by practicing the skills mentioned earlier (Active listening, Questioning , problem solving, encouraging participation, empathizing, keeping the conversation focused on the topic, and accepting diverse opinions.) </a:t>
            </a:r>
          </a:p>
          <a:p>
            <a:pPr marL="228600" indent="-228600">
              <a:lnSpc>
                <a:spcPct val="106000"/>
              </a:lnSpc>
              <a:tabLst>
                <a:tab pos="228600" algn="l"/>
                <a:tab pos="457200" algn="l"/>
              </a:tabLst>
            </a:pPr>
            <a:r>
              <a:rPr lang="en-US" sz="1600" i="1" dirty="0">
                <a:effectLst/>
                <a:latin typeface="Calibri" panose="020F0502020204030204" pitchFamily="34" charset="0"/>
                <a:ea typeface="Calibri" panose="020F0502020204030204" pitchFamily="34" charset="0"/>
                <a:cs typeface="Mangal" panose="02040503050203030202" pitchFamily="18" charset="0"/>
              </a:rPr>
              <a:t>Each group will get 10 minutes to prepare for a 10 minutes roleplay). </a:t>
            </a:r>
          </a:p>
          <a:p>
            <a:pPr marL="228600" indent="-228600">
              <a:lnSpc>
                <a:spcPct val="106000"/>
              </a:lnSpc>
              <a:tabLst>
                <a:tab pos="228600" algn="l"/>
                <a:tab pos="457200" algn="l"/>
              </a:tabLst>
            </a:pPr>
            <a:endParaRPr lang="en-US" sz="1800" dirty="0">
              <a:effectLst/>
              <a:latin typeface="Calibri" panose="020F0502020204030204" pitchFamily="34" charset="0"/>
              <a:ea typeface="Calibri" panose="020F0502020204030204" pitchFamily="34" charset="0"/>
              <a:cs typeface="Mangal" panose="02040503050203030202" pitchFamily="18" charset="0"/>
            </a:endParaRPr>
          </a:p>
          <a:p>
            <a:pPr marL="228600" indent="-228600">
              <a:lnSpc>
                <a:spcPct val="106000"/>
              </a:lnSpc>
              <a:tabLst>
                <a:tab pos="228600" algn="l"/>
                <a:tab pos="457200" algn="l"/>
              </a:tabLst>
            </a:pPr>
            <a:r>
              <a:rPr lang="en-US" sz="1800" b="1" dirty="0">
                <a:effectLst/>
                <a:latin typeface="Calibri" panose="020F0502020204030204" pitchFamily="34" charset="0"/>
                <a:ea typeface="Calibri" panose="020F0502020204030204" pitchFamily="34" charset="0"/>
                <a:cs typeface="Mangal" panose="02040503050203030202" pitchFamily="18" charset="0"/>
              </a:rPr>
              <a:t>Roleplay 1:</a:t>
            </a:r>
            <a:r>
              <a:rPr lang="en-US" sz="1800" dirty="0">
                <a:effectLst/>
                <a:latin typeface="Calibri" panose="020F0502020204030204" pitchFamily="34" charset="0"/>
                <a:ea typeface="Calibri" panose="020F0502020204030204" pitchFamily="34" charset="0"/>
                <a:cs typeface="Mangal" panose="02040503050203030202" pitchFamily="18" charset="0"/>
              </a:rPr>
              <a:t> Act out a training where the facilitator is actually doing one-way teaching and not using facilitation skills at all.</a:t>
            </a:r>
          </a:p>
          <a:p>
            <a:pPr marL="228600" indent="-228600">
              <a:lnSpc>
                <a:spcPct val="106000"/>
              </a:lnSpc>
              <a:tabLst>
                <a:tab pos="228600" algn="l"/>
                <a:tab pos="457200" algn="l"/>
              </a:tabLst>
            </a:pPr>
            <a:r>
              <a:rPr lang="en-US" sz="1800" b="1" dirty="0">
                <a:effectLst/>
                <a:latin typeface="Calibri" panose="020F0502020204030204" pitchFamily="34" charset="0"/>
                <a:ea typeface="Calibri" panose="020F0502020204030204" pitchFamily="34" charset="0"/>
                <a:cs typeface="Mangal" panose="02040503050203030202" pitchFamily="18" charset="0"/>
              </a:rPr>
              <a:t>Roleplay 2:</a:t>
            </a:r>
            <a:r>
              <a:rPr lang="en-US" sz="1800" dirty="0">
                <a:effectLst/>
                <a:latin typeface="Calibri" panose="020F0502020204030204" pitchFamily="34" charset="0"/>
                <a:ea typeface="Calibri" panose="020F0502020204030204" pitchFamily="34" charset="0"/>
                <a:cs typeface="Mangal" panose="02040503050203030202" pitchFamily="18" charset="0"/>
              </a:rPr>
              <a:t> Act out a group meeting with a number of very shy people who will not speak.</a:t>
            </a:r>
          </a:p>
          <a:p>
            <a:pPr marL="228600" indent="-228600">
              <a:lnSpc>
                <a:spcPct val="106000"/>
              </a:lnSpc>
              <a:tabLst>
                <a:tab pos="228600" algn="l"/>
                <a:tab pos="457200" algn="l"/>
              </a:tabLst>
            </a:pPr>
            <a:r>
              <a:rPr lang="en-US" sz="1800" b="1" dirty="0">
                <a:effectLst/>
                <a:latin typeface="Calibri" panose="020F0502020204030204" pitchFamily="34" charset="0"/>
                <a:ea typeface="Calibri" panose="020F0502020204030204" pitchFamily="34" charset="0"/>
                <a:cs typeface="Mangal" panose="02040503050203030202" pitchFamily="18" charset="0"/>
              </a:rPr>
              <a:t>Roleplay 3:</a:t>
            </a:r>
            <a:r>
              <a:rPr lang="en-US" sz="1800" dirty="0">
                <a:effectLst/>
                <a:latin typeface="Calibri" panose="020F0502020204030204" pitchFamily="34" charset="0"/>
                <a:ea typeface="Calibri" panose="020F0502020204030204" pitchFamily="34" charset="0"/>
                <a:cs typeface="Mangal" panose="02040503050203030202" pitchFamily="18" charset="0"/>
              </a:rPr>
              <a:t> Act out a group meeting with one dominant, knowledgeable member who wants to provide all the answers and interrupts anyone else who wants to speak.</a:t>
            </a:r>
          </a:p>
          <a:p>
            <a:pPr marL="228600" indent="-228600">
              <a:lnSpc>
                <a:spcPct val="106000"/>
              </a:lnSpc>
              <a:tabLst>
                <a:tab pos="228600" algn="l"/>
                <a:tab pos="457200" algn="l"/>
              </a:tabLst>
            </a:pPr>
            <a:r>
              <a:rPr lang="en-US" sz="1800" b="1" dirty="0">
                <a:effectLst/>
                <a:latin typeface="Calibri" panose="020F0502020204030204" pitchFamily="34" charset="0"/>
                <a:ea typeface="Calibri" panose="020F0502020204030204" pitchFamily="34" charset="0"/>
                <a:cs typeface="Mangal" panose="02040503050203030202" pitchFamily="18" charset="0"/>
              </a:rPr>
              <a:t>Roleplay 4:</a:t>
            </a:r>
            <a:r>
              <a:rPr lang="en-US" sz="1800" dirty="0">
                <a:effectLst/>
                <a:latin typeface="Calibri" panose="020F0502020204030204" pitchFamily="34" charset="0"/>
                <a:ea typeface="Calibri" panose="020F0502020204030204" pitchFamily="34" charset="0"/>
                <a:cs typeface="Mangal" panose="02040503050203030202" pitchFamily="18" charset="0"/>
              </a:rPr>
              <a:t> Act out a group meeting where two individuals with existing tensions keep arguing with each other and disrupting the discussion.</a:t>
            </a:r>
          </a:p>
        </p:txBody>
      </p:sp>
    </p:spTree>
    <p:extLst>
      <p:ext uri="{BB962C8B-B14F-4D97-AF65-F5344CB8AC3E}">
        <p14:creationId xmlns:p14="http://schemas.microsoft.com/office/powerpoint/2010/main" val="11941899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267208"/>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sp>
        <p:nvSpPr>
          <p:cNvPr id="2" name="Rectangle 2">
            <a:extLst>
              <a:ext uri="{FF2B5EF4-FFF2-40B4-BE49-F238E27FC236}">
                <a16:creationId xmlns:a16="http://schemas.microsoft.com/office/drawing/2014/main" id="{E442A98F-F4F8-4EB2-A46E-386F5D3A7C8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8193" name="Picture 7">
            <a:extLst>
              <a:ext uri="{FF2B5EF4-FFF2-40B4-BE49-F238E27FC236}">
                <a16:creationId xmlns:a16="http://schemas.microsoft.com/office/drawing/2014/main" id="{5F5BF802-BD0C-401A-809C-60885F97E1B6}"/>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457200"/>
            <a:ext cx="254000" cy="25400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EE65AE4C-DE32-4E36-A054-6D65C5130354}"/>
              </a:ext>
            </a:extLst>
          </p:cNvPr>
          <p:cNvSpPr txBox="1"/>
          <p:nvPr/>
        </p:nvSpPr>
        <p:spPr>
          <a:xfrm>
            <a:off x="955566" y="1432500"/>
            <a:ext cx="10345036" cy="5050422"/>
          </a:xfrm>
          <a:prstGeom prst="rect">
            <a:avLst/>
          </a:prstGeom>
          <a:noFill/>
        </p:spPr>
        <p:txBody>
          <a:bodyPr wrap="square">
            <a:spAutoFit/>
          </a:bodyPr>
          <a:lstStyle/>
          <a:p>
            <a:pPr marL="228600" indent="-228600">
              <a:lnSpc>
                <a:spcPct val="106000"/>
              </a:lnSpc>
              <a:tabLst>
                <a:tab pos="228600" algn="l"/>
                <a:tab pos="457200" algn="l"/>
              </a:tabLst>
            </a:pPr>
            <a:r>
              <a:rPr lang="en-US" sz="1800" b="1" dirty="0">
                <a:effectLst/>
                <a:latin typeface="Calibri" panose="020F0502020204030204" pitchFamily="34" charset="0"/>
                <a:ea typeface="Calibri" panose="020F0502020204030204" pitchFamily="34" charset="0"/>
                <a:cs typeface="Mangal" panose="02040503050203030202" pitchFamily="18" charset="0"/>
              </a:rPr>
              <a:t>Roleplay 1:</a:t>
            </a:r>
            <a:r>
              <a:rPr lang="en-US" sz="1800" dirty="0">
                <a:effectLst/>
                <a:latin typeface="Calibri" panose="020F0502020204030204" pitchFamily="34" charset="0"/>
                <a:ea typeface="Calibri" panose="020F0502020204030204" pitchFamily="34" charset="0"/>
                <a:cs typeface="Mangal" panose="02040503050203030202" pitchFamily="18" charset="0"/>
              </a:rPr>
              <a:t> Act out a training where the facilitator is actually doing one-way teaching and not using facilitation skills at all.</a:t>
            </a:r>
          </a:p>
          <a:p>
            <a:pPr marL="228600" indent="-228600">
              <a:lnSpc>
                <a:spcPct val="106000"/>
              </a:lnSpc>
              <a:tabLst>
                <a:tab pos="228600" algn="l"/>
                <a:tab pos="457200" algn="l"/>
              </a:tabLst>
            </a:pPr>
            <a:r>
              <a:rPr lang="en-US" sz="1800" b="1" dirty="0">
                <a:effectLst/>
                <a:latin typeface="Calibri" panose="020F0502020204030204" pitchFamily="34" charset="0"/>
                <a:ea typeface="Calibri" panose="020F0502020204030204" pitchFamily="34" charset="0"/>
                <a:cs typeface="Mangal" panose="02040503050203030202" pitchFamily="18" charset="0"/>
              </a:rPr>
              <a:t>Roleplay 2:</a:t>
            </a:r>
            <a:r>
              <a:rPr lang="en-US" sz="1800" dirty="0">
                <a:effectLst/>
                <a:latin typeface="Calibri" panose="020F0502020204030204" pitchFamily="34" charset="0"/>
                <a:ea typeface="Calibri" panose="020F0502020204030204" pitchFamily="34" charset="0"/>
                <a:cs typeface="Mangal" panose="02040503050203030202" pitchFamily="18" charset="0"/>
              </a:rPr>
              <a:t> Act out a group meeting with a number of very shy people who will not speak.</a:t>
            </a:r>
          </a:p>
          <a:p>
            <a:pPr marL="228600" indent="-228600">
              <a:lnSpc>
                <a:spcPct val="106000"/>
              </a:lnSpc>
              <a:tabLst>
                <a:tab pos="228600" algn="l"/>
                <a:tab pos="457200" algn="l"/>
              </a:tabLst>
            </a:pPr>
            <a:r>
              <a:rPr lang="en-US" sz="1800" b="1" dirty="0">
                <a:effectLst/>
                <a:latin typeface="Calibri" panose="020F0502020204030204" pitchFamily="34" charset="0"/>
                <a:ea typeface="Calibri" panose="020F0502020204030204" pitchFamily="34" charset="0"/>
                <a:cs typeface="Mangal" panose="02040503050203030202" pitchFamily="18" charset="0"/>
              </a:rPr>
              <a:t>Roleplay 3:</a:t>
            </a:r>
            <a:r>
              <a:rPr lang="en-US" sz="1800" dirty="0">
                <a:effectLst/>
                <a:latin typeface="Calibri" panose="020F0502020204030204" pitchFamily="34" charset="0"/>
                <a:ea typeface="Calibri" panose="020F0502020204030204" pitchFamily="34" charset="0"/>
                <a:cs typeface="Mangal" panose="02040503050203030202" pitchFamily="18" charset="0"/>
              </a:rPr>
              <a:t> Act out a group meeting with one dominant, knowledgeable member who wants to provide all the answers and interrupts anyone else who wants to speak.</a:t>
            </a:r>
          </a:p>
          <a:p>
            <a:pPr marL="228600" indent="-228600">
              <a:lnSpc>
                <a:spcPct val="106000"/>
              </a:lnSpc>
              <a:tabLst>
                <a:tab pos="228600" algn="l"/>
                <a:tab pos="457200" algn="l"/>
              </a:tabLst>
            </a:pPr>
            <a:r>
              <a:rPr lang="en-US" sz="1800" b="1" dirty="0">
                <a:effectLst/>
                <a:latin typeface="Calibri" panose="020F0502020204030204" pitchFamily="34" charset="0"/>
                <a:ea typeface="Calibri" panose="020F0502020204030204" pitchFamily="34" charset="0"/>
                <a:cs typeface="Mangal" panose="02040503050203030202" pitchFamily="18" charset="0"/>
              </a:rPr>
              <a:t>Roleplay 4:</a:t>
            </a:r>
            <a:r>
              <a:rPr lang="en-US" sz="1800" dirty="0">
                <a:effectLst/>
                <a:latin typeface="Calibri" panose="020F0502020204030204" pitchFamily="34" charset="0"/>
                <a:ea typeface="Calibri" panose="020F0502020204030204" pitchFamily="34" charset="0"/>
                <a:cs typeface="Mangal" panose="02040503050203030202" pitchFamily="18" charset="0"/>
              </a:rPr>
              <a:t> Act out a group meeting where two individuals with existing tensions keep arguing with each other and disrupting the discussion.</a:t>
            </a:r>
          </a:p>
          <a:p>
            <a:pPr lvl="0">
              <a:lnSpc>
                <a:spcPct val="106000"/>
              </a:lnSpc>
              <a:tabLst>
                <a:tab pos="228600" algn="l"/>
                <a:tab pos="457200" algn="l"/>
              </a:tabLst>
            </a:pPr>
            <a:endParaRPr lang="en-US" dirty="0">
              <a:latin typeface="Calibri" panose="020F0502020204030204" pitchFamily="34" charset="0"/>
              <a:ea typeface="Calibri" panose="020F0502020204030204" pitchFamily="34" charset="0"/>
              <a:cs typeface="Mangal" panose="02040503050203030202" pitchFamily="18" charset="0"/>
            </a:endParaRPr>
          </a:p>
          <a:p>
            <a:pPr lvl="0">
              <a:lnSpc>
                <a:spcPct val="106000"/>
              </a:lnSpc>
              <a:tabLst>
                <a:tab pos="228600" algn="l"/>
                <a:tab pos="457200" algn="l"/>
              </a:tabLst>
            </a:pPr>
            <a:r>
              <a:rPr lang="en-US" i="1" dirty="0">
                <a:latin typeface="Calibri" panose="020F0502020204030204" pitchFamily="34" charset="0"/>
                <a:ea typeface="Calibri" panose="020F0502020204030204" pitchFamily="34" charset="0"/>
                <a:cs typeface="Mangal" panose="02040503050203030202" pitchFamily="18" charset="0"/>
              </a:rPr>
              <a:t>Questions to think about: </a:t>
            </a:r>
          </a:p>
          <a:p>
            <a:pPr marL="342900" lvl="0" indent="-342900">
              <a:lnSpc>
                <a:spcPct val="106000"/>
              </a:lnSpc>
              <a:buFont typeface="+mj-lt"/>
              <a:buAutoNum type="arabicPeriod"/>
              <a:tabLst>
                <a:tab pos="228600" algn="l"/>
                <a:tab pos="457200" algn="l"/>
              </a:tabLst>
            </a:pPr>
            <a:r>
              <a:rPr lang="en-US" sz="1800" dirty="0">
                <a:effectLst/>
                <a:latin typeface="Calibri" panose="020F0502020204030204" pitchFamily="34" charset="0"/>
                <a:ea typeface="Calibri" panose="020F0502020204030204" pitchFamily="34" charset="0"/>
                <a:cs typeface="Mangal" panose="02040503050203030202" pitchFamily="18" charset="0"/>
              </a:rPr>
              <a:t>What was going on between the facilitator and participant?</a:t>
            </a:r>
          </a:p>
          <a:p>
            <a:pPr marL="342900" lvl="0" indent="-342900">
              <a:lnSpc>
                <a:spcPct val="106000"/>
              </a:lnSpc>
              <a:buFont typeface="+mj-lt"/>
              <a:buAutoNum type="arabicPeriod"/>
              <a:tabLst>
                <a:tab pos="228600" algn="l"/>
                <a:tab pos="457200" algn="l"/>
              </a:tabLst>
            </a:pPr>
            <a:r>
              <a:rPr lang="en-US" sz="1800" dirty="0">
                <a:effectLst/>
                <a:latin typeface="Calibri" panose="020F0502020204030204" pitchFamily="34" charset="0"/>
                <a:ea typeface="Calibri" panose="020F0502020204030204" pitchFamily="34" charset="0"/>
                <a:cs typeface="Mangal" panose="02040503050203030202" pitchFamily="18" charset="0"/>
              </a:rPr>
              <a:t>What did the facilitator do in this situation that was effective?</a:t>
            </a:r>
          </a:p>
          <a:p>
            <a:pPr marL="342900" lvl="0" indent="-342900">
              <a:lnSpc>
                <a:spcPct val="106000"/>
              </a:lnSpc>
              <a:buFont typeface="+mj-lt"/>
              <a:buAutoNum type="arabicPeriod"/>
              <a:tabLst>
                <a:tab pos="228600" algn="l"/>
                <a:tab pos="457200" algn="l"/>
              </a:tabLst>
            </a:pPr>
            <a:r>
              <a:rPr lang="en-US" sz="1800" dirty="0">
                <a:effectLst/>
                <a:latin typeface="Calibri" panose="020F0502020204030204" pitchFamily="34" charset="0"/>
                <a:ea typeface="Calibri" panose="020F0502020204030204" pitchFamily="34" charset="0"/>
                <a:cs typeface="Mangal" panose="02040503050203030202" pitchFamily="18" charset="0"/>
              </a:rPr>
              <a:t>What might the facilitator consider doing differently?</a:t>
            </a:r>
          </a:p>
          <a:p>
            <a:pPr marL="342900" lvl="0" indent="-342900">
              <a:lnSpc>
                <a:spcPct val="106000"/>
              </a:lnSpc>
              <a:buFont typeface="+mj-lt"/>
              <a:buAutoNum type="arabicPeriod"/>
              <a:tabLst>
                <a:tab pos="228600" algn="l"/>
                <a:tab pos="457200" algn="l"/>
              </a:tabLst>
            </a:pPr>
            <a:r>
              <a:rPr lang="en-US" sz="1800" dirty="0">
                <a:effectLst/>
                <a:latin typeface="Calibri" panose="020F0502020204030204" pitchFamily="34" charset="0"/>
                <a:ea typeface="Calibri" panose="020F0502020204030204" pitchFamily="34" charset="0"/>
                <a:cs typeface="Mangal" panose="02040503050203030202" pitchFamily="18" charset="0"/>
              </a:rPr>
              <a:t>How well did the facilitator attend to the skills of Active listening, Questioning , problem solving, encouraging participation, empathizing, keeping the conversation focused on the topic, and accepting diverse opinions?</a:t>
            </a:r>
          </a:p>
          <a:p>
            <a:endParaRPr lang="en-US" sz="1800" dirty="0">
              <a:effectLst/>
              <a:latin typeface="Calibri" panose="020F0502020204030204" pitchFamily="34" charset="0"/>
              <a:ea typeface="Calibri" panose="020F0502020204030204" pitchFamily="34" charset="0"/>
              <a:cs typeface="Mangal" panose="02040503050203030202" pitchFamily="18" charset="0"/>
            </a:endParaRPr>
          </a:p>
          <a:p>
            <a:r>
              <a:rPr lang="en-US" sz="1800" dirty="0">
                <a:effectLst/>
                <a:latin typeface="Calibri" panose="020F0502020204030204" pitchFamily="34" charset="0"/>
                <a:ea typeface="Calibri" panose="020F0502020204030204" pitchFamily="34" charset="0"/>
                <a:cs typeface="Mangal" panose="02040503050203030202" pitchFamily="18" charset="0"/>
              </a:rPr>
              <a:t>SHARE.</a:t>
            </a:r>
            <a:endParaRPr lang="en-US" dirty="0"/>
          </a:p>
        </p:txBody>
      </p:sp>
    </p:spTree>
    <p:extLst>
      <p:ext uri="{BB962C8B-B14F-4D97-AF65-F5344CB8AC3E}">
        <p14:creationId xmlns:p14="http://schemas.microsoft.com/office/powerpoint/2010/main" val="5797123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267208"/>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sp>
        <p:nvSpPr>
          <p:cNvPr id="2" name="Rectangle 2">
            <a:extLst>
              <a:ext uri="{FF2B5EF4-FFF2-40B4-BE49-F238E27FC236}">
                <a16:creationId xmlns:a16="http://schemas.microsoft.com/office/drawing/2014/main" id="{E442A98F-F4F8-4EB2-A46E-386F5D3A7C8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8193" name="Picture 7">
            <a:extLst>
              <a:ext uri="{FF2B5EF4-FFF2-40B4-BE49-F238E27FC236}">
                <a16:creationId xmlns:a16="http://schemas.microsoft.com/office/drawing/2014/main" id="{5F5BF802-BD0C-401A-809C-60885F97E1B6}"/>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457200"/>
            <a:ext cx="254000" cy="254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ABC3B260-1B80-451A-8887-D1F37819564B}"/>
              </a:ext>
            </a:extLst>
          </p:cNvPr>
          <p:cNvSpPr>
            <a:spLocks noChangeArrowheads="1"/>
          </p:cNvSpPr>
          <p:nvPr/>
        </p:nvSpPr>
        <p:spPr bwMode="auto">
          <a:xfrm>
            <a:off x="1963689" y="3195378"/>
            <a:ext cx="8400904" cy="467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ctr">
              <a:lnSpc>
                <a:spcPct val="106000"/>
              </a:lnSpc>
              <a:spcBef>
                <a:spcPts val="200"/>
              </a:spcBef>
            </a:pPr>
            <a:r>
              <a:rPr lang="en-US" sz="2400" dirty="0">
                <a:effectLst/>
                <a:highlight>
                  <a:srgbClr val="FFFFFF"/>
                </a:highlight>
                <a:latin typeface="Calibri Light" panose="020F0302020204030204" pitchFamily="34" charset="0"/>
                <a:ea typeface="Times New Roman" panose="02020603050405020304" pitchFamily="18" charset="0"/>
                <a:cs typeface="Mangal" panose="02040503050203030202" pitchFamily="18" charset="0"/>
              </a:rPr>
              <a:t>CONCEPT 2: COLLABORATIVE PROFESSIONAL DEVELOPMENT</a:t>
            </a:r>
            <a:endParaRPr lang="en-US" sz="2400" dirty="0">
              <a:effectLst/>
              <a:latin typeface="Calibri Light" panose="020F0302020204030204" pitchFamily="34" charset="0"/>
              <a:ea typeface="Times New Roman" panose="02020603050405020304" pitchFamily="18" charset="0"/>
              <a:cs typeface="Mangal" panose="02040503050203030202" pitchFamily="18" charset="0"/>
            </a:endParaRPr>
          </a:p>
        </p:txBody>
      </p:sp>
    </p:spTree>
    <p:extLst>
      <p:ext uri="{BB962C8B-B14F-4D97-AF65-F5344CB8AC3E}">
        <p14:creationId xmlns:p14="http://schemas.microsoft.com/office/powerpoint/2010/main" val="3929341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267208"/>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sp>
        <p:nvSpPr>
          <p:cNvPr id="2" name="Rectangle 2">
            <a:extLst>
              <a:ext uri="{FF2B5EF4-FFF2-40B4-BE49-F238E27FC236}">
                <a16:creationId xmlns:a16="http://schemas.microsoft.com/office/drawing/2014/main" id="{E442A98F-F4F8-4EB2-A46E-386F5D3A7C8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8193" name="Picture 7">
            <a:extLst>
              <a:ext uri="{FF2B5EF4-FFF2-40B4-BE49-F238E27FC236}">
                <a16:creationId xmlns:a16="http://schemas.microsoft.com/office/drawing/2014/main" id="{5F5BF802-BD0C-401A-809C-60885F97E1B6}"/>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457200"/>
            <a:ext cx="254000" cy="25400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C5BA4B85-F4DB-4DE0-8316-42BEEC343529}"/>
              </a:ext>
            </a:extLst>
          </p:cNvPr>
          <p:cNvSpPr txBox="1"/>
          <p:nvPr/>
        </p:nvSpPr>
        <p:spPr>
          <a:xfrm>
            <a:off x="966259" y="1187008"/>
            <a:ext cx="10345036" cy="2461379"/>
          </a:xfrm>
          <a:prstGeom prst="rect">
            <a:avLst/>
          </a:prstGeom>
          <a:noFill/>
        </p:spPr>
        <p:txBody>
          <a:bodyPr wrap="square">
            <a:spAutoFit/>
          </a:bodyPr>
          <a:lstStyle/>
          <a:p>
            <a:pPr marL="228600" indent="-228600">
              <a:lnSpc>
                <a:spcPct val="106000"/>
              </a:lnSpc>
              <a:tabLst>
                <a:tab pos="228600" algn="l"/>
                <a:tab pos="457200" algn="l"/>
              </a:tabLst>
            </a:pPr>
            <a:r>
              <a:rPr lang="en-US" sz="2000" b="1" dirty="0">
                <a:effectLst/>
                <a:latin typeface="Calibri" panose="020F0502020204030204" pitchFamily="34" charset="0"/>
                <a:ea typeface="Calibri" panose="020F0502020204030204" pitchFamily="34" charset="0"/>
                <a:cs typeface="Mangal" panose="02040503050203030202" pitchFamily="18" charset="0"/>
              </a:rPr>
              <a:t>DESIGNING FOR PROFESSIONAL DEVELOPMENT</a:t>
            </a:r>
            <a:endParaRPr lang="en-US" sz="2000" dirty="0">
              <a:effectLst/>
              <a:latin typeface="Calibri" panose="020F0502020204030204" pitchFamily="34" charset="0"/>
              <a:ea typeface="Calibri" panose="020F0502020204030204" pitchFamily="34" charset="0"/>
              <a:cs typeface="Mangal" panose="02040503050203030202" pitchFamily="18" charset="0"/>
            </a:endParaRPr>
          </a:p>
          <a:p>
            <a:pPr marL="228600" indent="-228600">
              <a:lnSpc>
                <a:spcPct val="106000"/>
              </a:lnSpc>
              <a:tabLst>
                <a:tab pos="228600" algn="l"/>
                <a:tab pos="457200" algn="l"/>
              </a:tabLst>
            </a:pPr>
            <a:endParaRPr lang="en-US" sz="1800" dirty="0">
              <a:effectLst/>
              <a:latin typeface="Calibri" panose="020F0502020204030204" pitchFamily="34" charset="0"/>
              <a:ea typeface="Calibri" panose="020F0502020204030204" pitchFamily="34" charset="0"/>
              <a:cs typeface="Mangal" panose="02040503050203030202" pitchFamily="18" charset="0"/>
            </a:endParaRPr>
          </a:p>
          <a:p>
            <a:pPr marL="228600" indent="-228600">
              <a:lnSpc>
                <a:spcPct val="106000"/>
              </a:lnSpc>
              <a:tabLst>
                <a:tab pos="228600" algn="l"/>
                <a:tab pos="457200" algn="l"/>
              </a:tabLst>
            </a:pPr>
            <a:r>
              <a:rPr lang="en-US" sz="1800" dirty="0">
                <a:effectLst/>
                <a:latin typeface="Calibri" panose="020F0502020204030204" pitchFamily="34" charset="0"/>
                <a:ea typeface="Calibri" panose="020F0502020204030204" pitchFamily="34" charset="0"/>
                <a:cs typeface="Mangal" panose="02040503050203030202" pitchFamily="18" charset="0"/>
              </a:rPr>
              <a:t>School Clustering</a:t>
            </a:r>
          </a:p>
          <a:p>
            <a:pPr marL="228600">
              <a:lnSpc>
                <a:spcPct val="106000"/>
              </a:lnSpc>
              <a:tabLst>
                <a:tab pos="228600" algn="l"/>
                <a:tab pos="457200" algn="l"/>
              </a:tabLst>
            </a:pPr>
            <a:endParaRPr lang="en-US" dirty="0">
              <a:latin typeface="Calibri" panose="020F0502020204030204" pitchFamily="34" charset="0"/>
              <a:ea typeface="Calibri" panose="020F0502020204030204" pitchFamily="34" charset="0"/>
              <a:cs typeface="Mangal" panose="02040503050203030202" pitchFamily="18" charset="0"/>
            </a:endParaRPr>
          </a:p>
          <a:p>
            <a:pPr>
              <a:lnSpc>
                <a:spcPct val="106000"/>
              </a:lnSpc>
              <a:tabLst>
                <a:tab pos="228600" algn="l"/>
                <a:tab pos="457200" algn="l"/>
              </a:tabLst>
            </a:pPr>
            <a:r>
              <a:rPr lang="en-US" b="1" dirty="0">
                <a:latin typeface="Calibri" panose="020F0502020204030204" pitchFamily="34" charset="0"/>
                <a:cs typeface="Mangal" panose="02040503050203030202" pitchFamily="18" charset="0"/>
              </a:rPr>
              <a:t>Learning circles</a:t>
            </a:r>
          </a:p>
          <a:p>
            <a:pPr>
              <a:lnSpc>
                <a:spcPct val="106000"/>
              </a:lnSpc>
              <a:tabLst>
                <a:tab pos="228600" algn="l"/>
                <a:tab pos="457200" algn="l"/>
              </a:tabLst>
            </a:pPr>
            <a:r>
              <a:rPr lang="en-US" dirty="0">
                <a:latin typeface="Calibri" panose="020F0502020204030204" pitchFamily="34" charset="0"/>
                <a:cs typeface="Mangal" panose="02040503050203030202" pitchFamily="18" charset="0"/>
              </a:rPr>
              <a:t>Professional development programs that happen in schools are effective as they focus on the teaching and learning process while being rooted  contextually. Like any professional development activity, these programs need to be facilitated and monitored. Learning circles are one such example. </a:t>
            </a:r>
          </a:p>
        </p:txBody>
      </p:sp>
    </p:spTree>
    <p:extLst>
      <p:ext uri="{BB962C8B-B14F-4D97-AF65-F5344CB8AC3E}">
        <p14:creationId xmlns:p14="http://schemas.microsoft.com/office/powerpoint/2010/main" val="2770684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433174"/>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graphicFrame>
        <p:nvGraphicFramePr>
          <p:cNvPr id="3" name="Table 2">
            <a:extLst>
              <a:ext uri="{FF2B5EF4-FFF2-40B4-BE49-F238E27FC236}">
                <a16:creationId xmlns:a16="http://schemas.microsoft.com/office/drawing/2014/main" id="{1E21FA78-D83C-4F47-A094-7BD54C33D349}"/>
              </a:ext>
            </a:extLst>
          </p:cNvPr>
          <p:cNvGraphicFramePr>
            <a:graphicFrameLocks noGrp="1"/>
          </p:cNvGraphicFramePr>
          <p:nvPr>
            <p:extLst>
              <p:ext uri="{D42A27DB-BD31-4B8C-83A1-F6EECF244321}">
                <p14:modId xmlns:p14="http://schemas.microsoft.com/office/powerpoint/2010/main" val="2528525170"/>
              </p:ext>
            </p:extLst>
          </p:nvPr>
        </p:nvGraphicFramePr>
        <p:xfrm>
          <a:off x="966259" y="1388276"/>
          <a:ext cx="10345035" cy="5123434"/>
        </p:xfrm>
        <a:graphic>
          <a:graphicData uri="http://schemas.openxmlformats.org/drawingml/2006/table">
            <a:tbl>
              <a:tblPr bandRow="1">
                <a:tableStyleId>{5940675A-B579-460E-94D1-54222C63F5DA}</a:tableStyleId>
              </a:tblPr>
              <a:tblGrid>
                <a:gridCol w="3281891">
                  <a:extLst>
                    <a:ext uri="{9D8B030D-6E8A-4147-A177-3AD203B41FA5}">
                      <a16:colId xmlns:a16="http://schemas.microsoft.com/office/drawing/2014/main" val="3903512393"/>
                    </a:ext>
                  </a:extLst>
                </a:gridCol>
                <a:gridCol w="3362325">
                  <a:extLst>
                    <a:ext uri="{9D8B030D-6E8A-4147-A177-3AD203B41FA5}">
                      <a16:colId xmlns:a16="http://schemas.microsoft.com/office/drawing/2014/main" val="1116377269"/>
                    </a:ext>
                  </a:extLst>
                </a:gridCol>
                <a:gridCol w="3700819">
                  <a:extLst>
                    <a:ext uri="{9D8B030D-6E8A-4147-A177-3AD203B41FA5}">
                      <a16:colId xmlns:a16="http://schemas.microsoft.com/office/drawing/2014/main" val="1720010953"/>
                    </a:ext>
                  </a:extLst>
                </a:gridCol>
              </a:tblGrid>
              <a:tr h="26986">
                <a:tc>
                  <a:txBody>
                    <a:bodyPr/>
                    <a:lstStyle/>
                    <a:p>
                      <a:pPr algn="ctr">
                        <a:lnSpc>
                          <a:spcPct val="106000"/>
                        </a:lnSpc>
                        <a:spcAft>
                          <a:spcPts val="800"/>
                        </a:spcAft>
                      </a:pPr>
                      <a:r>
                        <a:rPr lang="en-US" sz="1200" b="1" dirty="0">
                          <a:effectLst/>
                        </a:rPr>
                        <a:t>Module</a:t>
                      </a:r>
                      <a:endParaRPr lang="en-US" sz="1200" b="1" dirty="0">
                        <a:effectLst/>
                        <a:latin typeface="Calibri" panose="020F0502020204030204" pitchFamily="34" charset="0"/>
                        <a:ea typeface="Calibri" panose="020F0502020204030204" pitchFamily="34" charset="0"/>
                        <a:cs typeface="Mangal" panose="02040503050203030202" pitchFamily="18" charset="0"/>
                      </a:endParaRPr>
                    </a:p>
                  </a:txBody>
                  <a:tcPr marL="10875" marR="10875" marT="0" marB="0"/>
                </a:tc>
                <a:tc>
                  <a:txBody>
                    <a:bodyPr/>
                    <a:lstStyle/>
                    <a:p>
                      <a:pPr algn="ctr">
                        <a:lnSpc>
                          <a:spcPct val="106000"/>
                        </a:lnSpc>
                        <a:spcAft>
                          <a:spcPts val="800"/>
                        </a:spcAft>
                      </a:pPr>
                      <a:r>
                        <a:rPr lang="en-US" sz="1200" b="1" dirty="0">
                          <a:effectLst/>
                        </a:rPr>
                        <a:t>Core Competency</a:t>
                      </a:r>
                      <a:endParaRPr lang="en-US" sz="1200" b="1" dirty="0">
                        <a:effectLst/>
                        <a:latin typeface="Calibri" panose="020F0502020204030204" pitchFamily="34" charset="0"/>
                        <a:ea typeface="Calibri" panose="020F0502020204030204" pitchFamily="34" charset="0"/>
                        <a:cs typeface="Mangal" panose="02040503050203030202" pitchFamily="18" charset="0"/>
                      </a:endParaRPr>
                    </a:p>
                  </a:txBody>
                  <a:tcPr marL="10875" marR="10875" marT="0" marB="0"/>
                </a:tc>
                <a:tc>
                  <a:txBody>
                    <a:bodyPr/>
                    <a:lstStyle/>
                    <a:p>
                      <a:pPr algn="ctr">
                        <a:lnSpc>
                          <a:spcPct val="106000"/>
                        </a:lnSpc>
                        <a:spcAft>
                          <a:spcPts val="800"/>
                        </a:spcAft>
                      </a:pPr>
                      <a:r>
                        <a:rPr lang="en-US" sz="1200" b="1" dirty="0">
                          <a:effectLst/>
                        </a:rPr>
                        <a:t>Sub Competency</a:t>
                      </a:r>
                      <a:endParaRPr lang="en-US" sz="1200" b="1" dirty="0">
                        <a:effectLst/>
                        <a:latin typeface="Calibri" panose="020F0502020204030204" pitchFamily="34" charset="0"/>
                        <a:ea typeface="Calibri" panose="020F0502020204030204" pitchFamily="34" charset="0"/>
                        <a:cs typeface="Mangal" panose="02040503050203030202" pitchFamily="18" charset="0"/>
                      </a:endParaRPr>
                    </a:p>
                  </a:txBody>
                  <a:tcPr marL="10875" marR="10875" marT="0" marB="0"/>
                </a:tc>
                <a:extLst>
                  <a:ext uri="{0D108BD9-81ED-4DB2-BD59-A6C34878D82A}">
                    <a16:rowId xmlns:a16="http://schemas.microsoft.com/office/drawing/2014/main" val="1146480345"/>
                  </a:ext>
                </a:extLst>
              </a:tr>
              <a:tr h="300410">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Need for continuous professional development (CPD)</a:t>
                      </a:r>
                    </a:p>
                  </a:txBody>
                  <a:tcPr/>
                </a:tc>
                <a:tc>
                  <a:txBody>
                    <a:bodyPr/>
                    <a:lstStyle/>
                    <a:p>
                      <a:pPr>
                        <a:lnSpc>
                          <a:spcPct val="106000"/>
                        </a:lnSpc>
                        <a:spcAft>
                          <a:spcPts val="800"/>
                        </a:spcAft>
                      </a:pPr>
                      <a:r>
                        <a:rPr lang="en-US" sz="1200" dirty="0">
                          <a:effectLst/>
                        </a:rPr>
                        <a:t>5. Problem solving</a:t>
                      </a:r>
                      <a:endParaRPr lang="en-US" sz="1200" dirty="0">
                        <a:effectLst/>
                        <a:latin typeface="Calibri" panose="020F0502020204030204" pitchFamily="34" charset="0"/>
                        <a:ea typeface="Calibri" panose="020F0502020204030204" pitchFamily="34" charset="0"/>
                        <a:cs typeface="Mangal" panose="02040503050203030202" pitchFamily="18" charset="0"/>
                      </a:endParaRPr>
                    </a:p>
                  </a:txBody>
                  <a:tcPr marL="10875" marR="10875" marT="0" marB="0"/>
                </a:tc>
                <a:tc>
                  <a:txBody>
                    <a:bodyPr/>
                    <a:lstStyle/>
                    <a:p>
                      <a:pPr marL="0" indent="0">
                        <a:lnSpc>
                          <a:spcPct val="100000"/>
                        </a:lnSpc>
                        <a:spcAft>
                          <a:spcPts val="0"/>
                        </a:spcAft>
                        <a:buFont typeface="+mj-lt"/>
                        <a:buAutoNum type="arabicPeriod"/>
                      </a:pPr>
                      <a:r>
                        <a:rPr lang="en-US" sz="1200" dirty="0">
                          <a:effectLst/>
                        </a:rPr>
                        <a:t>Logical and Critical Communication</a:t>
                      </a:r>
                    </a:p>
                    <a:p>
                      <a:pPr marL="0" indent="0">
                        <a:lnSpc>
                          <a:spcPct val="100000"/>
                        </a:lnSpc>
                        <a:spcAft>
                          <a:spcPts val="0"/>
                        </a:spcAft>
                        <a:buFont typeface="+mj-lt"/>
                        <a:buAutoNum type="arabicPeriod"/>
                      </a:pPr>
                      <a:r>
                        <a:rPr lang="en-US" sz="1200" dirty="0">
                          <a:effectLst/>
                        </a:rPr>
                        <a:t>Risk Management </a:t>
                      </a:r>
                    </a:p>
                    <a:p>
                      <a:pPr marL="0" indent="0">
                        <a:lnSpc>
                          <a:spcPct val="100000"/>
                        </a:lnSpc>
                        <a:spcAft>
                          <a:spcPts val="0"/>
                        </a:spcAft>
                        <a:buFont typeface="+mj-lt"/>
                        <a:buAutoNum type="arabicPeriod"/>
                      </a:pPr>
                      <a:r>
                        <a:rPr lang="en-US" sz="1200" dirty="0">
                          <a:effectLst/>
                        </a:rPr>
                        <a:t>Self-Awareness &amp; Management</a:t>
                      </a:r>
                    </a:p>
                    <a:p>
                      <a:pPr marL="0" indent="0">
                        <a:lnSpc>
                          <a:spcPct val="100000"/>
                        </a:lnSpc>
                        <a:spcAft>
                          <a:spcPts val="0"/>
                        </a:spcAft>
                        <a:buFont typeface="+mj-lt"/>
                        <a:buAutoNum type="arabicPeriod"/>
                      </a:pPr>
                      <a:r>
                        <a:rPr lang="en-US" sz="1200" dirty="0">
                          <a:effectLst/>
                        </a:rPr>
                        <a:t>Social Awareness and Management.</a:t>
                      </a:r>
                    </a:p>
                    <a:p>
                      <a:pPr marL="0" indent="0">
                        <a:lnSpc>
                          <a:spcPct val="100000"/>
                        </a:lnSpc>
                        <a:spcAft>
                          <a:spcPts val="0"/>
                        </a:spcAft>
                        <a:buFont typeface="+mj-lt"/>
                        <a:buAutoNum type="arabicPeriod"/>
                      </a:pPr>
                      <a:r>
                        <a:rPr lang="en-US" sz="1200" dirty="0">
                          <a:effectLst/>
                        </a:rPr>
                        <a:t>Analytical Skills</a:t>
                      </a:r>
                    </a:p>
                    <a:p>
                      <a:pPr marL="0" indent="0">
                        <a:lnSpc>
                          <a:spcPct val="100000"/>
                        </a:lnSpc>
                        <a:spcAft>
                          <a:spcPts val="0"/>
                        </a:spcAft>
                        <a:buFont typeface="+mj-lt"/>
                        <a:buAutoNum type="arabicPeriod"/>
                      </a:pPr>
                      <a:r>
                        <a:rPr lang="en-US" sz="1200" dirty="0">
                          <a:effectLst/>
                        </a:rPr>
                        <a:t>Negotiation Skills</a:t>
                      </a:r>
                    </a:p>
                    <a:p>
                      <a:pPr marL="0" indent="0">
                        <a:lnSpc>
                          <a:spcPct val="100000"/>
                        </a:lnSpc>
                        <a:spcAft>
                          <a:spcPts val="0"/>
                        </a:spcAft>
                        <a:buFont typeface="+mj-lt"/>
                        <a:buAutoNum type="arabicPeriod"/>
                      </a:pPr>
                      <a:r>
                        <a:rPr lang="en-US" sz="1200" dirty="0">
                          <a:effectLst/>
                        </a:rPr>
                        <a:t>Active listening</a:t>
                      </a:r>
                    </a:p>
                    <a:p>
                      <a:pPr marL="0" indent="0">
                        <a:lnSpc>
                          <a:spcPct val="100000"/>
                        </a:lnSpc>
                        <a:spcAft>
                          <a:spcPts val="0"/>
                        </a:spcAft>
                        <a:buFont typeface="+mj-lt"/>
                        <a:buAutoNum type="arabicPeriod"/>
                      </a:pPr>
                      <a:r>
                        <a:rPr lang="en-US" sz="1200" dirty="0">
                          <a:effectLst/>
                        </a:rPr>
                        <a:t>Troubleshooting</a:t>
                      </a:r>
                      <a:endParaRPr lang="en-US" sz="1200" dirty="0">
                        <a:effectLst/>
                        <a:latin typeface="Calibri" panose="020F0502020204030204" pitchFamily="34" charset="0"/>
                        <a:cs typeface="Mangal" panose="02040503050203030202" pitchFamily="18" charset="0"/>
                      </a:endParaRPr>
                    </a:p>
                  </a:txBody>
                  <a:tcPr marL="10875" marR="10875" marT="0" marB="0" anchor="ctr"/>
                </a:tc>
                <a:extLst>
                  <a:ext uri="{0D108BD9-81ED-4DB2-BD59-A6C34878D82A}">
                    <a16:rowId xmlns:a16="http://schemas.microsoft.com/office/drawing/2014/main" val="3370553455"/>
                  </a:ext>
                </a:extLst>
              </a:tr>
              <a:tr h="247626">
                <a:tc vMerge="1">
                  <a:txBody>
                    <a:bodyPr/>
                    <a:lstStyle/>
                    <a:p>
                      <a:endParaRPr lang="en-US"/>
                    </a:p>
                  </a:txBody>
                  <a:tcPr/>
                </a:tc>
                <a:tc>
                  <a:txBody>
                    <a:bodyPr/>
                    <a:lstStyle/>
                    <a:p>
                      <a:pPr>
                        <a:lnSpc>
                          <a:spcPct val="106000"/>
                        </a:lnSpc>
                        <a:spcAft>
                          <a:spcPts val="800"/>
                        </a:spcAft>
                      </a:pPr>
                      <a:r>
                        <a:rPr lang="en-US" sz="1200">
                          <a:effectLst/>
                        </a:rPr>
                        <a:t>6.Communicating effectively and with impact</a:t>
                      </a:r>
                      <a:endParaRPr lang="en-US" sz="1200">
                        <a:effectLst/>
                        <a:latin typeface="Calibri" panose="020F0502020204030204" pitchFamily="34" charset="0"/>
                        <a:ea typeface="Calibri" panose="020F0502020204030204" pitchFamily="34" charset="0"/>
                        <a:cs typeface="Mangal" panose="02040503050203030202" pitchFamily="18" charset="0"/>
                      </a:endParaRPr>
                    </a:p>
                  </a:txBody>
                  <a:tcPr marL="10875" marR="10875" marT="0" marB="0" anchor="ctr"/>
                </a:tc>
                <a:tc>
                  <a:txBody>
                    <a:bodyPr/>
                    <a:lstStyle/>
                    <a:p>
                      <a:pPr marL="0" indent="0">
                        <a:lnSpc>
                          <a:spcPct val="100000"/>
                        </a:lnSpc>
                        <a:spcAft>
                          <a:spcPts val="0"/>
                        </a:spcAft>
                        <a:buFont typeface="+mj-lt"/>
                        <a:buAutoNum type="arabicPeriod"/>
                      </a:pPr>
                      <a:r>
                        <a:rPr lang="en-US" sz="1200" dirty="0">
                          <a:effectLst/>
                        </a:rPr>
                        <a:t>Communicate and interact effectively </a:t>
                      </a:r>
                    </a:p>
                    <a:p>
                      <a:pPr marL="0" indent="0">
                        <a:lnSpc>
                          <a:spcPct val="100000"/>
                        </a:lnSpc>
                        <a:spcAft>
                          <a:spcPts val="0"/>
                        </a:spcAft>
                        <a:buFont typeface="+mj-lt"/>
                        <a:buAutoNum type="arabicPeriod"/>
                      </a:pPr>
                      <a:r>
                        <a:rPr lang="en-US" sz="1200" dirty="0">
                          <a:effectLst/>
                        </a:rPr>
                        <a:t>Listen Actively </a:t>
                      </a:r>
                    </a:p>
                    <a:p>
                      <a:pPr marL="0" indent="0">
                        <a:lnSpc>
                          <a:spcPct val="100000"/>
                        </a:lnSpc>
                        <a:spcAft>
                          <a:spcPts val="0"/>
                        </a:spcAft>
                        <a:buFont typeface="+mj-lt"/>
                        <a:buAutoNum type="arabicPeriod"/>
                      </a:pPr>
                      <a:r>
                        <a:rPr lang="en-US" sz="1200" dirty="0">
                          <a:effectLst/>
                        </a:rPr>
                        <a:t>Inspire others</a:t>
                      </a:r>
                    </a:p>
                    <a:p>
                      <a:pPr marL="0" indent="0">
                        <a:lnSpc>
                          <a:spcPct val="100000"/>
                        </a:lnSpc>
                        <a:spcAft>
                          <a:spcPts val="0"/>
                        </a:spcAft>
                        <a:buFont typeface="+mj-lt"/>
                        <a:buAutoNum type="arabicPeriod"/>
                      </a:pPr>
                      <a:r>
                        <a:rPr lang="en-US" sz="1200" dirty="0">
                          <a:effectLst/>
                        </a:rPr>
                        <a:t>Collaborate with others.</a:t>
                      </a:r>
                    </a:p>
                    <a:p>
                      <a:pPr marL="0" indent="0">
                        <a:lnSpc>
                          <a:spcPct val="100000"/>
                        </a:lnSpc>
                        <a:spcAft>
                          <a:spcPts val="0"/>
                        </a:spcAft>
                        <a:buFont typeface="+mj-lt"/>
                        <a:buAutoNum type="arabicPeriod"/>
                      </a:pPr>
                      <a:r>
                        <a:rPr lang="en-US" sz="1200" dirty="0">
                          <a:effectLst/>
                        </a:rPr>
                        <a:t>Sustain relationship with others</a:t>
                      </a:r>
                      <a:endParaRPr lang="en-US" sz="1200" dirty="0">
                        <a:effectLst/>
                        <a:latin typeface="Calibri" panose="020F0502020204030204" pitchFamily="34" charset="0"/>
                        <a:cs typeface="Mangal" panose="02040503050203030202" pitchFamily="18" charset="0"/>
                      </a:endParaRPr>
                    </a:p>
                  </a:txBody>
                  <a:tcPr marL="10875" marR="10875" marT="0" marB="0" anchor="ctr"/>
                </a:tc>
                <a:extLst>
                  <a:ext uri="{0D108BD9-81ED-4DB2-BD59-A6C34878D82A}">
                    <a16:rowId xmlns:a16="http://schemas.microsoft.com/office/drawing/2014/main" val="436225832"/>
                  </a:ext>
                </a:extLst>
              </a:tr>
              <a:tr h="163104">
                <a:tc vMerge="1">
                  <a:txBody>
                    <a:bodyPr/>
                    <a:lstStyle/>
                    <a:p>
                      <a:endParaRPr lang="en-US"/>
                    </a:p>
                  </a:txBody>
                  <a:tcPr/>
                </a:tc>
                <a:tc>
                  <a:txBody>
                    <a:bodyPr/>
                    <a:lstStyle/>
                    <a:p>
                      <a:pPr>
                        <a:lnSpc>
                          <a:spcPct val="106000"/>
                        </a:lnSpc>
                        <a:spcAft>
                          <a:spcPts val="800"/>
                        </a:spcAft>
                      </a:pPr>
                      <a:r>
                        <a:rPr lang="en-US" sz="1200">
                          <a:effectLst/>
                        </a:rPr>
                        <a:t>7.Creativity and innovation</a:t>
                      </a:r>
                      <a:endParaRPr lang="en-US" sz="1200">
                        <a:effectLst/>
                        <a:latin typeface="Calibri" panose="020F0502020204030204" pitchFamily="34" charset="0"/>
                        <a:ea typeface="Calibri" panose="020F0502020204030204" pitchFamily="34" charset="0"/>
                        <a:cs typeface="Mangal" panose="02040503050203030202" pitchFamily="18" charset="0"/>
                      </a:endParaRPr>
                    </a:p>
                  </a:txBody>
                  <a:tcPr marL="10875" marR="10875" marT="0" marB="0" anchor="ctr"/>
                </a:tc>
                <a:tc>
                  <a:txBody>
                    <a:bodyPr/>
                    <a:lstStyle/>
                    <a:p>
                      <a:pPr marL="0" indent="0">
                        <a:lnSpc>
                          <a:spcPct val="100000"/>
                        </a:lnSpc>
                        <a:spcAft>
                          <a:spcPts val="0"/>
                        </a:spcAft>
                        <a:buFont typeface="+mj-lt"/>
                        <a:buAutoNum type="arabicPeriod"/>
                      </a:pPr>
                      <a:r>
                        <a:rPr lang="en-US" sz="1200" dirty="0">
                          <a:effectLst/>
                        </a:rPr>
                        <a:t>Ability to generate ideas</a:t>
                      </a:r>
                    </a:p>
                    <a:p>
                      <a:pPr marL="0" indent="0">
                        <a:lnSpc>
                          <a:spcPct val="100000"/>
                        </a:lnSpc>
                        <a:spcAft>
                          <a:spcPts val="0"/>
                        </a:spcAft>
                        <a:buFont typeface="+mj-lt"/>
                        <a:buAutoNum type="arabicPeriod"/>
                      </a:pPr>
                      <a:r>
                        <a:rPr lang="en-US" sz="1200" dirty="0">
                          <a:effectLst/>
                        </a:rPr>
                        <a:t>Problem-Solving</a:t>
                      </a:r>
                    </a:p>
                    <a:p>
                      <a:pPr marL="0" indent="0">
                        <a:lnSpc>
                          <a:spcPct val="100000"/>
                        </a:lnSpc>
                        <a:spcAft>
                          <a:spcPts val="0"/>
                        </a:spcAft>
                        <a:buFont typeface="+mj-lt"/>
                        <a:buAutoNum type="arabicPeriod"/>
                      </a:pPr>
                      <a:r>
                        <a:rPr lang="en-US" sz="1200" dirty="0">
                          <a:effectLst/>
                        </a:rPr>
                        <a:t>Critical thinking </a:t>
                      </a:r>
                    </a:p>
                    <a:p>
                      <a:pPr marL="0" indent="0">
                        <a:lnSpc>
                          <a:spcPct val="100000"/>
                        </a:lnSpc>
                        <a:spcAft>
                          <a:spcPts val="0"/>
                        </a:spcAft>
                        <a:buFont typeface="+mj-lt"/>
                        <a:buAutoNum type="arabicPeriod"/>
                      </a:pPr>
                      <a:r>
                        <a:rPr lang="en-US" sz="1200" dirty="0">
                          <a:effectLst/>
                        </a:rPr>
                        <a:t>Enquiry</a:t>
                      </a:r>
                    </a:p>
                    <a:p>
                      <a:pPr marL="0" indent="0">
                        <a:lnSpc>
                          <a:spcPct val="100000"/>
                        </a:lnSpc>
                        <a:spcAft>
                          <a:spcPts val="0"/>
                        </a:spcAft>
                        <a:buFont typeface="+mj-lt"/>
                        <a:buAutoNum type="arabicPeriod"/>
                      </a:pPr>
                      <a:r>
                        <a:rPr lang="en-US" sz="1200" dirty="0">
                          <a:effectLst/>
                        </a:rPr>
                        <a:t>Curiosity </a:t>
                      </a:r>
                      <a:endParaRPr lang="en-US" sz="1200" dirty="0">
                        <a:effectLst/>
                        <a:latin typeface="Calibri" panose="020F0502020204030204" pitchFamily="34" charset="0"/>
                        <a:cs typeface="Mangal" panose="02040503050203030202" pitchFamily="18" charset="0"/>
                      </a:endParaRPr>
                    </a:p>
                  </a:txBody>
                  <a:tcPr marL="10875" marR="10875" marT="0" marB="0" anchor="ctr"/>
                </a:tc>
                <a:extLst>
                  <a:ext uri="{0D108BD9-81ED-4DB2-BD59-A6C34878D82A}">
                    <a16:rowId xmlns:a16="http://schemas.microsoft.com/office/drawing/2014/main" val="2794617626"/>
                  </a:ext>
                </a:extLst>
              </a:tr>
              <a:tr h="299222">
                <a:tc>
                  <a:txBody>
                    <a:bodyPr/>
                    <a:lstStyle/>
                    <a:p>
                      <a:pPr>
                        <a:lnSpc>
                          <a:spcPct val="106000"/>
                        </a:lnSpc>
                        <a:spcAft>
                          <a:spcPts val="800"/>
                        </a:spcAft>
                      </a:pPr>
                      <a:r>
                        <a:rPr lang="en-US" sz="1200">
                          <a:effectLst/>
                        </a:rPr>
                        <a:t>Learning Circles Design and Evaluation</a:t>
                      </a:r>
                      <a:endParaRPr lang="en-US" sz="1200">
                        <a:effectLst/>
                        <a:latin typeface="Calibri" panose="020F0502020204030204" pitchFamily="34" charset="0"/>
                        <a:ea typeface="Calibri" panose="020F0502020204030204" pitchFamily="34" charset="0"/>
                        <a:cs typeface="Mangal" panose="02040503050203030202" pitchFamily="18" charset="0"/>
                      </a:endParaRPr>
                    </a:p>
                  </a:txBody>
                  <a:tcPr marL="10875" marR="10875" marT="0" marB="0"/>
                </a:tc>
                <a:tc>
                  <a:txBody>
                    <a:bodyPr/>
                    <a:lstStyle/>
                    <a:p>
                      <a:pPr>
                        <a:lnSpc>
                          <a:spcPct val="106000"/>
                        </a:lnSpc>
                        <a:spcAft>
                          <a:spcPts val="800"/>
                        </a:spcAft>
                      </a:pPr>
                      <a:r>
                        <a:rPr lang="en-US" sz="1200" dirty="0">
                          <a:effectLst/>
                        </a:rPr>
                        <a:t>1. Working effectively with others</a:t>
                      </a:r>
                      <a:endParaRPr lang="en-US" sz="1200" dirty="0">
                        <a:effectLst/>
                        <a:latin typeface="Calibri" panose="020F0502020204030204" pitchFamily="34" charset="0"/>
                        <a:ea typeface="Calibri" panose="020F0502020204030204" pitchFamily="34" charset="0"/>
                        <a:cs typeface="Mangal" panose="02040503050203030202" pitchFamily="18" charset="0"/>
                      </a:endParaRPr>
                    </a:p>
                  </a:txBody>
                  <a:tcPr marL="10875" marR="10875" marT="0" marB="0"/>
                </a:tc>
                <a:tc>
                  <a:txBody>
                    <a:bodyPr/>
                    <a:lstStyle/>
                    <a:p>
                      <a:pPr marL="0" lvl="0" indent="0">
                        <a:lnSpc>
                          <a:spcPct val="100000"/>
                        </a:lnSpc>
                        <a:spcAft>
                          <a:spcPts val="0"/>
                        </a:spcAft>
                        <a:buFont typeface="+mj-lt"/>
                        <a:buAutoNum type="arabicPeriod"/>
                      </a:pPr>
                      <a:r>
                        <a:rPr lang="en-GB" sz="1200" dirty="0">
                          <a:effectLst/>
                        </a:rPr>
                        <a:t>Teamwork</a:t>
                      </a:r>
                    </a:p>
                    <a:p>
                      <a:pPr marL="0" lvl="0" indent="0">
                        <a:lnSpc>
                          <a:spcPct val="100000"/>
                        </a:lnSpc>
                        <a:spcAft>
                          <a:spcPts val="0"/>
                        </a:spcAft>
                        <a:buFont typeface="+mj-lt"/>
                        <a:buAutoNum type="arabicPeriod"/>
                      </a:pPr>
                      <a:r>
                        <a:rPr lang="en-GB" sz="1200" dirty="0">
                          <a:effectLst/>
                        </a:rPr>
                        <a:t>Effective oral communication </a:t>
                      </a:r>
                    </a:p>
                    <a:p>
                      <a:pPr marL="0" lvl="0" indent="0">
                        <a:lnSpc>
                          <a:spcPct val="100000"/>
                        </a:lnSpc>
                        <a:spcAft>
                          <a:spcPts val="0"/>
                        </a:spcAft>
                        <a:buFont typeface="+mj-lt"/>
                        <a:buAutoNum type="arabicPeriod"/>
                      </a:pPr>
                      <a:r>
                        <a:rPr lang="en-GB" sz="1200" dirty="0">
                          <a:effectLst/>
                        </a:rPr>
                        <a:t>Active listening</a:t>
                      </a:r>
                    </a:p>
                    <a:p>
                      <a:pPr marL="0" lvl="0" indent="0">
                        <a:lnSpc>
                          <a:spcPct val="100000"/>
                        </a:lnSpc>
                        <a:spcAft>
                          <a:spcPts val="0"/>
                        </a:spcAft>
                        <a:buFont typeface="+mj-lt"/>
                        <a:buAutoNum type="arabicPeriod"/>
                      </a:pPr>
                      <a:r>
                        <a:rPr lang="en-GB" sz="1200" dirty="0">
                          <a:effectLst/>
                        </a:rPr>
                        <a:t>Building community relationship </a:t>
                      </a:r>
                    </a:p>
                    <a:p>
                      <a:pPr marL="0" lvl="0" indent="0">
                        <a:lnSpc>
                          <a:spcPct val="100000"/>
                        </a:lnSpc>
                        <a:spcAft>
                          <a:spcPts val="0"/>
                        </a:spcAft>
                        <a:buFont typeface="+mj-lt"/>
                        <a:buAutoNum type="arabicPeriod"/>
                      </a:pPr>
                      <a:r>
                        <a:rPr lang="en-GB" sz="1200" dirty="0">
                          <a:effectLst/>
                        </a:rPr>
                        <a:t>Adaptability </a:t>
                      </a:r>
                    </a:p>
                    <a:p>
                      <a:pPr marL="0" lvl="0" indent="0">
                        <a:lnSpc>
                          <a:spcPct val="100000"/>
                        </a:lnSpc>
                        <a:spcAft>
                          <a:spcPts val="0"/>
                        </a:spcAft>
                        <a:buFont typeface="+mj-lt"/>
                        <a:buAutoNum type="arabicPeriod"/>
                      </a:pPr>
                      <a:r>
                        <a:rPr lang="en-GB" sz="1200" dirty="0">
                          <a:effectLst/>
                        </a:rPr>
                        <a:t>Empathy</a:t>
                      </a:r>
                    </a:p>
                    <a:p>
                      <a:pPr marL="0" lvl="0" indent="0">
                        <a:lnSpc>
                          <a:spcPct val="100000"/>
                        </a:lnSpc>
                        <a:spcAft>
                          <a:spcPts val="0"/>
                        </a:spcAft>
                        <a:buFont typeface="+mj-lt"/>
                        <a:buAutoNum type="arabicPeriod"/>
                      </a:pPr>
                      <a:r>
                        <a:rPr lang="en-GB" sz="1200" dirty="0">
                          <a:effectLst/>
                        </a:rPr>
                        <a:t>Flexibility </a:t>
                      </a:r>
                    </a:p>
                    <a:p>
                      <a:pPr marL="0" lvl="0" indent="0">
                        <a:lnSpc>
                          <a:spcPct val="100000"/>
                        </a:lnSpc>
                        <a:spcAft>
                          <a:spcPts val="0"/>
                        </a:spcAft>
                        <a:buFont typeface="+mj-lt"/>
                        <a:buAutoNum type="arabicPeriod"/>
                      </a:pPr>
                      <a:r>
                        <a:rPr lang="en-GB" sz="1200" dirty="0">
                          <a:effectLst/>
                        </a:rPr>
                        <a:t>Influencing </a:t>
                      </a:r>
                    </a:p>
                    <a:p>
                      <a:pPr marL="0" lvl="0" indent="0">
                        <a:lnSpc>
                          <a:spcPct val="100000"/>
                        </a:lnSpc>
                        <a:spcAft>
                          <a:spcPts val="0"/>
                        </a:spcAft>
                        <a:buFont typeface="+mj-lt"/>
                        <a:buAutoNum type="arabicPeriod"/>
                      </a:pPr>
                      <a:r>
                        <a:rPr lang="en-GB" sz="1200" dirty="0">
                          <a:effectLst/>
                        </a:rPr>
                        <a:t>Sociability</a:t>
                      </a:r>
                      <a:endParaRPr lang="en-US" sz="1200" dirty="0">
                        <a:effectLst/>
                        <a:latin typeface="Calibri" panose="020F0502020204030204" pitchFamily="34" charset="0"/>
                        <a:cs typeface="Mangal" panose="02040503050203030202" pitchFamily="18" charset="0"/>
                      </a:endParaRPr>
                    </a:p>
                  </a:txBody>
                  <a:tcPr marL="10875" marR="10875" marT="0" marB="0"/>
                </a:tc>
                <a:extLst>
                  <a:ext uri="{0D108BD9-81ED-4DB2-BD59-A6C34878D82A}">
                    <a16:rowId xmlns:a16="http://schemas.microsoft.com/office/drawing/2014/main" val="151468335"/>
                  </a:ext>
                </a:extLst>
              </a:tr>
            </a:tbl>
          </a:graphicData>
        </a:graphic>
      </p:graphicFrame>
    </p:spTree>
    <p:extLst>
      <p:ext uri="{BB962C8B-B14F-4D97-AF65-F5344CB8AC3E}">
        <p14:creationId xmlns:p14="http://schemas.microsoft.com/office/powerpoint/2010/main" val="29501104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267208"/>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sp>
        <p:nvSpPr>
          <p:cNvPr id="2" name="Rectangle 2">
            <a:extLst>
              <a:ext uri="{FF2B5EF4-FFF2-40B4-BE49-F238E27FC236}">
                <a16:creationId xmlns:a16="http://schemas.microsoft.com/office/drawing/2014/main" id="{E442A98F-F4F8-4EB2-A46E-386F5D3A7C8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8193" name="Picture 7">
            <a:extLst>
              <a:ext uri="{FF2B5EF4-FFF2-40B4-BE49-F238E27FC236}">
                <a16:creationId xmlns:a16="http://schemas.microsoft.com/office/drawing/2014/main" id="{5F5BF802-BD0C-401A-809C-60885F97E1B6}"/>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457200"/>
            <a:ext cx="254000" cy="25400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C5BA4B85-F4DB-4DE0-8316-42BEEC343529}"/>
              </a:ext>
            </a:extLst>
          </p:cNvPr>
          <p:cNvSpPr txBox="1"/>
          <p:nvPr/>
        </p:nvSpPr>
        <p:spPr>
          <a:xfrm>
            <a:off x="966259" y="1187008"/>
            <a:ext cx="10345036" cy="3875420"/>
          </a:xfrm>
          <a:prstGeom prst="rect">
            <a:avLst/>
          </a:prstGeom>
          <a:noFill/>
        </p:spPr>
        <p:txBody>
          <a:bodyPr wrap="square">
            <a:spAutoFit/>
          </a:bodyPr>
          <a:lstStyle/>
          <a:p>
            <a:pPr marL="228600" indent="-228600">
              <a:lnSpc>
                <a:spcPct val="106000"/>
              </a:lnSpc>
              <a:tabLst>
                <a:tab pos="228600" algn="l"/>
                <a:tab pos="457200" algn="l"/>
              </a:tabLst>
            </a:pPr>
            <a:r>
              <a:rPr lang="en-US" sz="2000" b="1" dirty="0">
                <a:effectLst/>
                <a:latin typeface="Calibri" panose="020F0502020204030204" pitchFamily="34" charset="0"/>
                <a:ea typeface="Calibri" panose="020F0502020204030204" pitchFamily="34" charset="0"/>
                <a:cs typeface="Mangal" panose="02040503050203030202" pitchFamily="18" charset="0"/>
              </a:rPr>
              <a:t>DESIGNING FOR PROFESSIONAL DEVELOPMENT</a:t>
            </a:r>
            <a:endParaRPr lang="en-US" sz="2000" dirty="0">
              <a:effectLst/>
              <a:latin typeface="Calibri" panose="020F0502020204030204" pitchFamily="34" charset="0"/>
              <a:ea typeface="Calibri" panose="020F0502020204030204" pitchFamily="34" charset="0"/>
              <a:cs typeface="Mangal" panose="02040503050203030202" pitchFamily="18" charset="0"/>
            </a:endParaRPr>
          </a:p>
          <a:p>
            <a:pPr marL="228600" indent="-228600">
              <a:lnSpc>
                <a:spcPct val="106000"/>
              </a:lnSpc>
              <a:tabLst>
                <a:tab pos="228600" algn="l"/>
                <a:tab pos="457200" algn="l"/>
              </a:tabLst>
            </a:pPr>
            <a:endParaRPr lang="en-US" sz="1800" dirty="0">
              <a:effectLst/>
              <a:latin typeface="Calibri" panose="020F0502020204030204" pitchFamily="34" charset="0"/>
              <a:ea typeface="Calibri" panose="020F0502020204030204" pitchFamily="34" charset="0"/>
              <a:cs typeface="Mangal" panose="02040503050203030202" pitchFamily="18" charset="0"/>
            </a:endParaRPr>
          </a:p>
          <a:p>
            <a:pPr marL="228600" indent="-228600">
              <a:lnSpc>
                <a:spcPct val="106000"/>
              </a:lnSpc>
              <a:tabLst>
                <a:tab pos="228600" algn="l"/>
                <a:tab pos="457200" algn="l"/>
              </a:tabLst>
            </a:pPr>
            <a:r>
              <a:rPr lang="en-US" sz="1800" dirty="0">
                <a:effectLst/>
                <a:latin typeface="Calibri" panose="020F0502020204030204" pitchFamily="34" charset="0"/>
                <a:ea typeface="Calibri" panose="020F0502020204030204" pitchFamily="34" charset="0"/>
                <a:cs typeface="Mangal" panose="02040503050203030202" pitchFamily="18" charset="0"/>
              </a:rPr>
              <a:t>School Clustering</a:t>
            </a:r>
          </a:p>
          <a:p>
            <a:pPr marL="228600">
              <a:lnSpc>
                <a:spcPct val="106000"/>
              </a:lnSpc>
              <a:tabLst>
                <a:tab pos="228600" algn="l"/>
                <a:tab pos="457200" algn="l"/>
              </a:tabLst>
            </a:pPr>
            <a:endParaRPr lang="en-US" dirty="0">
              <a:latin typeface="Calibri" panose="020F0502020204030204" pitchFamily="34" charset="0"/>
              <a:ea typeface="Calibri" panose="020F0502020204030204" pitchFamily="34" charset="0"/>
              <a:cs typeface="Mangal" panose="02040503050203030202" pitchFamily="18" charset="0"/>
            </a:endParaRPr>
          </a:p>
          <a:p>
            <a:pPr>
              <a:lnSpc>
                <a:spcPct val="106000"/>
              </a:lnSpc>
              <a:tabLst>
                <a:tab pos="228600" algn="l"/>
                <a:tab pos="457200" algn="l"/>
              </a:tabLst>
            </a:pPr>
            <a:r>
              <a:rPr lang="en-US" b="1" dirty="0">
                <a:latin typeface="Calibri" panose="020F0502020204030204" pitchFamily="34" charset="0"/>
                <a:cs typeface="Mangal" panose="02040503050203030202" pitchFamily="18" charset="0"/>
              </a:rPr>
              <a:t>Learning circles</a:t>
            </a:r>
          </a:p>
          <a:p>
            <a:pPr>
              <a:lnSpc>
                <a:spcPct val="106000"/>
              </a:lnSpc>
              <a:tabLst>
                <a:tab pos="228600" algn="l"/>
                <a:tab pos="457200" algn="l"/>
              </a:tabLst>
            </a:pPr>
            <a:r>
              <a:rPr lang="en-US" dirty="0">
                <a:latin typeface="Calibri" panose="020F0502020204030204" pitchFamily="34" charset="0"/>
                <a:cs typeface="Mangal" panose="02040503050203030202" pitchFamily="18" charset="0"/>
              </a:rPr>
              <a:t>Professional development programs that happen in schools are effective as they focus on the teaching and learning process while being rooted  contextually. Like any professional development activity, these programs need to be facilitated and monitored. Learning circles are one such example. </a:t>
            </a:r>
          </a:p>
          <a:p>
            <a:pPr marL="228600" indent="-228600">
              <a:lnSpc>
                <a:spcPct val="106000"/>
              </a:lnSpc>
              <a:tabLst>
                <a:tab pos="228600" algn="l"/>
                <a:tab pos="457200" algn="l"/>
              </a:tabLst>
            </a:pPr>
            <a:endParaRPr lang="en-US" sz="1800" dirty="0">
              <a:effectLst/>
              <a:latin typeface="Calibri" panose="020F0502020204030204" pitchFamily="34" charset="0"/>
              <a:ea typeface="Calibri" panose="020F0502020204030204" pitchFamily="34" charset="0"/>
              <a:cs typeface="Mangal" panose="02040503050203030202" pitchFamily="18" charset="0"/>
            </a:endParaRPr>
          </a:p>
          <a:p>
            <a:pPr>
              <a:tabLst>
                <a:tab pos="228600" algn="l"/>
                <a:tab pos="457200" algn="l"/>
              </a:tabLst>
            </a:pPr>
            <a:r>
              <a:rPr lang="en-US" sz="1800" b="1" dirty="0">
                <a:effectLst/>
                <a:latin typeface="Calibri" panose="020F0502020204030204" pitchFamily="34" charset="0"/>
                <a:ea typeface="Calibri" panose="020F0502020204030204" pitchFamily="34" charset="0"/>
                <a:cs typeface="Mangal" panose="02040503050203030202" pitchFamily="18" charset="0"/>
              </a:rPr>
              <a:t>Lesson Study</a:t>
            </a:r>
          </a:p>
          <a:p>
            <a:pPr>
              <a:tabLst>
                <a:tab pos="228600" algn="l"/>
                <a:tab pos="457200" algn="l"/>
              </a:tabLst>
            </a:pPr>
            <a:r>
              <a:rPr lang="en-US" sz="1800" dirty="0">
                <a:effectLst/>
                <a:latin typeface="Calibri" panose="020F0502020204030204" pitchFamily="34" charset="0"/>
                <a:ea typeface="Calibri" panose="020F0502020204030204" pitchFamily="34" charset="0"/>
                <a:cs typeface="Mangal" panose="02040503050203030202" pitchFamily="18" charset="0"/>
              </a:rPr>
              <a:t>Another example is lesson study, where teachers design, teach, and critique lesson plans in groups. Lesson study works because it occurs in specific school contexts and focuses on the areas for improvement in that school.</a:t>
            </a:r>
          </a:p>
        </p:txBody>
      </p:sp>
    </p:spTree>
    <p:extLst>
      <p:ext uri="{BB962C8B-B14F-4D97-AF65-F5344CB8AC3E}">
        <p14:creationId xmlns:p14="http://schemas.microsoft.com/office/powerpoint/2010/main" val="33636564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267208"/>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sp>
        <p:nvSpPr>
          <p:cNvPr id="2" name="Rectangle 2">
            <a:extLst>
              <a:ext uri="{FF2B5EF4-FFF2-40B4-BE49-F238E27FC236}">
                <a16:creationId xmlns:a16="http://schemas.microsoft.com/office/drawing/2014/main" id="{E442A98F-F4F8-4EB2-A46E-386F5D3A7C8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8193" name="Picture 7">
            <a:extLst>
              <a:ext uri="{FF2B5EF4-FFF2-40B4-BE49-F238E27FC236}">
                <a16:creationId xmlns:a16="http://schemas.microsoft.com/office/drawing/2014/main" id="{5F5BF802-BD0C-401A-809C-60885F97E1B6}"/>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457200"/>
            <a:ext cx="254000" cy="25400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C5BA4B85-F4DB-4DE0-8316-42BEEC343529}"/>
              </a:ext>
            </a:extLst>
          </p:cNvPr>
          <p:cNvSpPr txBox="1"/>
          <p:nvPr/>
        </p:nvSpPr>
        <p:spPr>
          <a:xfrm>
            <a:off x="966259" y="1187008"/>
            <a:ext cx="10345036" cy="5331011"/>
          </a:xfrm>
          <a:prstGeom prst="rect">
            <a:avLst/>
          </a:prstGeom>
          <a:noFill/>
        </p:spPr>
        <p:txBody>
          <a:bodyPr wrap="square">
            <a:spAutoFit/>
          </a:bodyPr>
          <a:lstStyle/>
          <a:p>
            <a:pPr marL="228600" indent="-228600">
              <a:lnSpc>
                <a:spcPct val="106000"/>
              </a:lnSpc>
              <a:tabLst>
                <a:tab pos="228600" algn="l"/>
                <a:tab pos="457200" algn="l"/>
              </a:tabLst>
            </a:pPr>
            <a:r>
              <a:rPr lang="en-US" sz="2000" b="1" dirty="0">
                <a:effectLst/>
                <a:latin typeface="Calibri" panose="020F0502020204030204" pitchFamily="34" charset="0"/>
                <a:ea typeface="Calibri" panose="020F0502020204030204" pitchFamily="34" charset="0"/>
                <a:cs typeface="Mangal" panose="02040503050203030202" pitchFamily="18" charset="0"/>
              </a:rPr>
              <a:t>DESIGNING FOR PROFESSIONAL DEVELOPMENT</a:t>
            </a:r>
            <a:endParaRPr lang="en-US" sz="2000" dirty="0">
              <a:effectLst/>
              <a:latin typeface="Calibri" panose="020F0502020204030204" pitchFamily="34" charset="0"/>
              <a:ea typeface="Calibri" panose="020F0502020204030204" pitchFamily="34" charset="0"/>
              <a:cs typeface="Mangal" panose="02040503050203030202" pitchFamily="18" charset="0"/>
            </a:endParaRPr>
          </a:p>
          <a:p>
            <a:pPr marL="228600" indent="-228600">
              <a:lnSpc>
                <a:spcPct val="106000"/>
              </a:lnSpc>
              <a:tabLst>
                <a:tab pos="228600" algn="l"/>
                <a:tab pos="457200" algn="l"/>
              </a:tabLst>
            </a:pPr>
            <a:endParaRPr lang="en-US" sz="1800" dirty="0">
              <a:effectLst/>
              <a:latin typeface="Calibri" panose="020F0502020204030204" pitchFamily="34" charset="0"/>
              <a:ea typeface="Calibri" panose="020F0502020204030204" pitchFamily="34" charset="0"/>
              <a:cs typeface="Mangal" panose="02040503050203030202" pitchFamily="18" charset="0"/>
            </a:endParaRPr>
          </a:p>
          <a:p>
            <a:pPr marL="228600" indent="-228600">
              <a:lnSpc>
                <a:spcPct val="106000"/>
              </a:lnSpc>
              <a:tabLst>
                <a:tab pos="228600" algn="l"/>
                <a:tab pos="457200" algn="l"/>
              </a:tabLst>
            </a:pPr>
            <a:r>
              <a:rPr lang="en-US" sz="1800" dirty="0">
                <a:effectLst/>
                <a:latin typeface="Calibri" panose="020F0502020204030204" pitchFamily="34" charset="0"/>
                <a:ea typeface="Calibri" panose="020F0502020204030204" pitchFamily="34" charset="0"/>
                <a:cs typeface="Mangal" panose="02040503050203030202" pitchFamily="18" charset="0"/>
              </a:rPr>
              <a:t>School Clustering</a:t>
            </a:r>
          </a:p>
          <a:p>
            <a:pPr marL="228600">
              <a:lnSpc>
                <a:spcPct val="106000"/>
              </a:lnSpc>
              <a:tabLst>
                <a:tab pos="228600" algn="l"/>
                <a:tab pos="457200" algn="l"/>
              </a:tabLst>
            </a:pPr>
            <a:endParaRPr lang="en-US" dirty="0">
              <a:latin typeface="Calibri" panose="020F0502020204030204" pitchFamily="34" charset="0"/>
              <a:ea typeface="Calibri" panose="020F0502020204030204" pitchFamily="34" charset="0"/>
              <a:cs typeface="Mangal" panose="02040503050203030202" pitchFamily="18" charset="0"/>
            </a:endParaRPr>
          </a:p>
          <a:p>
            <a:pPr>
              <a:lnSpc>
                <a:spcPct val="106000"/>
              </a:lnSpc>
              <a:tabLst>
                <a:tab pos="228600" algn="l"/>
                <a:tab pos="457200" algn="l"/>
              </a:tabLst>
            </a:pPr>
            <a:r>
              <a:rPr lang="en-US" b="1" dirty="0">
                <a:latin typeface="Calibri" panose="020F0502020204030204" pitchFamily="34" charset="0"/>
                <a:cs typeface="Mangal" panose="02040503050203030202" pitchFamily="18" charset="0"/>
              </a:rPr>
              <a:t>Learning circles</a:t>
            </a:r>
          </a:p>
          <a:p>
            <a:pPr>
              <a:lnSpc>
                <a:spcPct val="106000"/>
              </a:lnSpc>
              <a:tabLst>
                <a:tab pos="228600" algn="l"/>
                <a:tab pos="457200" algn="l"/>
              </a:tabLst>
            </a:pPr>
            <a:r>
              <a:rPr lang="en-US" dirty="0">
                <a:latin typeface="Calibri" panose="020F0502020204030204" pitchFamily="34" charset="0"/>
                <a:cs typeface="Mangal" panose="02040503050203030202" pitchFamily="18" charset="0"/>
              </a:rPr>
              <a:t>Professional development programs that happen in schools are effective as they focus on the teaching and learning process while being rooted  contextually. Like any professional development activity, these programs need to be facilitated and monitored. Learning circles are one such example. </a:t>
            </a:r>
          </a:p>
          <a:p>
            <a:pPr marL="228600" indent="-228600">
              <a:lnSpc>
                <a:spcPct val="106000"/>
              </a:lnSpc>
              <a:tabLst>
                <a:tab pos="228600" algn="l"/>
                <a:tab pos="457200" algn="l"/>
              </a:tabLst>
            </a:pPr>
            <a:endParaRPr lang="en-US" sz="1800" dirty="0">
              <a:effectLst/>
              <a:latin typeface="Calibri" panose="020F0502020204030204" pitchFamily="34" charset="0"/>
              <a:ea typeface="Calibri" panose="020F0502020204030204" pitchFamily="34" charset="0"/>
              <a:cs typeface="Mangal" panose="02040503050203030202" pitchFamily="18" charset="0"/>
            </a:endParaRPr>
          </a:p>
          <a:p>
            <a:pPr>
              <a:tabLst>
                <a:tab pos="228600" algn="l"/>
                <a:tab pos="457200" algn="l"/>
              </a:tabLst>
            </a:pPr>
            <a:r>
              <a:rPr lang="en-US" sz="1800" b="1" dirty="0">
                <a:effectLst/>
                <a:latin typeface="Calibri" panose="020F0502020204030204" pitchFamily="34" charset="0"/>
                <a:ea typeface="Calibri" panose="020F0502020204030204" pitchFamily="34" charset="0"/>
                <a:cs typeface="Mangal" panose="02040503050203030202" pitchFamily="18" charset="0"/>
              </a:rPr>
              <a:t>Lesson Study</a:t>
            </a:r>
          </a:p>
          <a:p>
            <a:pPr>
              <a:tabLst>
                <a:tab pos="228600" algn="l"/>
                <a:tab pos="457200" algn="l"/>
              </a:tabLst>
            </a:pPr>
            <a:r>
              <a:rPr lang="en-US" sz="1800" dirty="0">
                <a:effectLst/>
                <a:latin typeface="Calibri" panose="020F0502020204030204" pitchFamily="34" charset="0"/>
                <a:ea typeface="Calibri" panose="020F0502020204030204" pitchFamily="34" charset="0"/>
                <a:cs typeface="Mangal" panose="02040503050203030202" pitchFamily="18" charset="0"/>
              </a:rPr>
              <a:t>Another example is lesson study, where teachers design, teach, and critique lesson plans in groups. Lesson study works because it occurs in specific school contexts and focuses on the areas for improvement in that school.</a:t>
            </a:r>
          </a:p>
          <a:p>
            <a:pPr marL="228600" indent="-228600">
              <a:lnSpc>
                <a:spcPct val="106000"/>
              </a:lnSpc>
              <a:tabLst>
                <a:tab pos="228600" algn="l"/>
                <a:tab pos="457200" algn="l"/>
              </a:tabLst>
            </a:pPr>
            <a:endParaRPr lang="en-US" sz="1800" dirty="0">
              <a:effectLst/>
              <a:latin typeface="Calibri" panose="020F0502020204030204" pitchFamily="34" charset="0"/>
              <a:ea typeface="Calibri" panose="020F0502020204030204" pitchFamily="34" charset="0"/>
              <a:cs typeface="Mangal" panose="02040503050203030202" pitchFamily="18" charset="0"/>
            </a:endParaRPr>
          </a:p>
          <a:p>
            <a:pPr indent="-228600">
              <a:lnSpc>
                <a:spcPct val="106000"/>
              </a:lnSpc>
              <a:tabLst>
                <a:tab pos="228600" algn="l"/>
                <a:tab pos="457200" algn="l"/>
              </a:tabLst>
            </a:pPr>
            <a:r>
              <a:rPr lang="en-US" b="1" dirty="0">
                <a:latin typeface="Calibri" panose="020F0502020204030204" pitchFamily="34" charset="0"/>
                <a:cs typeface="Mangal" panose="02040503050203030202" pitchFamily="18" charset="0"/>
              </a:rPr>
              <a:t>Mentoring programs</a:t>
            </a:r>
          </a:p>
          <a:p>
            <a:pPr indent="-228600">
              <a:lnSpc>
                <a:spcPct val="106000"/>
              </a:lnSpc>
              <a:tabLst>
                <a:tab pos="228600" algn="l"/>
                <a:tab pos="457200" algn="l"/>
              </a:tabLst>
            </a:pPr>
            <a:r>
              <a:rPr lang="en-US" dirty="0">
                <a:latin typeface="Calibri" panose="020F0502020204030204" pitchFamily="34" charset="0"/>
                <a:cs typeface="Mangal" panose="02040503050203030202" pitchFamily="18" charset="0"/>
              </a:rPr>
              <a:t>These programs have similar advantages because the mentors are able to provide specific feedback related to the local school context. The mentors can be direct supervisors, or subject matter experts, or experts from the schools. </a:t>
            </a:r>
            <a:endParaRPr lang="en-US" sz="18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6186434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433174"/>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sp>
        <p:nvSpPr>
          <p:cNvPr id="14" name="Rectangle 2">
            <a:extLst>
              <a:ext uri="{FF2B5EF4-FFF2-40B4-BE49-F238E27FC236}">
                <a16:creationId xmlns:a16="http://schemas.microsoft.com/office/drawing/2014/main" id="{CDAEA863-F788-4525-BF71-399A12A994FA}"/>
              </a:ext>
            </a:extLst>
          </p:cNvPr>
          <p:cNvSpPr txBox="1">
            <a:spLocks noChangeArrowheads="1"/>
          </p:cNvSpPr>
          <p:nvPr/>
        </p:nvSpPr>
        <p:spPr>
          <a:xfrm>
            <a:off x="891398" y="1204460"/>
            <a:ext cx="10161612" cy="7611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600"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Structured Reflection (25 mins)</a:t>
            </a:r>
          </a:p>
        </p:txBody>
      </p:sp>
    </p:spTree>
    <p:extLst>
      <p:ext uri="{BB962C8B-B14F-4D97-AF65-F5344CB8AC3E}">
        <p14:creationId xmlns:p14="http://schemas.microsoft.com/office/powerpoint/2010/main" val="33862035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433174"/>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sp>
        <p:nvSpPr>
          <p:cNvPr id="14" name="Rectangle 2">
            <a:extLst>
              <a:ext uri="{FF2B5EF4-FFF2-40B4-BE49-F238E27FC236}">
                <a16:creationId xmlns:a16="http://schemas.microsoft.com/office/drawing/2014/main" id="{CDAEA863-F788-4525-BF71-399A12A994FA}"/>
              </a:ext>
            </a:extLst>
          </p:cNvPr>
          <p:cNvSpPr txBox="1">
            <a:spLocks noChangeArrowheads="1"/>
          </p:cNvSpPr>
          <p:nvPr/>
        </p:nvSpPr>
        <p:spPr>
          <a:xfrm>
            <a:off x="891398" y="1204460"/>
            <a:ext cx="10161612" cy="7611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3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Interactive Diaries (10 mins)</a:t>
            </a:r>
            <a:endParaRPr kumimoji="0" lang="en-US" altLang="en-US" sz="3600"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15" name="TextBox 14">
            <a:extLst>
              <a:ext uri="{FF2B5EF4-FFF2-40B4-BE49-F238E27FC236}">
                <a16:creationId xmlns:a16="http://schemas.microsoft.com/office/drawing/2014/main" id="{7F9AC2A5-B96E-437A-A5D4-12FBE99195CD}"/>
              </a:ext>
            </a:extLst>
          </p:cNvPr>
          <p:cNvSpPr txBox="1"/>
          <p:nvPr/>
        </p:nvSpPr>
        <p:spPr>
          <a:xfrm>
            <a:off x="927768" y="2285128"/>
            <a:ext cx="10336464" cy="2031325"/>
          </a:xfrm>
          <a:prstGeom prst="rect">
            <a:avLst/>
          </a:prstGeom>
          <a:noFill/>
        </p:spPr>
        <p:txBody>
          <a:bodyPr wrap="square">
            <a:spAutoFit/>
          </a:bodyPr>
          <a:lstStyle/>
          <a:p>
            <a:pPr fontAlgn="base"/>
            <a:r>
              <a:rPr kumimoji="0" lang="en-US" altLang="en-US"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Interactive dairy is a strategy to include the participants’ voice in the training. </a:t>
            </a:r>
            <a:r>
              <a:rPr lang="en-US" altLang="en-US" dirty="0">
                <a:solidFill>
                  <a:srgbClr val="000000"/>
                </a:solidFill>
                <a:latin typeface="Calibri" panose="020F0502020204030204" pitchFamily="34" charset="0"/>
                <a:ea typeface="Times New Roman" panose="02020603050405020304" pitchFamily="18" charset="0"/>
                <a:cs typeface="Calibri" panose="020F0502020204030204" pitchFamily="34" charset="0"/>
              </a:rPr>
              <a:t>T</a:t>
            </a:r>
            <a:r>
              <a:rPr kumimoji="0" lang="en-US" altLang="en-US"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he trainees get to give live feedback on the design of the training that they are undertaking by engaging in a dialogue with the trainer. </a:t>
            </a:r>
          </a:p>
          <a:p>
            <a:pPr fontAlgn="base"/>
            <a:endParaRPr lang="en-US" altLang="en-US"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fontAlgn="base"/>
            <a:r>
              <a:rPr lang="en-US" altLang="en-US" dirty="0">
                <a:solidFill>
                  <a:srgbClr val="000000"/>
                </a:solidFill>
                <a:latin typeface="Calibri" panose="020F0502020204030204" pitchFamily="34" charset="0"/>
                <a:ea typeface="Times New Roman" panose="02020603050405020304" pitchFamily="18" charset="0"/>
                <a:cs typeface="Calibri" panose="020F0502020204030204" pitchFamily="34" charset="0"/>
              </a:rPr>
              <a:t>Rationale</a:t>
            </a:r>
          </a:p>
          <a:p>
            <a:pPr marL="457200" indent="-457200" fontAlgn="base">
              <a:buFont typeface="+mj-lt"/>
              <a:buAutoNum type="arabicPeriod"/>
            </a:pPr>
            <a:r>
              <a:rPr kumimoji="0" lang="en-US" altLang="en-US"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First, it will include participants’ voice in the training process. </a:t>
            </a:r>
          </a:p>
          <a:p>
            <a:pPr marL="457200" indent="-457200" fontAlgn="base">
              <a:buFont typeface="+mj-lt"/>
              <a:buAutoNum type="arabicPeriod"/>
            </a:pPr>
            <a:r>
              <a:rPr kumimoji="0" lang="en-US" altLang="en-US"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Second, it builds a transferable skill in the participants that they can use when they are working in the field with their supervisees. </a:t>
            </a:r>
          </a:p>
        </p:txBody>
      </p:sp>
    </p:spTree>
    <p:extLst>
      <p:ext uri="{BB962C8B-B14F-4D97-AF65-F5344CB8AC3E}">
        <p14:creationId xmlns:p14="http://schemas.microsoft.com/office/powerpoint/2010/main" val="21594551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433174"/>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sp>
        <p:nvSpPr>
          <p:cNvPr id="14" name="Rectangle 2">
            <a:extLst>
              <a:ext uri="{FF2B5EF4-FFF2-40B4-BE49-F238E27FC236}">
                <a16:creationId xmlns:a16="http://schemas.microsoft.com/office/drawing/2014/main" id="{CDAEA863-F788-4525-BF71-399A12A994FA}"/>
              </a:ext>
            </a:extLst>
          </p:cNvPr>
          <p:cNvSpPr txBox="1">
            <a:spLocks noChangeArrowheads="1"/>
          </p:cNvSpPr>
          <p:nvPr/>
        </p:nvSpPr>
        <p:spPr>
          <a:xfrm>
            <a:off x="891398" y="1204460"/>
            <a:ext cx="10161612" cy="7611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3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Interactive Diaries (10 mins)</a:t>
            </a:r>
            <a:endParaRPr kumimoji="0" lang="en-US" altLang="en-US" sz="3600"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15" name="TextBox 14">
            <a:extLst>
              <a:ext uri="{FF2B5EF4-FFF2-40B4-BE49-F238E27FC236}">
                <a16:creationId xmlns:a16="http://schemas.microsoft.com/office/drawing/2014/main" id="{7F9AC2A5-B96E-437A-A5D4-12FBE99195CD}"/>
              </a:ext>
            </a:extLst>
          </p:cNvPr>
          <p:cNvSpPr txBox="1"/>
          <p:nvPr/>
        </p:nvSpPr>
        <p:spPr>
          <a:xfrm>
            <a:off x="927768" y="2285128"/>
            <a:ext cx="10336464" cy="3139321"/>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 diaries will be distributed to the facilitators along with the prompts for feedback on the training:</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dirty="0">
              <a:solidFill>
                <a:srgbClr val="000000"/>
              </a:solidFill>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altLang="en-US" b="1"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Prompts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Did you enjoy the activities?</a:t>
            </a: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What did you learn about in today’s training? </a:t>
            </a: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What would you change about today’s training? Etc.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Directions</a:t>
            </a:r>
            <a:endParaRPr kumimoji="0" lang="en-US" altLang="en-US" b="1"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participants, please write your notes for the facilitators in the diaries.</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dirty="0">
                <a:solidFill>
                  <a:srgbClr val="000000"/>
                </a:solidFill>
                <a:latin typeface="Calibri" panose="020F0502020204030204" pitchFamily="34" charset="0"/>
                <a:ea typeface="Times New Roman" panose="02020603050405020304" pitchFamily="18" charset="0"/>
                <a:cs typeface="Calibri" panose="020F0502020204030204" pitchFamily="34" charset="0"/>
              </a:rPr>
              <a:t>T</a:t>
            </a:r>
            <a:r>
              <a:rPr kumimoji="0" lang="en-US" altLang="en-US"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hese will then be collected.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 trainers will respond to the diary entries by writing back. You will get the diaries back tomorrow.</a:t>
            </a:r>
            <a:endParaRPr kumimoji="0" lang="en-US" altLang="en-US"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380387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433174"/>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pic>
        <p:nvPicPr>
          <p:cNvPr id="12" name="Picture 11">
            <a:extLst>
              <a:ext uri="{FF2B5EF4-FFF2-40B4-BE49-F238E27FC236}">
                <a16:creationId xmlns:a16="http://schemas.microsoft.com/office/drawing/2014/main" id="{BCA12DB7-1DD2-4F89-83EA-05BE7B4565A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69860" y="6259243"/>
            <a:ext cx="10830742" cy="495300"/>
          </a:xfrm>
          <a:prstGeom prst="rect">
            <a:avLst/>
          </a:prstGeom>
          <a:noFill/>
          <a:ln>
            <a:noFill/>
          </a:ln>
        </p:spPr>
      </p:pic>
      <p:sp>
        <p:nvSpPr>
          <p:cNvPr id="13" name="Subtitle 2">
            <a:extLst>
              <a:ext uri="{FF2B5EF4-FFF2-40B4-BE49-F238E27FC236}">
                <a16:creationId xmlns:a16="http://schemas.microsoft.com/office/drawing/2014/main" id="{96E69EB1-0DD0-413F-86CD-CB4078B4B55B}"/>
              </a:ext>
            </a:extLst>
          </p:cNvPr>
          <p:cNvSpPr>
            <a:spLocks noGrp="1"/>
          </p:cNvSpPr>
          <p:nvPr>
            <p:ph type="subTitle" idx="1"/>
          </p:nvPr>
        </p:nvSpPr>
        <p:spPr>
          <a:xfrm>
            <a:off x="1524000" y="3602038"/>
            <a:ext cx="9144000" cy="1655762"/>
          </a:xfrm>
        </p:spPr>
        <p:txBody>
          <a:bodyPr>
            <a:normAutofit/>
          </a:bodyPr>
          <a:lstStyle/>
          <a:p>
            <a:r>
              <a:rPr lang="en-US" dirty="0">
                <a:latin typeface="+mj-lt"/>
              </a:rPr>
              <a:t>DAY 2</a:t>
            </a:r>
          </a:p>
          <a:p>
            <a:r>
              <a:rPr lang="en-US" dirty="0">
                <a:latin typeface="+mj-lt"/>
              </a:rPr>
              <a:t>CONCEPT 3: DESIGNING PROFESSIONAL DEVELOPMENT TRAININGS </a:t>
            </a:r>
          </a:p>
        </p:txBody>
      </p:sp>
      <p:sp>
        <p:nvSpPr>
          <p:cNvPr id="14" name="Title 1">
            <a:extLst>
              <a:ext uri="{FF2B5EF4-FFF2-40B4-BE49-F238E27FC236}">
                <a16:creationId xmlns:a16="http://schemas.microsoft.com/office/drawing/2014/main" id="{F4573B9F-FFE0-4E6D-ADA2-8C13DD8D08CC}"/>
              </a:ext>
            </a:extLst>
          </p:cNvPr>
          <p:cNvSpPr>
            <a:spLocks noGrp="1"/>
          </p:cNvSpPr>
          <p:nvPr>
            <p:ph type="ctrTitle"/>
          </p:nvPr>
        </p:nvSpPr>
        <p:spPr>
          <a:xfrm>
            <a:off x="1524000" y="1122363"/>
            <a:ext cx="9144000" cy="2387600"/>
          </a:xfrm>
        </p:spPr>
        <p:txBody>
          <a:bodyPr>
            <a:normAutofit/>
          </a:bodyPr>
          <a:lstStyle/>
          <a:p>
            <a:r>
              <a:rPr lang="en-US" sz="4400" dirty="0">
                <a:latin typeface="+mj-lt"/>
              </a:rPr>
              <a:t>Continuous Professional Development of Teachers Training Module</a:t>
            </a:r>
            <a:endParaRPr lang="en-US" sz="4400" dirty="0"/>
          </a:p>
        </p:txBody>
      </p:sp>
    </p:spTree>
    <p:extLst>
      <p:ext uri="{BB962C8B-B14F-4D97-AF65-F5344CB8AC3E}">
        <p14:creationId xmlns:p14="http://schemas.microsoft.com/office/powerpoint/2010/main" val="34286534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267208"/>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sp>
        <p:nvSpPr>
          <p:cNvPr id="12" name="TextBox 11">
            <a:extLst>
              <a:ext uri="{FF2B5EF4-FFF2-40B4-BE49-F238E27FC236}">
                <a16:creationId xmlns:a16="http://schemas.microsoft.com/office/drawing/2014/main" id="{D32B0CC5-0960-4F85-92F5-029A79C019D4}"/>
              </a:ext>
            </a:extLst>
          </p:cNvPr>
          <p:cNvSpPr txBox="1"/>
          <p:nvPr/>
        </p:nvSpPr>
        <p:spPr>
          <a:xfrm>
            <a:off x="2591791" y="543166"/>
            <a:ext cx="6427337" cy="369332"/>
          </a:xfrm>
          <a:prstGeom prst="rect">
            <a:avLst/>
          </a:prstGeom>
          <a:noFill/>
        </p:spPr>
        <p:txBody>
          <a:bodyPr wrap="none" rtlCol="0">
            <a:spAutoFit/>
          </a:bodyPr>
          <a:lstStyle/>
          <a:p>
            <a:r>
              <a:rPr lang="en-US" dirty="0"/>
              <a:t>Continuous Professional Development of Teachers: Day 2 Schedule</a:t>
            </a:r>
          </a:p>
        </p:txBody>
      </p:sp>
      <p:graphicFrame>
        <p:nvGraphicFramePr>
          <p:cNvPr id="3" name="Table 2">
            <a:extLst>
              <a:ext uri="{FF2B5EF4-FFF2-40B4-BE49-F238E27FC236}">
                <a16:creationId xmlns:a16="http://schemas.microsoft.com/office/drawing/2014/main" id="{51908BCD-79DE-4DA2-BDAD-A317BA4FB99D}"/>
              </a:ext>
            </a:extLst>
          </p:cNvPr>
          <p:cNvGraphicFramePr>
            <a:graphicFrameLocks noGrp="1"/>
          </p:cNvGraphicFramePr>
          <p:nvPr>
            <p:extLst>
              <p:ext uri="{D42A27DB-BD31-4B8C-83A1-F6EECF244321}">
                <p14:modId xmlns:p14="http://schemas.microsoft.com/office/powerpoint/2010/main" val="263868434"/>
              </p:ext>
            </p:extLst>
          </p:nvPr>
        </p:nvGraphicFramePr>
        <p:xfrm>
          <a:off x="955566" y="1241349"/>
          <a:ext cx="10345035" cy="3258573"/>
        </p:xfrm>
        <a:graphic>
          <a:graphicData uri="http://schemas.openxmlformats.org/drawingml/2006/table">
            <a:tbl>
              <a:tblPr bandRow="1">
                <a:tableStyleId>{5940675A-B579-460E-94D1-54222C63F5DA}</a:tableStyleId>
              </a:tblPr>
              <a:tblGrid>
                <a:gridCol w="1671100">
                  <a:extLst>
                    <a:ext uri="{9D8B030D-6E8A-4147-A177-3AD203B41FA5}">
                      <a16:colId xmlns:a16="http://schemas.microsoft.com/office/drawing/2014/main" val="3424672033"/>
                    </a:ext>
                  </a:extLst>
                </a:gridCol>
                <a:gridCol w="1972630">
                  <a:extLst>
                    <a:ext uri="{9D8B030D-6E8A-4147-A177-3AD203B41FA5}">
                      <a16:colId xmlns:a16="http://schemas.microsoft.com/office/drawing/2014/main" val="400999686"/>
                    </a:ext>
                  </a:extLst>
                </a:gridCol>
                <a:gridCol w="5845460">
                  <a:extLst>
                    <a:ext uri="{9D8B030D-6E8A-4147-A177-3AD203B41FA5}">
                      <a16:colId xmlns:a16="http://schemas.microsoft.com/office/drawing/2014/main" val="3789545215"/>
                    </a:ext>
                  </a:extLst>
                </a:gridCol>
                <a:gridCol w="855845">
                  <a:extLst>
                    <a:ext uri="{9D8B030D-6E8A-4147-A177-3AD203B41FA5}">
                      <a16:colId xmlns:a16="http://schemas.microsoft.com/office/drawing/2014/main" val="537032367"/>
                    </a:ext>
                  </a:extLst>
                </a:gridCol>
              </a:tblGrid>
              <a:tr h="55112">
                <a:tc>
                  <a:txBody>
                    <a:bodyPr/>
                    <a:lstStyle/>
                    <a:p>
                      <a:pPr>
                        <a:lnSpc>
                          <a:spcPct val="106000"/>
                        </a:lnSpc>
                        <a:spcAft>
                          <a:spcPts val="800"/>
                        </a:spcAft>
                      </a:pPr>
                      <a:r>
                        <a:rPr lang="en-US" sz="1400" b="1" dirty="0">
                          <a:effectLst/>
                        </a:rPr>
                        <a:t>Sub-topic</a:t>
                      </a:r>
                      <a:endParaRPr lang="en-US" sz="1400" b="1"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nchor="ctr"/>
                </a:tc>
                <a:tc>
                  <a:txBody>
                    <a:bodyPr/>
                    <a:lstStyle/>
                    <a:p>
                      <a:pPr>
                        <a:lnSpc>
                          <a:spcPct val="106000"/>
                        </a:lnSpc>
                        <a:spcAft>
                          <a:spcPts val="800"/>
                        </a:spcAft>
                      </a:pPr>
                      <a:r>
                        <a:rPr lang="en-US" sz="1400" b="1" dirty="0">
                          <a:effectLst/>
                        </a:rPr>
                        <a:t>Concepts</a:t>
                      </a:r>
                      <a:endParaRPr lang="en-US" sz="1400" b="1"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nchor="ctr"/>
                </a:tc>
                <a:tc>
                  <a:txBody>
                    <a:bodyPr/>
                    <a:lstStyle/>
                    <a:p>
                      <a:pPr>
                        <a:lnSpc>
                          <a:spcPct val="106000"/>
                        </a:lnSpc>
                        <a:spcAft>
                          <a:spcPts val="800"/>
                        </a:spcAft>
                      </a:pPr>
                      <a:r>
                        <a:rPr lang="en-US" sz="1400" b="1" dirty="0">
                          <a:effectLst/>
                        </a:rPr>
                        <a:t>Pedagogy</a:t>
                      </a:r>
                      <a:endParaRPr lang="en-US" sz="1400" b="1"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nchor="ctr"/>
                </a:tc>
                <a:tc>
                  <a:txBody>
                    <a:bodyPr/>
                    <a:lstStyle/>
                    <a:p>
                      <a:pPr>
                        <a:lnSpc>
                          <a:spcPct val="106000"/>
                        </a:lnSpc>
                        <a:spcAft>
                          <a:spcPts val="800"/>
                        </a:spcAft>
                      </a:pPr>
                      <a:r>
                        <a:rPr lang="en-US" sz="1400" b="1" dirty="0">
                          <a:effectLst/>
                        </a:rPr>
                        <a:t>Time</a:t>
                      </a:r>
                      <a:endParaRPr lang="en-US" sz="1400" b="1"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tc>
                <a:extLst>
                  <a:ext uri="{0D108BD9-81ED-4DB2-BD59-A6C34878D82A}">
                    <a16:rowId xmlns:a16="http://schemas.microsoft.com/office/drawing/2014/main" val="3864738136"/>
                  </a:ext>
                </a:extLst>
              </a:tr>
              <a:tr h="34205">
                <a:tc gridSpan="3">
                  <a:txBody>
                    <a:bodyPr/>
                    <a:lstStyle/>
                    <a:p>
                      <a:pPr>
                        <a:lnSpc>
                          <a:spcPct val="106000"/>
                        </a:lnSpc>
                        <a:spcAft>
                          <a:spcPts val="800"/>
                        </a:spcAft>
                      </a:pPr>
                      <a:r>
                        <a:rPr lang="en-US" sz="1400" i="1" dirty="0">
                          <a:effectLst/>
                        </a:rPr>
                        <a:t>Competency Developed: Working effectively with others, problem solving, communicating effectively and with impact, creativity and innovation, Education expertise, developing self and others, effective oral and written communication</a:t>
                      </a:r>
                      <a:endParaRPr lang="en-US" sz="1400" i="1"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nchor="ctr"/>
                </a:tc>
                <a:tc hMerge="1">
                  <a:txBody>
                    <a:bodyPr/>
                    <a:lstStyle/>
                    <a:p>
                      <a:endParaRPr lang="en-US"/>
                    </a:p>
                  </a:txBody>
                  <a:tcPr/>
                </a:tc>
                <a:tc hMerge="1">
                  <a:txBody>
                    <a:bodyPr/>
                    <a:lstStyle/>
                    <a:p>
                      <a:endParaRPr lang="en-US"/>
                    </a:p>
                  </a:txBody>
                  <a:tcPr/>
                </a:tc>
                <a:tc>
                  <a:txBody>
                    <a:bodyPr/>
                    <a:lstStyle/>
                    <a:p>
                      <a:pPr>
                        <a:lnSpc>
                          <a:spcPct val="106000"/>
                        </a:lnSpc>
                        <a:spcAft>
                          <a:spcPts val="800"/>
                        </a:spcAft>
                      </a:pPr>
                      <a:r>
                        <a:rPr lang="en-US" sz="1400" dirty="0">
                          <a:effectLst/>
                        </a:rPr>
                        <a:t> </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tc>
                <a:extLst>
                  <a:ext uri="{0D108BD9-81ED-4DB2-BD59-A6C34878D82A}">
                    <a16:rowId xmlns:a16="http://schemas.microsoft.com/office/drawing/2014/main" val="725932166"/>
                  </a:ext>
                </a:extLst>
              </a:tr>
              <a:tr h="90848">
                <a:tc rowSpan="12">
                  <a:txBody>
                    <a:bodyPr/>
                    <a:lstStyle/>
                    <a:p>
                      <a:pPr>
                        <a:lnSpc>
                          <a:spcPct val="106000"/>
                        </a:lnSpc>
                        <a:spcAft>
                          <a:spcPts val="800"/>
                        </a:spcAft>
                      </a:pPr>
                      <a:r>
                        <a:rPr lang="en-US" sz="1400" dirty="0">
                          <a:effectLst/>
                        </a:rPr>
                        <a:t>Learning Circles Design and Evaluation</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nchor="ctr"/>
                </a:tc>
                <a:tc rowSpan="12">
                  <a:txBody>
                    <a:bodyPr/>
                    <a:lstStyle/>
                    <a:p>
                      <a:pPr>
                        <a:lnSpc>
                          <a:spcPct val="106000"/>
                        </a:lnSpc>
                        <a:spcAft>
                          <a:spcPts val="800"/>
                        </a:spcAft>
                      </a:pPr>
                      <a:r>
                        <a:rPr lang="en-US" sz="1400" dirty="0">
                          <a:effectLst/>
                        </a:rPr>
                        <a:t>Concept 3: Designing Professional Development Trainings </a:t>
                      </a:r>
                    </a:p>
                    <a:p>
                      <a:pPr>
                        <a:lnSpc>
                          <a:spcPct val="106000"/>
                        </a:lnSpc>
                        <a:spcAft>
                          <a:spcPts val="800"/>
                        </a:spcAft>
                      </a:pPr>
                      <a:endParaRPr lang="en-US" sz="1400" dirty="0">
                        <a:effectLst/>
                      </a:endParaRPr>
                    </a:p>
                    <a:p>
                      <a:pPr>
                        <a:lnSpc>
                          <a:spcPct val="106000"/>
                        </a:lnSpc>
                        <a:spcAft>
                          <a:spcPts val="800"/>
                        </a:spcAft>
                      </a:pPr>
                      <a:endParaRPr lang="en-US" sz="1400" dirty="0">
                        <a:effectLst/>
                      </a:endParaRPr>
                    </a:p>
                    <a:p>
                      <a:pPr>
                        <a:lnSpc>
                          <a:spcPct val="106000"/>
                        </a:lnSpc>
                        <a:spcAft>
                          <a:spcPts val="800"/>
                        </a:spcAft>
                      </a:pPr>
                      <a:r>
                        <a:rPr lang="en-US" sz="1400" dirty="0">
                          <a:effectLst/>
                        </a:rPr>
                        <a:t>Concept 4: Learning Circles Design</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nchor="ctr"/>
                </a:tc>
                <a:tc>
                  <a:txBody>
                    <a:bodyPr/>
                    <a:lstStyle/>
                    <a:p>
                      <a:pPr>
                        <a:lnSpc>
                          <a:spcPct val="106000"/>
                        </a:lnSpc>
                        <a:spcAft>
                          <a:spcPts val="800"/>
                        </a:spcAft>
                      </a:pPr>
                      <a:r>
                        <a:rPr lang="en-US" sz="1400" kern="1200">
                          <a:effectLst/>
                        </a:rPr>
                        <a:t>Community Building Activity</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tc>
                <a:tc>
                  <a:txBody>
                    <a:bodyPr/>
                    <a:lstStyle/>
                    <a:p>
                      <a:pPr>
                        <a:lnSpc>
                          <a:spcPct val="106000"/>
                        </a:lnSpc>
                        <a:spcAft>
                          <a:spcPts val="800"/>
                        </a:spcAft>
                      </a:pPr>
                      <a:r>
                        <a:rPr lang="en-US" sz="1400" kern="1200" dirty="0">
                          <a:effectLst/>
                        </a:rPr>
                        <a:t>30 mins</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tc>
                <a:extLst>
                  <a:ext uri="{0D108BD9-81ED-4DB2-BD59-A6C34878D82A}">
                    <a16:rowId xmlns:a16="http://schemas.microsoft.com/office/drawing/2014/main" val="4206134364"/>
                  </a:ext>
                </a:extLst>
              </a:tr>
              <a:tr h="90848">
                <a:tc vMerge="1">
                  <a:txBody>
                    <a:bodyPr/>
                    <a:lstStyle/>
                    <a:p>
                      <a:endParaRPr lang="en-US"/>
                    </a:p>
                  </a:txBody>
                  <a:tcPr/>
                </a:tc>
                <a:tc vMerge="1">
                  <a:txBody>
                    <a:bodyPr/>
                    <a:lstStyle/>
                    <a:p>
                      <a:endParaRPr lang="en-US"/>
                    </a:p>
                  </a:txBody>
                  <a:tcPr/>
                </a:tc>
                <a:tc>
                  <a:txBody>
                    <a:bodyPr/>
                    <a:lstStyle/>
                    <a:p>
                      <a:r>
                        <a:rPr lang="en-US" sz="1400">
                          <a:effectLst/>
                        </a:rPr>
                        <a:t>School clustering and teacher PD- school based PD and subject based PD.</a:t>
                      </a:r>
                      <a:endParaRPr lang="en-US" sz="2000"/>
                    </a:p>
                  </a:txBody>
                  <a:tcPr marL="9824" marR="9824" marT="0" marB="0"/>
                </a:tc>
                <a:tc>
                  <a:txBody>
                    <a:bodyPr/>
                    <a:lstStyle/>
                    <a:p>
                      <a:pPr>
                        <a:lnSpc>
                          <a:spcPct val="106000"/>
                        </a:lnSpc>
                        <a:spcAft>
                          <a:spcPts val="800"/>
                        </a:spcAft>
                      </a:pPr>
                      <a:r>
                        <a:rPr lang="en-US" sz="1400" kern="1200" dirty="0">
                          <a:effectLst/>
                        </a:rPr>
                        <a:t>30 mins</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tc>
                <a:extLst>
                  <a:ext uri="{0D108BD9-81ED-4DB2-BD59-A6C34878D82A}">
                    <a16:rowId xmlns:a16="http://schemas.microsoft.com/office/drawing/2014/main" val="1765400990"/>
                  </a:ext>
                </a:extLst>
              </a:tr>
              <a:tr h="90848">
                <a:tc vMerge="1">
                  <a:txBody>
                    <a:bodyPr/>
                    <a:lstStyle/>
                    <a:p>
                      <a:endParaRPr lang="en-US"/>
                    </a:p>
                  </a:txBody>
                  <a:tcPr/>
                </a:tc>
                <a:tc vMerge="1">
                  <a:txBody>
                    <a:bodyPr/>
                    <a:lstStyle/>
                    <a:p>
                      <a:endParaRPr lang="en-US"/>
                    </a:p>
                  </a:txBody>
                  <a:tcPr/>
                </a:tc>
                <a:tc>
                  <a:txBody>
                    <a:bodyPr/>
                    <a:lstStyle/>
                    <a:p>
                      <a:r>
                        <a:rPr lang="en-US" sz="1400" kern="1200">
                          <a:solidFill>
                            <a:schemeClr val="tx1"/>
                          </a:solidFill>
                          <a:effectLst/>
                          <a:latin typeface="+mn-lt"/>
                          <a:ea typeface="+mn-ea"/>
                          <a:cs typeface="+mn-cs"/>
                        </a:rPr>
                        <a:t>Activity: how do you choose a topic</a:t>
                      </a:r>
                      <a:endParaRPr lang="en-US" sz="2000"/>
                    </a:p>
                  </a:txBody>
                  <a:tcPr marL="9824" marR="9824" marT="0" marB="0"/>
                </a:tc>
                <a:tc>
                  <a:txBody>
                    <a:bodyPr/>
                    <a:lstStyle/>
                    <a:p>
                      <a:pPr>
                        <a:lnSpc>
                          <a:spcPct val="106000"/>
                        </a:lnSpc>
                        <a:spcAft>
                          <a:spcPts val="800"/>
                        </a:spcAft>
                      </a:pPr>
                      <a:r>
                        <a:rPr lang="en-US" sz="1400" kern="1200" dirty="0">
                          <a:effectLst/>
                        </a:rPr>
                        <a:t>45 mins</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tc>
                <a:extLst>
                  <a:ext uri="{0D108BD9-81ED-4DB2-BD59-A6C34878D82A}">
                    <a16:rowId xmlns:a16="http://schemas.microsoft.com/office/drawing/2014/main" val="455231521"/>
                  </a:ext>
                </a:extLst>
              </a:tr>
              <a:tr h="90848">
                <a:tc vMerge="1">
                  <a:txBody>
                    <a:bodyPr/>
                    <a:lstStyle/>
                    <a:p>
                      <a:endParaRPr lang="en-US"/>
                    </a:p>
                  </a:txBody>
                  <a:tcPr/>
                </a:tc>
                <a:tc vMerge="1">
                  <a:txBody>
                    <a:bodyPr/>
                    <a:lstStyle/>
                    <a:p>
                      <a:endParaRPr lang="en-US"/>
                    </a:p>
                  </a:txBody>
                  <a:tcPr/>
                </a:tc>
                <a:tc>
                  <a:txBody>
                    <a:bodyPr/>
                    <a:lstStyle/>
                    <a:p>
                      <a:r>
                        <a:rPr lang="en-US" sz="1400" kern="1200">
                          <a:effectLst/>
                        </a:rPr>
                        <a:t>Small Break</a:t>
                      </a:r>
                      <a:endParaRPr lang="en-US" sz="2000"/>
                    </a:p>
                  </a:txBody>
                  <a:tcPr marL="9824" marR="9824" marT="0" marB="0" anchor="ctr">
                    <a:solidFill>
                      <a:schemeClr val="bg2">
                        <a:lumMod val="90000"/>
                      </a:schemeClr>
                    </a:solidFill>
                  </a:tcPr>
                </a:tc>
                <a:tc>
                  <a:txBody>
                    <a:bodyPr/>
                    <a:lstStyle/>
                    <a:p>
                      <a:pPr>
                        <a:lnSpc>
                          <a:spcPct val="106000"/>
                        </a:lnSpc>
                        <a:spcAft>
                          <a:spcPts val="800"/>
                        </a:spcAft>
                      </a:pPr>
                      <a:r>
                        <a:rPr lang="en-US" sz="1400" kern="1200" dirty="0">
                          <a:effectLst/>
                        </a:rPr>
                        <a:t>15 mins</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solidFill>
                      <a:schemeClr val="bg2">
                        <a:lumMod val="90000"/>
                      </a:schemeClr>
                    </a:solidFill>
                  </a:tcPr>
                </a:tc>
                <a:extLst>
                  <a:ext uri="{0D108BD9-81ED-4DB2-BD59-A6C34878D82A}">
                    <a16:rowId xmlns:a16="http://schemas.microsoft.com/office/drawing/2014/main" val="1016863014"/>
                  </a:ext>
                </a:extLst>
              </a:tr>
              <a:tr h="90848">
                <a:tc vMerge="1">
                  <a:txBody>
                    <a:bodyPr/>
                    <a:lstStyle/>
                    <a:p>
                      <a:endParaRPr lang="en-US"/>
                    </a:p>
                  </a:txBody>
                  <a:tcPr/>
                </a:tc>
                <a:tc vMerge="1">
                  <a:txBody>
                    <a:bodyPr/>
                    <a:lstStyle/>
                    <a:p>
                      <a:endParaRPr lang="en-US"/>
                    </a:p>
                  </a:txBody>
                  <a:tcPr/>
                </a:tc>
                <a:tc>
                  <a:txBody>
                    <a:bodyPr/>
                    <a:lstStyle/>
                    <a:p>
                      <a:r>
                        <a:rPr lang="en-US" sz="1400" kern="1200">
                          <a:solidFill>
                            <a:schemeClr val="tx1"/>
                          </a:solidFill>
                          <a:effectLst/>
                          <a:latin typeface="+mn-lt"/>
                          <a:ea typeface="+mn-ea"/>
                          <a:cs typeface="+mn-cs"/>
                        </a:rPr>
                        <a:t>Intro to learning circles</a:t>
                      </a:r>
                      <a:endParaRPr lang="en-US" sz="2000"/>
                    </a:p>
                  </a:txBody>
                  <a:tcPr marL="9824" marR="9824" marT="0" marB="0"/>
                </a:tc>
                <a:tc>
                  <a:txBody>
                    <a:bodyPr/>
                    <a:lstStyle/>
                    <a:p>
                      <a:pPr>
                        <a:lnSpc>
                          <a:spcPct val="106000"/>
                        </a:lnSpc>
                        <a:spcAft>
                          <a:spcPts val="800"/>
                        </a:spcAft>
                      </a:pPr>
                      <a:r>
                        <a:rPr lang="en-US" sz="1400" kern="1200" dirty="0">
                          <a:effectLst/>
                        </a:rPr>
                        <a:t>30 mins</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tc>
                <a:extLst>
                  <a:ext uri="{0D108BD9-81ED-4DB2-BD59-A6C34878D82A}">
                    <a16:rowId xmlns:a16="http://schemas.microsoft.com/office/drawing/2014/main" val="2663431665"/>
                  </a:ext>
                </a:extLst>
              </a:tr>
              <a:tr h="0">
                <a:tc vMerge="1">
                  <a:txBody>
                    <a:bodyPr/>
                    <a:lstStyle/>
                    <a:p>
                      <a:endParaRPr lang="en-US"/>
                    </a:p>
                  </a:txBody>
                  <a:tcPr/>
                </a:tc>
                <a:tc vMerge="1">
                  <a:txBody>
                    <a:bodyPr/>
                    <a:lstStyle/>
                    <a:p>
                      <a:endParaRPr lang="en-US"/>
                    </a:p>
                  </a:txBody>
                  <a:tcPr/>
                </a:tc>
                <a:tc>
                  <a:txBody>
                    <a:bodyPr/>
                    <a:lstStyle/>
                    <a:p>
                      <a:r>
                        <a:rPr lang="en-US" sz="1400" kern="1200">
                          <a:solidFill>
                            <a:schemeClr val="tx1"/>
                          </a:solidFill>
                          <a:effectLst/>
                          <a:latin typeface="+mn-lt"/>
                          <a:ea typeface="+mn-ea"/>
                          <a:cs typeface="+mn-cs"/>
                        </a:rPr>
                        <a:t>Workshop: Design template</a:t>
                      </a:r>
                      <a:endParaRPr lang="en-US" sz="2000"/>
                    </a:p>
                  </a:txBody>
                  <a:tcPr marL="9824" marR="9824" marT="0" marB="0"/>
                </a:tc>
                <a:tc>
                  <a:txBody>
                    <a:bodyPr/>
                    <a:lstStyle/>
                    <a:p>
                      <a:pPr>
                        <a:lnSpc>
                          <a:spcPct val="106000"/>
                        </a:lnSpc>
                        <a:spcAft>
                          <a:spcPts val="800"/>
                        </a:spcAft>
                      </a:pPr>
                      <a:r>
                        <a:rPr lang="en-US" sz="1400" kern="1200" dirty="0">
                          <a:effectLst/>
                        </a:rPr>
                        <a:t>45 mins</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tc>
                <a:extLst>
                  <a:ext uri="{0D108BD9-81ED-4DB2-BD59-A6C34878D82A}">
                    <a16:rowId xmlns:a16="http://schemas.microsoft.com/office/drawing/2014/main" val="3044269849"/>
                  </a:ext>
                </a:extLst>
              </a:tr>
              <a:tr h="90848">
                <a:tc vMerge="1">
                  <a:txBody>
                    <a:bodyPr/>
                    <a:lstStyle/>
                    <a:p>
                      <a:endParaRPr lang="en-US"/>
                    </a:p>
                  </a:txBody>
                  <a:tcPr/>
                </a:tc>
                <a:tc vMerge="1">
                  <a:txBody>
                    <a:bodyPr/>
                    <a:lstStyle/>
                    <a:p>
                      <a:endParaRPr lang="en-US"/>
                    </a:p>
                  </a:txBody>
                  <a:tcPr/>
                </a:tc>
                <a:tc>
                  <a:txBody>
                    <a:bodyPr/>
                    <a:lstStyle/>
                    <a:p>
                      <a:r>
                        <a:rPr lang="en-US" sz="1400" kern="1200">
                          <a:effectLst/>
                        </a:rPr>
                        <a:t>Lunch</a:t>
                      </a:r>
                      <a:endParaRPr lang="en-US" sz="2000"/>
                    </a:p>
                  </a:txBody>
                  <a:tcPr marL="9824" marR="9824" marT="0" marB="0">
                    <a:solidFill>
                      <a:schemeClr val="bg2">
                        <a:lumMod val="90000"/>
                      </a:schemeClr>
                    </a:solidFill>
                  </a:tcPr>
                </a:tc>
                <a:tc>
                  <a:txBody>
                    <a:bodyPr/>
                    <a:lstStyle/>
                    <a:p>
                      <a:pPr>
                        <a:lnSpc>
                          <a:spcPct val="106000"/>
                        </a:lnSpc>
                        <a:spcAft>
                          <a:spcPts val="800"/>
                        </a:spcAft>
                      </a:pPr>
                      <a:r>
                        <a:rPr lang="en-US" sz="1400" kern="1200" dirty="0">
                          <a:effectLst/>
                        </a:rPr>
                        <a:t>60 mins</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solidFill>
                      <a:schemeClr val="bg2">
                        <a:lumMod val="90000"/>
                      </a:schemeClr>
                    </a:solidFill>
                  </a:tcPr>
                </a:tc>
                <a:extLst>
                  <a:ext uri="{0D108BD9-81ED-4DB2-BD59-A6C34878D82A}">
                    <a16:rowId xmlns:a16="http://schemas.microsoft.com/office/drawing/2014/main" val="3671068438"/>
                  </a:ext>
                </a:extLst>
              </a:tr>
              <a:tr h="90848">
                <a:tc vMerge="1">
                  <a:txBody>
                    <a:bodyPr/>
                    <a:lstStyle/>
                    <a:p>
                      <a:endParaRPr lang="en-US"/>
                    </a:p>
                  </a:txBody>
                  <a:tcPr/>
                </a:tc>
                <a:tc vMerge="1">
                  <a:txBody>
                    <a:bodyPr/>
                    <a:lstStyle/>
                    <a:p>
                      <a:endParaRPr lang="en-US"/>
                    </a:p>
                  </a:txBody>
                  <a:tcPr/>
                </a:tc>
                <a:tc>
                  <a:txBody>
                    <a:bodyPr/>
                    <a:lstStyle/>
                    <a:p>
                      <a:r>
                        <a:rPr lang="en-US" sz="1400">
                          <a:effectLst/>
                        </a:rPr>
                        <a:t>Implement a learning circle on a topic chosen from the earlier training</a:t>
                      </a:r>
                      <a:endParaRPr lang="en-US" sz="2000"/>
                    </a:p>
                  </a:txBody>
                  <a:tcPr marL="9824" marR="9824" marT="0" marB="0"/>
                </a:tc>
                <a:tc>
                  <a:txBody>
                    <a:bodyPr/>
                    <a:lstStyle/>
                    <a:p>
                      <a:pPr>
                        <a:lnSpc>
                          <a:spcPct val="106000"/>
                        </a:lnSpc>
                        <a:spcAft>
                          <a:spcPts val="800"/>
                        </a:spcAft>
                      </a:pPr>
                      <a:r>
                        <a:rPr lang="en-US" sz="1400" kern="1200" dirty="0">
                          <a:effectLst/>
                        </a:rPr>
                        <a:t>30 mins</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tc>
                <a:extLst>
                  <a:ext uri="{0D108BD9-81ED-4DB2-BD59-A6C34878D82A}">
                    <a16:rowId xmlns:a16="http://schemas.microsoft.com/office/drawing/2014/main" val="2681708222"/>
                  </a:ext>
                </a:extLst>
              </a:tr>
              <a:tr h="90848">
                <a:tc vMerge="1">
                  <a:txBody>
                    <a:bodyPr/>
                    <a:lstStyle/>
                    <a:p>
                      <a:endParaRPr lang="en-US"/>
                    </a:p>
                  </a:txBody>
                  <a:tcPr/>
                </a:tc>
                <a:tc vMerge="1">
                  <a:txBody>
                    <a:bodyPr/>
                    <a:lstStyle/>
                    <a:p>
                      <a:endParaRPr lang="en-US"/>
                    </a:p>
                  </a:txBody>
                  <a:tcPr/>
                </a:tc>
                <a:tc>
                  <a:txBody>
                    <a:bodyPr/>
                    <a:lstStyle/>
                    <a:p>
                      <a:r>
                        <a:rPr lang="en-US" sz="1400" kern="1200">
                          <a:solidFill>
                            <a:schemeClr val="tx1"/>
                          </a:solidFill>
                          <a:effectLst/>
                          <a:latin typeface="+mn-lt"/>
                          <a:ea typeface="+mn-ea"/>
                          <a:cs typeface="+mn-cs"/>
                        </a:rPr>
                        <a:t>Evaluating professional development trainings/ learning circles?</a:t>
                      </a:r>
                      <a:endParaRPr lang="en-US" sz="2000"/>
                    </a:p>
                  </a:txBody>
                  <a:tcPr marL="9824" marR="9824" marT="0" marB="0"/>
                </a:tc>
                <a:tc>
                  <a:txBody>
                    <a:bodyPr/>
                    <a:lstStyle/>
                    <a:p>
                      <a:pPr>
                        <a:lnSpc>
                          <a:spcPct val="106000"/>
                        </a:lnSpc>
                        <a:spcAft>
                          <a:spcPts val="800"/>
                        </a:spcAft>
                      </a:pPr>
                      <a:r>
                        <a:rPr lang="en-US" sz="1400" kern="1200" dirty="0">
                          <a:effectLst/>
                        </a:rPr>
                        <a:t>45 mins</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tc>
                <a:extLst>
                  <a:ext uri="{0D108BD9-81ED-4DB2-BD59-A6C34878D82A}">
                    <a16:rowId xmlns:a16="http://schemas.microsoft.com/office/drawing/2014/main" val="2546512064"/>
                  </a:ext>
                </a:extLst>
              </a:tr>
              <a:tr h="90848">
                <a:tc vMerge="1">
                  <a:txBody>
                    <a:bodyPr/>
                    <a:lstStyle/>
                    <a:p>
                      <a:endParaRPr lang="en-US"/>
                    </a:p>
                  </a:txBody>
                  <a:tcPr/>
                </a:tc>
                <a:tc vMerge="1">
                  <a:txBody>
                    <a:bodyPr/>
                    <a:lstStyle/>
                    <a:p>
                      <a:endParaRPr lang="en-US"/>
                    </a:p>
                  </a:txBody>
                  <a:tcPr/>
                </a:tc>
                <a:tc>
                  <a:txBody>
                    <a:bodyPr/>
                    <a:lstStyle/>
                    <a:p>
                      <a:r>
                        <a:rPr lang="en-US" sz="1400" dirty="0">
                          <a:effectLst/>
                        </a:rPr>
                        <a:t> Small Break</a:t>
                      </a:r>
                      <a:endParaRPr lang="en-US" sz="2000" dirty="0"/>
                    </a:p>
                  </a:txBody>
                  <a:tcPr marL="9824" marR="9824" marT="0" marB="0">
                    <a:solidFill>
                      <a:schemeClr val="bg2">
                        <a:lumMod val="90000"/>
                      </a:schemeClr>
                    </a:solidFill>
                  </a:tcPr>
                </a:tc>
                <a:tc>
                  <a:txBody>
                    <a:bodyPr/>
                    <a:lstStyle/>
                    <a:p>
                      <a:pPr>
                        <a:lnSpc>
                          <a:spcPct val="106000"/>
                        </a:lnSpc>
                        <a:spcAft>
                          <a:spcPts val="800"/>
                        </a:spcAft>
                      </a:pPr>
                      <a:r>
                        <a:rPr lang="en-US" sz="1400" kern="1200" dirty="0">
                          <a:effectLst/>
                        </a:rPr>
                        <a:t>15 mins</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solidFill>
                      <a:schemeClr val="bg2">
                        <a:lumMod val="90000"/>
                      </a:schemeClr>
                    </a:solidFill>
                  </a:tcPr>
                </a:tc>
                <a:extLst>
                  <a:ext uri="{0D108BD9-81ED-4DB2-BD59-A6C34878D82A}">
                    <a16:rowId xmlns:a16="http://schemas.microsoft.com/office/drawing/2014/main" val="3555082539"/>
                  </a:ext>
                </a:extLst>
              </a:tr>
              <a:tr h="90848">
                <a:tc vMerge="1">
                  <a:txBody>
                    <a:bodyPr/>
                    <a:lstStyle/>
                    <a:p>
                      <a:endParaRPr lang="en-US"/>
                    </a:p>
                  </a:txBody>
                  <a:tcPr/>
                </a:tc>
                <a:tc vMerge="1">
                  <a:txBody>
                    <a:bodyPr/>
                    <a:lstStyle/>
                    <a:p>
                      <a:endParaRPr lang="en-US"/>
                    </a:p>
                  </a:txBody>
                  <a:tcPr/>
                </a:tc>
                <a:tc>
                  <a:txBody>
                    <a:bodyPr/>
                    <a:lstStyle/>
                    <a:p>
                      <a:r>
                        <a:rPr lang="en-US" sz="1400">
                          <a:effectLst/>
                        </a:rPr>
                        <a:t> </a:t>
                      </a:r>
                      <a:r>
                        <a:rPr lang="en-US" sz="1400" kern="1200">
                          <a:solidFill>
                            <a:schemeClr val="tx1"/>
                          </a:solidFill>
                          <a:effectLst/>
                          <a:latin typeface="+mn-lt"/>
                          <a:ea typeface="+mn-ea"/>
                          <a:cs typeface="+mn-cs"/>
                        </a:rPr>
                        <a:t>Activity: Evaluation of training</a:t>
                      </a:r>
                      <a:endParaRPr lang="en-US" sz="2000"/>
                    </a:p>
                  </a:txBody>
                  <a:tcPr marL="9824" marR="9824" marT="0" marB="0" anchor="ctr"/>
                </a:tc>
                <a:tc>
                  <a:txBody>
                    <a:bodyPr/>
                    <a:lstStyle/>
                    <a:p>
                      <a:pPr>
                        <a:lnSpc>
                          <a:spcPct val="106000"/>
                        </a:lnSpc>
                        <a:spcAft>
                          <a:spcPts val="800"/>
                        </a:spcAft>
                      </a:pPr>
                      <a:r>
                        <a:rPr lang="en-US" sz="1400" kern="1200" dirty="0">
                          <a:effectLst/>
                        </a:rPr>
                        <a:t>45 mins </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tc>
                <a:extLst>
                  <a:ext uri="{0D108BD9-81ED-4DB2-BD59-A6C34878D82A}">
                    <a16:rowId xmlns:a16="http://schemas.microsoft.com/office/drawing/2014/main" val="611353152"/>
                  </a:ext>
                </a:extLst>
              </a:tr>
              <a:tr h="90848">
                <a:tc vMerge="1">
                  <a:txBody>
                    <a:bodyPr/>
                    <a:lstStyle/>
                    <a:p>
                      <a:endParaRPr lang="en-US"/>
                    </a:p>
                  </a:txBody>
                  <a:tcPr/>
                </a:tc>
                <a:tc vMerge="1">
                  <a:txBody>
                    <a:bodyPr/>
                    <a:lstStyle/>
                    <a:p>
                      <a:endParaRPr lang="en-US"/>
                    </a:p>
                  </a:txBody>
                  <a:tcPr/>
                </a:tc>
                <a:tc>
                  <a:txBody>
                    <a:bodyPr/>
                    <a:lstStyle/>
                    <a:p>
                      <a:r>
                        <a:rPr lang="en-US" sz="1400" dirty="0">
                          <a:effectLst/>
                        </a:rPr>
                        <a:t> Structured Reflection</a:t>
                      </a:r>
                      <a:endParaRPr lang="en-US" sz="2000" dirty="0"/>
                    </a:p>
                  </a:txBody>
                  <a:tcPr marL="9824" marR="9824" marT="0" marB="0"/>
                </a:tc>
                <a:tc>
                  <a:txBody>
                    <a:bodyPr/>
                    <a:lstStyle/>
                    <a:p>
                      <a:pPr>
                        <a:lnSpc>
                          <a:spcPct val="106000"/>
                        </a:lnSpc>
                        <a:spcAft>
                          <a:spcPts val="800"/>
                        </a:spcAft>
                      </a:pPr>
                      <a:r>
                        <a:rPr lang="en-US" sz="1400" kern="1200" dirty="0">
                          <a:effectLst/>
                        </a:rPr>
                        <a:t>25 mins</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tc>
                <a:extLst>
                  <a:ext uri="{0D108BD9-81ED-4DB2-BD59-A6C34878D82A}">
                    <a16:rowId xmlns:a16="http://schemas.microsoft.com/office/drawing/2014/main" val="2142369699"/>
                  </a:ext>
                </a:extLst>
              </a:tr>
            </a:tbl>
          </a:graphicData>
        </a:graphic>
      </p:graphicFrame>
    </p:spTree>
    <p:extLst>
      <p:ext uri="{BB962C8B-B14F-4D97-AF65-F5344CB8AC3E}">
        <p14:creationId xmlns:p14="http://schemas.microsoft.com/office/powerpoint/2010/main" val="806621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267208"/>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sp>
        <p:nvSpPr>
          <p:cNvPr id="13" name="TextBox 12">
            <a:extLst>
              <a:ext uri="{FF2B5EF4-FFF2-40B4-BE49-F238E27FC236}">
                <a16:creationId xmlns:a16="http://schemas.microsoft.com/office/drawing/2014/main" id="{0490DE35-E4F9-40CB-8DA6-CA3853206BAD}"/>
              </a:ext>
            </a:extLst>
          </p:cNvPr>
          <p:cNvSpPr txBox="1"/>
          <p:nvPr/>
        </p:nvSpPr>
        <p:spPr>
          <a:xfrm>
            <a:off x="955566" y="1222310"/>
            <a:ext cx="10345036" cy="2442913"/>
          </a:xfrm>
          <a:prstGeom prst="rect">
            <a:avLst/>
          </a:prstGeom>
          <a:noFill/>
        </p:spPr>
        <p:txBody>
          <a:bodyPr wrap="square">
            <a:spAutoFit/>
          </a:bodyPr>
          <a:lstStyle/>
          <a:p>
            <a:pPr>
              <a:lnSpc>
                <a:spcPct val="106000"/>
              </a:lnSpc>
            </a:pPr>
            <a:r>
              <a:rPr lang="en-US" sz="1800" b="1" dirty="0">
                <a:effectLst/>
                <a:latin typeface="Arial" panose="020B0604020202020204" pitchFamily="34" charset="0"/>
                <a:cs typeface="Times New Roman" panose="02020603050405020304" pitchFamily="18" charset="0"/>
              </a:rPr>
              <a:t>Community Building Activity: Client Consultant</a:t>
            </a:r>
          </a:p>
          <a:p>
            <a:pPr>
              <a:lnSpc>
                <a:spcPct val="106000"/>
              </a:lnSpc>
              <a:spcAft>
                <a:spcPts val="800"/>
              </a:spcAft>
            </a:pPr>
            <a:endPar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lnSpc>
                <a:spcPct val="106000"/>
              </a:lnSpc>
              <a:spcAft>
                <a:spcPts val="800"/>
              </a:spcAft>
              <a:buFont typeface="Arial" panose="020B0604020202020204" pitchFamily="34" charset="0"/>
              <a:buChar char="•"/>
            </a:pP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All the participants will be distributed in groups of 3 and asked to think about </a:t>
            </a:r>
            <a:r>
              <a:rPr lang="en-US" sz="1800" i="1"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specific challenge that they are facing with regards to their work</a:t>
            </a: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p>
          <a:p>
            <a:pPr marL="285750" indent="-285750">
              <a:lnSpc>
                <a:spcPct val="106000"/>
              </a:lnSpc>
              <a:spcAft>
                <a:spcPts val="800"/>
              </a:spcAft>
              <a:buFont typeface="Arial" panose="020B0604020202020204" pitchFamily="34" charset="0"/>
              <a:buChar char="•"/>
            </a:pP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While one person acts as client and presents their challenge, other two act as consultants to offer solutions to that challenge after listening to the client. </a:t>
            </a:r>
          </a:p>
          <a:p>
            <a:pPr marL="285750" indent="-285750">
              <a:lnSpc>
                <a:spcPct val="106000"/>
              </a:lnSpc>
              <a:spcAft>
                <a:spcPts val="800"/>
              </a:spcAft>
              <a:buFont typeface="Arial" panose="020B0604020202020204" pitchFamily="34" charset="0"/>
              <a:buChar char="•"/>
            </a:pP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Everyone gets 10 minutes to present their challenges and takes turn to solve each other’s challenges. </a:t>
            </a:r>
            <a:endParaRPr lang="en-US" sz="18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2032053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267208"/>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sp>
        <p:nvSpPr>
          <p:cNvPr id="13" name="TextBox 12">
            <a:extLst>
              <a:ext uri="{FF2B5EF4-FFF2-40B4-BE49-F238E27FC236}">
                <a16:creationId xmlns:a16="http://schemas.microsoft.com/office/drawing/2014/main" id="{0490DE35-E4F9-40CB-8DA6-CA3853206BAD}"/>
              </a:ext>
            </a:extLst>
          </p:cNvPr>
          <p:cNvSpPr txBox="1"/>
          <p:nvPr/>
        </p:nvSpPr>
        <p:spPr>
          <a:xfrm>
            <a:off x="955566" y="1222310"/>
            <a:ext cx="10345036" cy="3822521"/>
          </a:xfrm>
          <a:prstGeom prst="rect">
            <a:avLst/>
          </a:prstGeom>
          <a:noFill/>
        </p:spPr>
        <p:txBody>
          <a:bodyPr wrap="square">
            <a:spAutoFit/>
          </a:bodyPr>
          <a:lstStyle/>
          <a:p>
            <a:pPr>
              <a:lnSpc>
                <a:spcPct val="106000"/>
              </a:lnSpc>
            </a:pPr>
            <a:r>
              <a:rPr lang="en-US" sz="1800" b="1" dirty="0">
                <a:effectLst/>
                <a:latin typeface="Arial" panose="020B0604020202020204" pitchFamily="34" charset="0"/>
                <a:cs typeface="Times New Roman" panose="02020603050405020304" pitchFamily="18" charset="0"/>
              </a:rPr>
              <a:t>Community Building Activity: Client Consultant</a:t>
            </a:r>
          </a:p>
          <a:p>
            <a:pPr>
              <a:lnSpc>
                <a:spcPct val="106000"/>
              </a:lnSpc>
              <a:spcAft>
                <a:spcPts val="800"/>
              </a:spcAft>
            </a:pPr>
            <a:endPar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285750" indent="-285750">
              <a:lnSpc>
                <a:spcPct val="106000"/>
              </a:lnSpc>
              <a:spcAft>
                <a:spcPts val="800"/>
              </a:spcAft>
              <a:buFont typeface="Arial" panose="020B0604020202020204" pitchFamily="34" charset="0"/>
              <a:buChar char="•"/>
            </a:pP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All the participants will be distributed in groups of 3 and asked to think about </a:t>
            </a:r>
            <a:r>
              <a:rPr lang="en-US" sz="1800" i="1"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 specific challenge that they are facing with regards to their work</a:t>
            </a: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p>
          <a:p>
            <a:pPr marL="285750" indent="-285750">
              <a:lnSpc>
                <a:spcPct val="106000"/>
              </a:lnSpc>
              <a:spcAft>
                <a:spcPts val="800"/>
              </a:spcAft>
              <a:buFont typeface="Arial" panose="020B0604020202020204" pitchFamily="34" charset="0"/>
              <a:buChar char="•"/>
            </a:pP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While one person acts as client and presents their challenge, other two act as consultants to offer solutions to that challenge after listening to the client. </a:t>
            </a:r>
          </a:p>
          <a:p>
            <a:pPr marL="285750" indent="-285750">
              <a:lnSpc>
                <a:spcPct val="106000"/>
              </a:lnSpc>
              <a:spcAft>
                <a:spcPts val="800"/>
              </a:spcAft>
              <a:buFont typeface="Arial" panose="020B0604020202020204" pitchFamily="34" charset="0"/>
              <a:buChar char="•"/>
            </a:pP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Everyone gets 10 minutes to present their challenges and takes turn to solve each other’s challenges. </a:t>
            </a:r>
            <a:endParaRPr lang="en-US" sz="1800" dirty="0">
              <a:effectLst/>
              <a:latin typeface="Calibri" panose="020F0502020204030204" pitchFamily="34" charset="0"/>
              <a:ea typeface="Calibri" panose="020F0502020204030204" pitchFamily="34" charset="0"/>
              <a:cs typeface="Mangal" panose="02040503050203030202" pitchFamily="18" charset="0"/>
            </a:endParaRPr>
          </a:p>
          <a:p>
            <a:pPr>
              <a:lnSpc>
                <a:spcPct val="106000"/>
              </a:lnSpc>
              <a:spcAft>
                <a:spcPts val="800"/>
              </a:spcAft>
            </a:pPr>
            <a:endPar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a:lnSpc>
                <a:spcPct val="106000"/>
              </a:lnSpc>
              <a:spcAft>
                <a:spcPts val="800"/>
              </a:spcAft>
            </a:pPr>
            <a:r>
              <a:rPr lang="en-US" sz="18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“When colleagues come together to brainstorm solutions about common challenges, solutions can be procured easily, or if the challenge is particularly hard, then external help needs to be brought in, and steps need to be taken to bring in external help.”</a:t>
            </a:r>
            <a:endParaRPr lang="en-US" sz="1800" i="1"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9005074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267208"/>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4"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5"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6"/>
            <a:stretch>
              <a:fillRect/>
            </a:stretch>
          </p:blipFill>
          <p:spPr>
            <a:xfrm>
              <a:off x="955566" y="170466"/>
              <a:ext cx="1008122" cy="1008122"/>
            </a:xfrm>
            <a:prstGeom prst="rect">
              <a:avLst/>
            </a:prstGeom>
          </p:spPr>
        </p:pic>
      </p:grpSp>
      <p:sp>
        <p:nvSpPr>
          <p:cNvPr id="13" name="TextBox 12">
            <a:extLst>
              <a:ext uri="{FF2B5EF4-FFF2-40B4-BE49-F238E27FC236}">
                <a16:creationId xmlns:a16="http://schemas.microsoft.com/office/drawing/2014/main" id="{19341FED-90D9-4CE0-8AA4-48711B25B054}"/>
              </a:ext>
            </a:extLst>
          </p:cNvPr>
          <p:cNvSpPr txBox="1"/>
          <p:nvPr/>
        </p:nvSpPr>
        <p:spPr>
          <a:xfrm>
            <a:off x="891398" y="1049612"/>
            <a:ext cx="10409204" cy="3188565"/>
          </a:xfrm>
          <a:prstGeom prst="rect">
            <a:avLst/>
          </a:prstGeom>
          <a:noFill/>
        </p:spPr>
        <p:txBody>
          <a:bodyPr wrap="square">
            <a:spAutoFit/>
          </a:bodyPr>
          <a:lstStyle/>
          <a:p>
            <a:pPr marL="228600" indent="-228600">
              <a:lnSpc>
                <a:spcPct val="106000"/>
              </a:lnSpc>
              <a:tabLst>
                <a:tab pos="228600" algn="l"/>
                <a:tab pos="457200" algn="l"/>
              </a:tabLst>
            </a:pPr>
            <a:r>
              <a:rPr lang="en-US" sz="2000" b="1" dirty="0">
                <a:effectLst/>
                <a:latin typeface="Calibri" panose="020F0502020204030204" pitchFamily="34" charset="0"/>
                <a:ea typeface="Calibri" panose="020F0502020204030204" pitchFamily="34" charset="0"/>
                <a:cs typeface="Mangal" panose="02040503050203030202" pitchFamily="18" charset="0"/>
              </a:rPr>
              <a:t>SCHOOL CLUSTERING AND TEACHER PD- SCHOOL BASED PD AND SUBJECT BASED PD.</a:t>
            </a:r>
            <a:endParaRPr lang="en-US" sz="2000" dirty="0">
              <a:effectLst/>
              <a:latin typeface="Calibri" panose="020F0502020204030204" pitchFamily="34" charset="0"/>
              <a:ea typeface="Calibri" panose="020F0502020204030204" pitchFamily="34" charset="0"/>
              <a:cs typeface="Mangal" panose="02040503050203030202" pitchFamily="18" charset="0"/>
            </a:endParaRPr>
          </a:p>
          <a:p>
            <a:pPr>
              <a:tabLst>
                <a:tab pos="228600" algn="l"/>
                <a:tab pos="457200" algn="l"/>
              </a:tabLst>
            </a:pPr>
            <a:r>
              <a:rPr lang="en-US" sz="1800" dirty="0">
                <a:effectLst/>
                <a:latin typeface="Calibri" panose="020F0502020204030204" pitchFamily="34" charset="0"/>
                <a:ea typeface="Calibri" panose="020F0502020204030204" pitchFamily="34" charset="0"/>
                <a:cs typeface="Mangal" panose="02040503050203030202" pitchFamily="18" charset="0"/>
              </a:rPr>
              <a:t> </a:t>
            </a:r>
          </a:p>
          <a:p>
            <a:pPr>
              <a:tabLst>
                <a:tab pos="228600" algn="l"/>
                <a:tab pos="457200" algn="l"/>
              </a:tabLst>
            </a:pPr>
            <a:r>
              <a:rPr lang="en-US" sz="1800" dirty="0">
                <a:effectLst/>
                <a:latin typeface="Calibri" panose="020F0502020204030204" pitchFamily="34" charset="0"/>
                <a:ea typeface="Calibri" panose="020F0502020204030204" pitchFamily="34" charset="0"/>
                <a:cs typeface="Mangal" panose="02040503050203030202" pitchFamily="18" charset="0"/>
              </a:rPr>
              <a:t>School wide learning communities can include teachers, administrators and community members to discuss challenges and topics related to the school. It can also include experts to present trainings on specific topics.</a:t>
            </a:r>
          </a:p>
          <a:p>
            <a:pPr>
              <a:tabLst>
                <a:tab pos="228600" algn="l"/>
                <a:tab pos="457200" algn="l"/>
              </a:tabLst>
            </a:pPr>
            <a:endParaRPr lang="en-US" sz="1800" dirty="0">
              <a:effectLst/>
              <a:latin typeface="Calibri" panose="020F0502020204030204" pitchFamily="34" charset="0"/>
              <a:ea typeface="Calibri" panose="020F0502020204030204" pitchFamily="34" charset="0"/>
              <a:cs typeface="Mangal" panose="02040503050203030202" pitchFamily="18" charset="0"/>
            </a:endParaRPr>
          </a:p>
          <a:p>
            <a:pPr>
              <a:tabLst>
                <a:tab pos="228600" algn="l"/>
                <a:tab pos="457200" algn="l"/>
              </a:tabLst>
            </a:pPr>
            <a:r>
              <a:rPr lang="en-US" sz="1800" dirty="0">
                <a:effectLst/>
                <a:latin typeface="Calibri" panose="020F0502020204030204" pitchFamily="34" charset="0"/>
                <a:ea typeface="Calibri" panose="020F0502020204030204" pitchFamily="34" charset="0"/>
                <a:cs typeface="Mangal" panose="02040503050203030202" pitchFamily="18" charset="0"/>
              </a:rPr>
              <a:t>In across school learning communities, subject specific teachers come together from different schools to encourage collaboration among teachers who may be the only teacher of that subject in their school. </a:t>
            </a:r>
          </a:p>
          <a:p>
            <a:pPr>
              <a:tabLst>
                <a:tab pos="228600" algn="l"/>
                <a:tab pos="457200" algn="l"/>
              </a:tabLst>
            </a:pPr>
            <a:endParaRPr lang="en-US" sz="1800" dirty="0">
              <a:effectLst/>
              <a:latin typeface="Calibri" panose="020F0502020204030204" pitchFamily="34" charset="0"/>
              <a:ea typeface="Calibri" panose="020F0502020204030204" pitchFamily="34" charset="0"/>
              <a:cs typeface="Mangal" panose="02040503050203030202" pitchFamily="18" charset="0"/>
            </a:endParaRPr>
          </a:p>
          <a:p>
            <a:pPr>
              <a:tabLst>
                <a:tab pos="228600" algn="l"/>
                <a:tab pos="457200" algn="l"/>
              </a:tabLst>
            </a:pPr>
            <a:endParaRPr lang="en-US" dirty="0">
              <a:latin typeface="Calibri" panose="020F0502020204030204" pitchFamily="34" charset="0"/>
              <a:ea typeface="Calibri" panose="020F0502020204030204" pitchFamily="34" charset="0"/>
              <a:cs typeface="Mangal" panose="02040503050203030202" pitchFamily="18" charset="0"/>
            </a:endParaRPr>
          </a:p>
          <a:p>
            <a:pPr>
              <a:tabLst>
                <a:tab pos="228600" algn="l"/>
                <a:tab pos="457200" algn="l"/>
              </a:tabLst>
            </a:pPr>
            <a:r>
              <a:rPr lang="en-US" sz="1800" dirty="0">
                <a:effectLst/>
                <a:latin typeface="Calibri" panose="020F0502020204030204" pitchFamily="34" charset="0"/>
                <a:ea typeface="Calibri" panose="020F0502020204030204" pitchFamily="34" charset="0"/>
                <a:cs typeface="Mangal" panose="02040503050203030202" pitchFamily="18" charset="0"/>
              </a:rPr>
              <a:t>Learning circles are an effective strategy to get learning communities (school wide or cluster wide) to plan and discuss topics common to all.</a:t>
            </a:r>
          </a:p>
        </p:txBody>
      </p:sp>
    </p:spTree>
    <p:extLst>
      <p:ext uri="{BB962C8B-B14F-4D97-AF65-F5344CB8AC3E}">
        <p14:creationId xmlns:p14="http://schemas.microsoft.com/office/powerpoint/2010/main" val="1555754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433174"/>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graphicFrame>
        <p:nvGraphicFramePr>
          <p:cNvPr id="3" name="Table 2">
            <a:extLst>
              <a:ext uri="{FF2B5EF4-FFF2-40B4-BE49-F238E27FC236}">
                <a16:creationId xmlns:a16="http://schemas.microsoft.com/office/drawing/2014/main" id="{1E21FA78-D83C-4F47-A094-7BD54C33D349}"/>
              </a:ext>
            </a:extLst>
          </p:cNvPr>
          <p:cNvGraphicFramePr>
            <a:graphicFrameLocks noGrp="1"/>
          </p:cNvGraphicFramePr>
          <p:nvPr>
            <p:extLst>
              <p:ext uri="{D42A27DB-BD31-4B8C-83A1-F6EECF244321}">
                <p14:modId xmlns:p14="http://schemas.microsoft.com/office/powerpoint/2010/main" val="2691280969"/>
              </p:ext>
            </p:extLst>
          </p:nvPr>
        </p:nvGraphicFramePr>
        <p:xfrm>
          <a:off x="966259" y="1388276"/>
          <a:ext cx="10345035" cy="5123434"/>
        </p:xfrm>
        <a:graphic>
          <a:graphicData uri="http://schemas.openxmlformats.org/drawingml/2006/table">
            <a:tbl>
              <a:tblPr bandRow="1">
                <a:tableStyleId>{5940675A-B579-460E-94D1-54222C63F5DA}</a:tableStyleId>
              </a:tblPr>
              <a:tblGrid>
                <a:gridCol w="3281891">
                  <a:extLst>
                    <a:ext uri="{9D8B030D-6E8A-4147-A177-3AD203B41FA5}">
                      <a16:colId xmlns:a16="http://schemas.microsoft.com/office/drawing/2014/main" val="3903512393"/>
                    </a:ext>
                  </a:extLst>
                </a:gridCol>
                <a:gridCol w="3362325">
                  <a:extLst>
                    <a:ext uri="{9D8B030D-6E8A-4147-A177-3AD203B41FA5}">
                      <a16:colId xmlns:a16="http://schemas.microsoft.com/office/drawing/2014/main" val="1116377269"/>
                    </a:ext>
                  </a:extLst>
                </a:gridCol>
                <a:gridCol w="3700819">
                  <a:extLst>
                    <a:ext uri="{9D8B030D-6E8A-4147-A177-3AD203B41FA5}">
                      <a16:colId xmlns:a16="http://schemas.microsoft.com/office/drawing/2014/main" val="1720010953"/>
                    </a:ext>
                  </a:extLst>
                </a:gridCol>
              </a:tblGrid>
              <a:tr h="26986">
                <a:tc>
                  <a:txBody>
                    <a:bodyPr/>
                    <a:lstStyle/>
                    <a:p>
                      <a:pPr algn="ctr">
                        <a:lnSpc>
                          <a:spcPct val="106000"/>
                        </a:lnSpc>
                        <a:spcAft>
                          <a:spcPts val="800"/>
                        </a:spcAft>
                      </a:pPr>
                      <a:r>
                        <a:rPr lang="en-US" sz="1200" b="1" dirty="0">
                          <a:effectLst/>
                        </a:rPr>
                        <a:t>Module</a:t>
                      </a:r>
                      <a:endParaRPr lang="en-US" sz="1200" b="1" dirty="0">
                        <a:effectLst/>
                        <a:latin typeface="Calibri" panose="020F0502020204030204" pitchFamily="34" charset="0"/>
                        <a:ea typeface="Calibri" panose="020F0502020204030204" pitchFamily="34" charset="0"/>
                        <a:cs typeface="Mangal" panose="02040503050203030202" pitchFamily="18" charset="0"/>
                      </a:endParaRPr>
                    </a:p>
                  </a:txBody>
                  <a:tcPr marL="10875" marR="10875" marT="0" marB="0"/>
                </a:tc>
                <a:tc>
                  <a:txBody>
                    <a:bodyPr/>
                    <a:lstStyle/>
                    <a:p>
                      <a:pPr algn="ctr">
                        <a:lnSpc>
                          <a:spcPct val="106000"/>
                        </a:lnSpc>
                        <a:spcAft>
                          <a:spcPts val="800"/>
                        </a:spcAft>
                      </a:pPr>
                      <a:r>
                        <a:rPr lang="en-US" sz="1200" b="1" dirty="0">
                          <a:effectLst/>
                        </a:rPr>
                        <a:t>Core Competency</a:t>
                      </a:r>
                      <a:endParaRPr lang="en-US" sz="1200" b="1" dirty="0">
                        <a:effectLst/>
                        <a:latin typeface="Calibri" panose="020F0502020204030204" pitchFamily="34" charset="0"/>
                        <a:ea typeface="Calibri" panose="020F0502020204030204" pitchFamily="34" charset="0"/>
                        <a:cs typeface="Mangal" panose="02040503050203030202" pitchFamily="18" charset="0"/>
                      </a:endParaRPr>
                    </a:p>
                  </a:txBody>
                  <a:tcPr marL="10875" marR="10875" marT="0" marB="0"/>
                </a:tc>
                <a:tc>
                  <a:txBody>
                    <a:bodyPr/>
                    <a:lstStyle/>
                    <a:p>
                      <a:pPr algn="ctr">
                        <a:lnSpc>
                          <a:spcPct val="106000"/>
                        </a:lnSpc>
                        <a:spcAft>
                          <a:spcPts val="800"/>
                        </a:spcAft>
                      </a:pPr>
                      <a:r>
                        <a:rPr lang="en-US" sz="1200" b="1" dirty="0">
                          <a:effectLst/>
                        </a:rPr>
                        <a:t>Sub Competency</a:t>
                      </a:r>
                      <a:endParaRPr lang="en-US" sz="1200" b="1" dirty="0">
                        <a:effectLst/>
                        <a:latin typeface="Calibri" panose="020F0502020204030204" pitchFamily="34" charset="0"/>
                        <a:ea typeface="Calibri" panose="020F0502020204030204" pitchFamily="34" charset="0"/>
                        <a:cs typeface="Mangal" panose="02040503050203030202" pitchFamily="18" charset="0"/>
                      </a:endParaRPr>
                    </a:p>
                  </a:txBody>
                  <a:tcPr marL="10875" marR="10875" marT="0" marB="0"/>
                </a:tc>
                <a:extLst>
                  <a:ext uri="{0D108BD9-81ED-4DB2-BD59-A6C34878D82A}">
                    <a16:rowId xmlns:a16="http://schemas.microsoft.com/office/drawing/2014/main" val="1146480345"/>
                  </a:ext>
                </a:extLst>
              </a:tr>
              <a:tr h="300410">
                <a:tc rowSpan="5">
                  <a:txBody>
                    <a:bodyPr/>
                    <a:lstStyle/>
                    <a:p>
                      <a:pPr>
                        <a:lnSpc>
                          <a:spcPct val="100000"/>
                        </a:lnSpc>
                      </a:pPr>
                      <a:r>
                        <a:rPr lang="en-US" sz="1200" kern="1200" dirty="0">
                          <a:solidFill>
                            <a:schemeClr val="tx1"/>
                          </a:solidFill>
                          <a:effectLst/>
                          <a:latin typeface="+mn-lt"/>
                          <a:ea typeface="+mn-ea"/>
                          <a:cs typeface="+mn-cs"/>
                        </a:rPr>
                        <a:t>Learning Circles Design and Evaluation</a:t>
                      </a:r>
                    </a:p>
                    <a:p>
                      <a:pPr>
                        <a:lnSpc>
                          <a:spcPct val="100000"/>
                        </a:lnSpc>
                      </a:pPr>
                      <a:endParaRPr lang="en-US" dirty="0"/>
                    </a:p>
                  </a:txBody>
                  <a:tcPr/>
                </a:tc>
                <a:tc>
                  <a:txBody>
                    <a:bodyPr/>
                    <a:lstStyle/>
                    <a:p>
                      <a:pPr>
                        <a:lnSpc>
                          <a:spcPct val="100000"/>
                        </a:lnSpc>
                        <a:spcAft>
                          <a:spcPts val="800"/>
                        </a:spcAft>
                      </a:pPr>
                      <a:r>
                        <a:rPr lang="en-US" sz="1200" dirty="0">
                          <a:effectLst/>
                        </a:rPr>
                        <a:t>2. Problem solving</a:t>
                      </a:r>
                      <a:endParaRPr lang="en-US" sz="1200" dirty="0">
                        <a:effectLst/>
                        <a:latin typeface="Calibri" panose="020F0502020204030204" pitchFamily="34" charset="0"/>
                        <a:ea typeface="Calibri" panose="020F0502020204030204" pitchFamily="34" charset="0"/>
                        <a:cs typeface="Mangal" panose="02040503050203030202" pitchFamily="18" charset="0"/>
                      </a:endParaRPr>
                    </a:p>
                  </a:txBody>
                  <a:tcPr marL="10875" marR="10875" marT="0" marB="0"/>
                </a:tc>
                <a:tc>
                  <a:txBody>
                    <a:bodyPr/>
                    <a:lstStyle/>
                    <a:p>
                      <a:pPr marL="0" lvl="0" indent="0">
                        <a:lnSpc>
                          <a:spcPct val="100000"/>
                        </a:lnSpc>
                        <a:spcAft>
                          <a:spcPts val="0"/>
                        </a:spcAft>
                        <a:buFont typeface="+mj-lt"/>
                        <a:buAutoNum type="arabicPeriod"/>
                      </a:pPr>
                      <a:r>
                        <a:rPr lang="en-US" sz="1200" dirty="0">
                          <a:effectLst/>
                        </a:rPr>
                        <a:t>Logical and Critical Communication</a:t>
                      </a:r>
                    </a:p>
                    <a:p>
                      <a:pPr marL="0" lvl="0" indent="0">
                        <a:lnSpc>
                          <a:spcPct val="100000"/>
                        </a:lnSpc>
                        <a:spcAft>
                          <a:spcPts val="0"/>
                        </a:spcAft>
                        <a:buFont typeface="+mj-lt"/>
                        <a:buAutoNum type="arabicPeriod"/>
                      </a:pPr>
                      <a:r>
                        <a:rPr lang="en-US" sz="1200" dirty="0">
                          <a:effectLst/>
                        </a:rPr>
                        <a:t>Risk Management </a:t>
                      </a:r>
                    </a:p>
                    <a:p>
                      <a:pPr marL="0" lvl="0" indent="0">
                        <a:lnSpc>
                          <a:spcPct val="100000"/>
                        </a:lnSpc>
                        <a:spcAft>
                          <a:spcPts val="0"/>
                        </a:spcAft>
                        <a:buFont typeface="+mj-lt"/>
                        <a:buAutoNum type="arabicPeriod"/>
                      </a:pPr>
                      <a:r>
                        <a:rPr lang="en-US" sz="1200" dirty="0">
                          <a:effectLst/>
                        </a:rPr>
                        <a:t>Self-Awareness &amp; Management</a:t>
                      </a:r>
                    </a:p>
                    <a:p>
                      <a:pPr marL="0" lvl="0" indent="0">
                        <a:lnSpc>
                          <a:spcPct val="100000"/>
                        </a:lnSpc>
                        <a:spcAft>
                          <a:spcPts val="0"/>
                        </a:spcAft>
                        <a:buFont typeface="+mj-lt"/>
                        <a:buAutoNum type="arabicPeriod"/>
                      </a:pPr>
                      <a:r>
                        <a:rPr lang="en-US" sz="1200" dirty="0">
                          <a:effectLst/>
                        </a:rPr>
                        <a:t>Social Awareness and Management.</a:t>
                      </a:r>
                    </a:p>
                    <a:p>
                      <a:pPr marL="0" lvl="0" indent="0">
                        <a:lnSpc>
                          <a:spcPct val="100000"/>
                        </a:lnSpc>
                        <a:spcAft>
                          <a:spcPts val="0"/>
                        </a:spcAft>
                        <a:buFont typeface="+mj-lt"/>
                        <a:buAutoNum type="arabicPeriod"/>
                      </a:pPr>
                      <a:r>
                        <a:rPr lang="en-US" sz="1200" dirty="0">
                          <a:effectLst/>
                        </a:rPr>
                        <a:t>Analytical Skills</a:t>
                      </a:r>
                    </a:p>
                    <a:p>
                      <a:pPr marL="0" lvl="0" indent="0">
                        <a:lnSpc>
                          <a:spcPct val="100000"/>
                        </a:lnSpc>
                        <a:spcAft>
                          <a:spcPts val="0"/>
                        </a:spcAft>
                        <a:buFont typeface="+mj-lt"/>
                        <a:buAutoNum type="arabicPeriod"/>
                      </a:pPr>
                      <a:r>
                        <a:rPr lang="en-US" sz="1200" dirty="0">
                          <a:effectLst/>
                        </a:rPr>
                        <a:t>Negotiation Skills</a:t>
                      </a:r>
                    </a:p>
                    <a:p>
                      <a:pPr marL="0" lvl="0" indent="0">
                        <a:lnSpc>
                          <a:spcPct val="100000"/>
                        </a:lnSpc>
                        <a:spcAft>
                          <a:spcPts val="0"/>
                        </a:spcAft>
                        <a:buFont typeface="+mj-lt"/>
                        <a:buAutoNum type="arabicPeriod"/>
                      </a:pPr>
                      <a:r>
                        <a:rPr lang="en-US" sz="1200" dirty="0">
                          <a:effectLst/>
                        </a:rPr>
                        <a:t>Active listening</a:t>
                      </a:r>
                    </a:p>
                    <a:p>
                      <a:pPr marL="0" lvl="0" indent="0">
                        <a:lnSpc>
                          <a:spcPct val="100000"/>
                        </a:lnSpc>
                        <a:spcAft>
                          <a:spcPts val="0"/>
                        </a:spcAft>
                        <a:buFont typeface="+mj-lt"/>
                        <a:buAutoNum type="arabicPeriod"/>
                      </a:pPr>
                      <a:r>
                        <a:rPr lang="en-US" sz="1200" dirty="0">
                          <a:effectLst/>
                        </a:rPr>
                        <a:t>Troubleshooting</a:t>
                      </a:r>
                      <a:endParaRPr lang="en-US" sz="1200" dirty="0">
                        <a:effectLst/>
                        <a:latin typeface="Calibri" panose="020F0502020204030204" pitchFamily="34" charset="0"/>
                        <a:cs typeface="Mangal" panose="02040503050203030202" pitchFamily="18" charset="0"/>
                      </a:endParaRPr>
                    </a:p>
                  </a:txBody>
                  <a:tcPr marL="10875" marR="10875" marT="0" marB="0" anchor="ctr"/>
                </a:tc>
                <a:extLst>
                  <a:ext uri="{0D108BD9-81ED-4DB2-BD59-A6C34878D82A}">
                    <a16:rowId xmlns:a16="http://schemas.microsoft.com/office/drawing/2014/main" val="3433976500"/>
                  </a:ext>
                </a:extLst>
              </a:tr>
              <a:tr h="247626">
                <a:tc vMerge="1">
                  <a:txBody>
                    <a:bodyPr/>
                    <a:lstStyle/>
                    <a:p>
                      <a:endParaRPr lang="en-US"/>
                    </a:p>
                  </a:txBody>
                  <a:tcPr/>
                </a:tc>
                <a:tc>
                  <a:txBody>
                    <a:bodyPr/>
                    <a:lstStyle/>
                    <a:p>
                      <a:pPr>
                        <a:lnSpc>
                          <a:spcPct val="100000"/>
                        </a:lnSpc>
                        <a:spcAft>
                          <a:spcPts val="800"/>
                        </a:spcAft>
                      </a:pPr>
                      <a:r>
                        <a:rPr lang="en-US" sz="1200" dirty="0">
                          <a:effectLst/>
                        </a:rPr>
                        <a:t>3.Communicating effectively and with impact</a:t>
                      </a:r>
                      <a:endParaRPr lang="en-US" sz="1200" dirty="0">
                        <a:effectLst/>
                        <a:latin typeface="Calibri" panose="020F0502020204030204" pitchFamily="34" charset="0"/>
                        <a:ea typeface="Calibri" panose="020F0502020204030204" pitchFamily="34" charset="0"/>
                        <a:cs typeface="Mangal" panose="02040503050203030202" pitchFamily="18" charset="0"/>
                      </a:endParaRPr>
                    </a:p>
                  </a:txBody>
                  <a:tcPr marL="10875" marR="10875" marT="0" marB="0" anchor="ctr"/>
                </a:tc>
                <a:tc>
                  <a:txBody>
                    <a:bodyPr/>
                    <a:lstStyle/>
                    <a:p>
                      <a:pPr marL="0" indent="0">
                        <a:lnSpc>
                          <a:spcPct val="100000"/>
                        </a:lnSpc>
                        <a:spcAft>
                          <a:spcPts val="0"/>
                        </a:spcAft>
                        <a:buFont typeface="+mj-lt"/>
                        <a:buAutoNum type="arabicPeriod"/>
                      </a:pPr>
                      <a:r>
                        <a:rPr lang="en-US" sz="1200" dirty="0">
                          <a:effectLst/>
                        </a:rPr>
                        <a:t>Communicate and interact effectively </a:t>
                      </a:r>
                    </a:p>
                    <a:p>
                      <a:pPr marL="0" indent="0">
                        <a:lnSpc>
                          <a:spcPct val="100000"/>
                        </a:lnSpc>
                        <a:spcAft>
                          <a:spcPts val="0"/>
                        </a:spcAft>
                        <a:buFont typeface="+mj-lt"/>
                        <a:buAutoNum type="arabicPeriod"/>
                      </a:pPr>
                      <a:r>
                        <a:rPr lang="en-US" sz="1200" dirty="0">
                          <a:effectLst/>
                        </a:rPr>
                        <a:t>Listen Actively </a:t>
                      </a:r>
                    </a:p>
                    <a:p>
                      <a:pPr marL="0" indent="0">
                        <a:lnSpc>
                          <a:spcPct val="100000"/>
                        </a:lnSpc>
                        <a:spcAft>
                          <a:spcPts val="0"/>
                        </a:spcAft>
                        <a:buFont typeface="+mj-lt"/>
                        <a:buAutoNum type="arabicPeriod"/>
                      </a:pPr>
                      <a:r>
                        <a:rPr lang="en-US" sz="1200" dirty="0">
                          <a:effectLst/>
                        </a:rPr>
                        <a:t>Inspire others</a:t>
                      </a:r>
                    </a:p>
                    <a:p>
                      <a:pPr marL="0" indent="0">
                        <a:lnSpc>
                          <a:spcPct val="100000"/>
                        </a:lnSpc>
                        <a:spcAft>
                          <a:spcPts val="0"/>
                        </a:spcAft>
                        <a:buFont typeface="+mj-lt"/>
                        <a:buAutoNum type="arabicPeriod"/>
                      </a:pPr>
                      <a:r>
                        <a:rPr lang="en-US" sz="1200" dirty="0">
                          <a:effectLst/>
                        </a:rPr>
                        <a:t>Collaborate with others.</a:t>
                      </a:r>
                    </a:p>
                    <a:p>
                      <a:pPr marL="0" indent="0">
                        <a:lnSpc>
                          <a:spcPct val="100000"/>
                        </a:lnSpc>
                        <a:spcAft>
                          <a:spcPts val="0"/>
                        </a:spcAft>
                        <a:buFont typeface="+mj-lt"/>
                        <a:buAutoNum type="arabicPeriod"/>
                      </a:pPr>
                      <a:r>
                        <a:rPr lang="en-US" sz="1200" dirty="0">
                          <a:effectLst/>
                        </a:rPr>
                        <a:t>Sustain relationship with others</a:t>
                      </a:r>
                      <a:endParaRPr lang="en-US" sz="1200" dirty="0">
                        <a:effectLst/>
                        <a:latin typeface="Calibri" panose="020F0502020204030204" pitchFamily="34" charset="0"/>
                        <a:cs typeface="Mangal" panose="02040503050203030202" pitchFamily="18" charset="0"/>
                      </a:endParaRPr>
                    </a:p>
                  </a:txBody>
                  <a:tcPr marL="10875" marR="10875" marT="0" marB="0" anchor="ctr"/>
                </a:tc>
                <a:extLst>
                  <a:ext uri="{0D108BD9-81ED-4DB2-BD59-A6C34878D82A}">
                    <a16:rowId xmlns:a16="http://schemas.microsoft.com/office/drawing/2014/main" val="1639381608"/>
                  </a:ext>
                </a:extLst>
              </a:tr>
              <a:tr h="163104">
                <a:tc vMerge="1">
                  <a:txBody>
                    <a:bodyPr/>
                    <a:lstStyle/>
                    <a:p>
                      <a:endParaRPr lang="en-US"/>
                    </a:p>
                  </a:txBody>
                  <a:tcPr/>
                </a:tc>
                <a:tc>
                  <a:txBody>
                    <a:bodyPr/>
                    <a:lstStyle/>
                    <a:p>
                      <a:pPr>
                        <a:lnSpc>
                          <a:spcPct val="100000"/>
                        </a:lnSpc>
                        <a:spcAft>
                          <a:spcPts val="800"/>
                        </a:spcAft>
                      </a:pPr>
                      <a:r>
                        <a:rPr lang="en-US" sz="1200">
                          <a:effectLst/>
                        </a:rPr>
                        <a:t>4.Creativity and innovation</a:t>
                      </a:r>
                      <a:endParaRPr lang="en-US" sz="1200">
                        <a:effectLst/>
                        <a:latin typeface="Calibri" panose="020F0502020204030204" pitchFamily="34" charset="0"/>
                        <a:ea typeface="Calibri" panose="020F0502020204030204" pitchFamily="34" charset="0"/>
                        <a:cs typeface="Mangal" panose="02040503050203030202" pitchFamily="18" charset="0"/>
                      </a:endParaRPr>
                    </a:p>
                  </a:txBody>
                  <a:tcPr marL="10875" marR="10875" marT="0" marB="0" anchor="ctr"/>
                </a:tc>
                <a:tc>
                  <a:txBody>
                    <a:bodyPr/>
                    <a:lstStyle/>
                    <a:p>
                      <a:pPr marL="0" indent="0">
                        <a:lnSpc>
                          <a:spcPct val="100000"/>
                        </a:lnSpc>
                        <a:spcAft>
                          <a:spcPts val="0"/>
                        </a:spcAft>
                        <a:buFont typeface="+mj-lt"/>
                        <a:buAutoNum type="arabicPeriod"/>
                      </a:pPr>
                      <a:r>
                        <a:rPr lang="en-US" sz="1200" dirty="0">
                          <a:effectLst/>
                        </a:rPr>
                        <a:t>Ability to generate ideas</a:t>
                      </a:r>
                    </a:p>
                    <a:p>
                      <a:pPr marL="0" indent="0">
                        <a:lnSpc>
                          <a:spcPct val="100000"/>
                        </a:lnSpc>
                        <a:spcAft>
                          <a:spcPts val="0"/>
                        </a:spcAft>
                        <a:buFont typeface="+mj-lt"/>
                        <a:buAutoNum type="arabicPeriod"/>
                      </a:pPr>
                      <a:r>
                        <a:rPr lang="en-US" sz="1200" dirty="0">
                          <a:effectLst/>
                        </a:rPr>
                        <a:t>Problem-Solving</a:t>
                      </a:r>
                    </a:p>
                    <a:p>
                      <a:pPr marL="0" indent="0">
                        <a:lnSpc>
                          <a:spcPct val="100000"/>
                        </a:lnSpc>
                        <a:spcAft>
                          <a:spcPts val="0"/>
                        </a:spcAft>
                        <a:buFont typeface="+mj-lt"/>
                        <a:buAutoNum type="arabicPeriod"/>
                      </a:pPr>
                      <a:r>
                        <a:rPr lang="en-US" sz="1200" dirty="0">
                          <a:effectLst/>
                        </a:rPr>
                        <a:t>Critical thinking </a:t>
                      </a:r>
                    </a:p>
                    <a:p>
                      <a:pPr marL="0" indent="0">
                        <a:lnSpc>
                          <a:spcPct val="100000"/>
                        </a:lnSpc>
                        <a:spcAft>
                          <a:spcPts val="0"/>
                        </a:spcAft>
                        <a:buFont typeface="+mj-lt"/>
                        <a:buAutoNum type="arabicPeriod"/>
                      </a:pPr>
                      <a:r>
                        <a:rPr lang="en-US" sz="1200" dirty="0">
                          <a:effectLst/>
                        </a:rPr>
                        <a:t>Enquiry</a:t>
                      </a:r>
                    </a:p>
                    <a:p>
                      <a:pPr marL="0" indent="0">
                        <a:lnSpc>
                          <a:spcPct val="100000"/>
                        </a:lnSpc>
                        <a:spcAft>
                          <a:spcPts val="0"/>
                        </a:spcAft>
                        <a:buFont typeface="+mj-lt"/>
                        <a:buAutoNum type="arabicPeriod"/>
                      </a:pPr>
                      <a:r>
                        <a:rPr lang="en-US" sz="1200" dirty="0">
                          <a:effectLst/>
                        </a:rPr>
                        <a:t>Curiosity </a:t>
                      </a:r>
                      <a:endParaRPr lang="en-US" sz="1200" dirty="0">
                        <a:effectLst/>
                        <a:latin typeface="Calibri" panose="020F0502020204030204" pitchFamily="34" charset="0"/>
                        <a:cs typeface="Mangal" panose="02040503050203030202" pitchFamily="18" charset="0"/>
                      </a:endParaRPr>
                    </a:p>
                  </a:txBody>
                  <a:tcPr marL="10875" marR="10875" marT="0" marB="0" anchor="ctr"/>
                </a:tc>
                <a:extLst>
                  <a:ext uri="{0D108BD9-81ED-4DB2-BD59-A6C34878D82A}">
                    <a16:rowId xmlns:a16="http://schemas.microsoft.com/office/drawing/2014/main" val="3225312991"/>
                  </a:ext>
                </a:extLst>
              </a:tr>
              <a:tr h="220640">
                <a:tc vMerge="1">
                  <a:txBody>
                    <a:bodyPr/>
                    <a:lstStyle/>
                    <a:p>
                      <a:endParaRPr lang="en-US"/>
                    </a:p>
                  </a:txBody>
                  <a:tcPr/>
                </a:tc>
                <a:tc>
                  <a:txBody>
                    <a:bodyPr/>
                    <a:lstStyle/>
                    <a:p>
                      <a:pPr>
                        <a:lnSpc>
                          <a:spcPct val="100000"/>
                        </a:lnSpc>
                        <a:spcAft>
                          <a:spcPts val="800"/>
                        </a:spcAft>
                      </a:pPr>
                      <a:r>
                        <a:rPr lang="en-US" sz="1200">
                          <a:effectLst/>
                        </a:rPr>
                        <a:t>5.Education expertise</a:t>
                      </a:r>
                      <a:endParaRPr lang="en-US" sz="1200">
                        <a:effectLst/>
                        <a:latin typeface="Calibri" panose="020F0502020204030204" pitchFamily="34" charset="0"/>
                        <a:ea typeface="Calibri" panose="020F0502020204030204" pitchFamily="34" charset="0"/>
                        <a:cs typeface="Mangal" panose="02040503050203030202" pitchFamily="18" charset="0"/>
                      </a:endParaRPr>
                    </a:p>
                  </a:txBody>
                  <a:tcPr marL="10875" marR="10875" marT="0" marB="0"/>
                </a:tc>
                <a:tc>
                  <a:txBody>
                    <a:bodyPr/>
                    <a:lstStyle/>
                    <a:p>
                      <a:pPr marL="0" lvl="0" indent="0">
                        <a:lnSpc>
                          <a:spcPct val="100000"/>
                        </a:lnSpc>
                        <a:spcAft>
                          <a:spcPts val="0"/>
                        </a:spcAft>
                        <a:buFont typeface="+mj-lt"/>
                        <a:buAutoNum type="arabicPeriod"/>
                      </a:pPr>
                      <a:r>
                        <a:rPr lang="en-GB" sz="1200" dirty="0">
                          <a:effectLst/>
                        </a:rPr>
                        <a:t>Evaluating &amp; assessing </a:t>
                      </a:r>
                    </a:p>
                    <a:p>
                      <a:pPr marL="0" lvl="0" indent="0">
                        <a:lnSpc>
                          <a:spcPct val="100000"/>
                        </a:lnSpc>
                        <a:spcAft>
                          <a:spcPts val="0"/>
                        </a:spcAft>
                        <a:buFont typeface="+mj-lt"/>
                        <a:buAutoNum type="arabicPeriod"/>
                      </a:pPr>
                      <a:r>
                        <a:rPr lang="en-GB" sz="1200" dirty="0">
                          <a:effectLst/>
                        </a:rPr>
                        <a:t>Coaching and Mentoring </a:t>
                      </a:r>
                    </a:p>
                    <a:p>
                      <a:pPr marL="0" lvl="0" indent="0">
                        <a:lnSpc>
                          <a:spcPct val="100000"/>
                        </a:lnSpc>
                        <a:spcAft>
                          <a:spcPts val="0"/>
                        </a:spcAft>
                        <a:buFont typeface="+mj-lt"/>
                        <a:buAutoNum type="arabicPeriod"/>
                      </a:pPr>
                      <a:r>
                        <a:rPr lang="en-GB" sz="1200" dirty="0">
                          <a:effectLst/>
                        </a:rPr>
                        <a:t>Develop Self and Others</a:t>
                      </a:r>
                    </a:p>
                    <a:p>
                      <a:pPr marL="0" lvl="0" indent="0">
                        <a:lnSpc>
                          <a:spcPct val="100000"/>
                        </a:lnSpc>
                        <a:spcAft>
                          <a:spcPts val="0"/>
                        </a:spcAft>
                        <a:buFont typeface="+mj-lt"/>
                        <a:buAutoNum type="arabicPeriod"/>
                      </a:pPr>
                      <a:r>
                        <a:rPr lang="en-GB" sz="1200" dirty="0">
                          <a:effectLst/>
                        </a:rPr>
                        <a:t>Continuous Professional Development (CPD)</a:t>
                      </a:r>
                      <a:endParaRPr lang="en-US" sz="1200" dirty="0">
                        <a:effectLst/>
                        <a:latin typeface="Calibri" panose="020F0502020204030204" pitchFamily="34" charset="0"/>
                        <a:cs typeface="Mangal" panose="02040503050203030202" pitchFamily="18" charset="0"/>
                      </a:endParaRPr>
                    </a:p>
                  </a:txBody>
                  <a:tcPr marL="10875" marR="10875" marT="0" marB="0"/>
                </a:tc>
                <a:extLst>
                  <a:ext uri="{0D108BD9-81ED-4DB2-BD59-A6C34878D82A}">
                    <a16:rowId xmlns:a16="http://schemas.microsoft.com/office/drawing/2014/main" val="2535816808"/>
                  </a:ext>
                </a:extLst>
              </a:tr>
              <a:tr h="191278">
                <a:tc vMerge="1">
                  <a:txBody>
                    <a:bodyPr/>
                    <a:lstStyle/>
                    <a:p>
                      <a:endParaRPr lang="en-US"/>
                    </a:p>
                  </a:txBody>
                  <a:tcPr/>
                </a:tc>
                <a:tc>
                  <a:txBody>
                    <a:bodyPr/>
                    <a:lstStyle/>
                    <a:p>
                      <a:pPr>
                        <a:lnSpc>
                          <a:spcPct val="100000"/>
                        </a:lnSpc>
                        <a:spcAft>
                          <a:spcPts val="800"/>
                        </a:spcAft>
                      </a:pPr>
                      <a:r>
                        <a:rPr lang="en-US" sz="1200">
                          <a:effectLst/>
                        </a:rPr>
                        <a:t>6.Developing self and others</a:t>
                      </a:r>
                      <a:endParaRPr lang="en-US" sz="1200">
                        <a:effectLst/>
                        <a:latin typeface="Calibri" panose="020F0502020204030204" pitchFamily="34" charset="0"/>
                        <a:ea typeface="Calibri" panose="020F0502020204030204" pitchFamily="34" charset="0"/>
                        <a:cs typeface="Mangal" panose="02040503050203030202" pitchFamily="18" charset="0"/>
                      </a:endParaRPr>
                    </a:p>
                  </a:txBody>
                  <a:tcPr marL="10875" marR="10875" marT="0" marB="0"/>
                </a:tc>
                <a:tc>
                  <a:txBody>
                    <a:bodyPr/>
                    <a:lstStyle/>
                    <a:p>
                      <a:pPr marL="0" lvl="0" indent="0">
                        <a:lnSpc>
                          <a:spcPct val="100000"/>
                        </a:lnSpc>
                        <a:spcAft>
                          <a:spcPts val="0"/>
                        </a:spcAft>
                        <a:buFont typeface="+mj-lt"/>
                        <a:buAutoNum type="arabicPeriod"/>
                      </a:pPr>
                      <a:r>
                        <a:rPr lang="en-GB" sz="1200" dirty="0">
                          <a:effectLst/>
                        </a:rPr>
                        <a:t>Coaching and Mentoring</a:t>
                      </a:r>
                    </a:p>
                    <a:p>
                      <a:pPr marL="0" lvl="0" indent="0">
                        <a:lnSpc>
                          <a:spcPct val="100000"/>
                        </a:lnSpc>
                        <a:spcAft>
                          <a:spcPts val="0"/>
                        </a:spcAft>
                        <a:buFont typeface="+mj-lt"/>
                        <a:buAutoNum type="arabicPeriod"/>
                      </a:pPr>
                      <a:r>
                        <a:rPr lang="en-GB" sz="1200" dirty="0">
                          <a:effectLst/>
                        </a:rPr>
                        <a:t>Setting learning and growth plan</a:t>
                      </a:r>
                    </a:p>
                    <a:p>
                      <a:pPr marL="0" lvl="0" indent="0">
                        <a:lnSpc>
                          <a:spcPct val="100000"/>
                        </a:lnSpc>
                        <a:spcAft>
                          <a:spcPts val="0"/>
                        </a:spcAft>
                        <a:buFont typeface="+mj-lt"/>
                        <a:buAutoNum type="arabicPeriod"/>
                      </a:pPr>
                      <a:r>
                        <a:rPr lang="en-GB" sz="1200" dirty="0">
                          <a:effectLst/>
                        </a:rPr>
                        <a:t>Training</a:t>
                      </a:r>
                    </a:p>
                    <a:p>
                      <a:pPr marL="0" lvl="0" indent="0">
                        <a:lnSpc>
                          <a:spcPct val="100000"/>
                        </a:lnSpc>
                        <a:spcAft>
                          <a:spcPts val="0"/>
                        </a:spcAft>
                        <a:buFont typeface="+mj-lt"/>
                        <a:buAutoNum type="arabicPeriod"/>
                      </a:pPr>
                      <a:r>
                        <a:rPr lang="en-GB" sz="1200" dirty="0">
                          <a:effectLst/>
                        </a:rPr>
                        <a:t>Appraising staff</a:t>
                      </a:r>
                    </a:p>
                    <a:p>
                      <a:pPr marL="0" lvl="0" indent="0">
                        <a:lnSpc>
                          <a:spcPct val="100000"/>
                        </a:lnSpc>
                        <a:spcAft>
                          <a:spcPts val="0"/>
                        </a:spcAft>
                        <a:buFont typeface="+mj-lt"/>
                        <a:buAutoNum type="arabicPeriod"/>
                      </a:pPr>
                      <a:r>
                        <a:rPr lang="en-GB" sz="1200" dirty="0">
                          <a:effectLst/>
                        </a:rPr>
                        <a:t>Learning </a:t>
                      </a:r>
                      <a:endParaRPr lang="en-US" sz="1200" dirty="0">
                        <a:effectLst/>
                        <a:latin typeface="Calibri" panose="020F0502020204030204" pitchFamily="34" charset="0"/>
                        <a:cs typeface="Mangal" panose="02040503050203030202" pitchFamily="18" charset="0"/>
                      </a:endParaRPr>
                    </a:p>
                  </a:txBody>
                  <a:tcPr marL="10875" marR="10875" marT="0" marB="0"/>
                </a:tc>
                <a:extLst>
                  <a:ext uri="{0D108BD9-81ED-4DB2-BD59-A6C34878D82A}">
                    <a16:rowId xmlns:a16="http://schemas.microsoft.com/office/drawing/2014/main" val="1136464841"/>
                  </a:ext>
                </a:extLst>
              </a:tr>
            </a:tbl>
          </a:graphicData>
        </a:graphic>
      </p:graphicFrame>
    </p:spTree>
    <p:extLst>
      <p:ext uri="{BB962C8B-B14F-4D97-AF65-F5344CB8AC3E}">
        <p14:creationId xmlns:p14="http://schemas.microsoft.com/office/powerpoint/2010/main" val="19433559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267208"/>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4"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5"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6"/>
            <a:stretch>
              <a:fillRect/>
            </a:stretch>
          </p:blipFill>
          <p:spPr>
            <a:xfrm>
              <a:off x="955566" y="170466"/>
              <a:ext cx="1008122" cy="1008122"/>
            </a:xfrm>
            <a:prstGeom prst="rect">
              <a:avLst/>
            </a:prstGeom>
          </p:spPr>
        </p:pic>
      </p:grpSp>
      <p:sp>
        <p:nvSpPr>
          <p:cNvPr id="13" name="TextBox 12">
            <a:extLst>
              <a:ext uri="{FF2B5EF4-FFF2-40B4-BE49-F238E27FC236}">
                <a16:creationId xmlns:a16="http://schemas.microsoft.com/office/drawing/2014/main" id="{2BB1C3A4-DBAC-4D38-BAAE-62E34844B345}"/>
              </a:ext>
            </a:extLst>
          </p:cNvPr>
          <p:cNvSpPr txBox="1"/>
          <p:nvPr/>
        </p:nvSpPr>
        <p:spPr>
          <a:xfrm>
            <a:off x="955566" y="1151208"/>
            <a:ext cx="10529077" cy="4650568"/>
          </a:xfrm>
          <a:prstGeom prst="rect">
            <a:avLst/>
          </a:prstGeom>
          <a:noFill/>
        </p:spPr>
        <p:txBody>
          <a:bodyPr wrap="square">
            <a:spAutoFit/>
          </a:bodyPr>
          <a:lstStyle/>
          <a:p>
            <a:pPr marL="228600" indent="-228600">
              <a:lnSpc>
                <a:spcPct val="106000"/>
              </a:lnSpc>
              <a:tabLst>
                <a:tab pos="228600" algn="l"/>
                <a:tab pos="457200" algn="l"/>
              </a:tabLst>
            </a:pPr>
            <a:r>
              <a:rPr lang="en-US" sz="1400" b="1" dirty="0">
                <a:latin typeface="Calibri" panose="020F0502020204030204" pitchFamily="34" charset="0"/>
                <a:ea typeface="Calibri" panose="020F0502020204030204" pitchFamily="34" charset="0"/>
                <a:cs typeface="Mangal" panose="02040503050203030202" pitchFamily="18" charset="0"/>
              </a:rPr>
              <a:t>H</a:t>
            </a:r>
            <a:r>
              <a:rPr lang="en-US" sz="1400" b="1" dirty="0">
                <a:effectLst/>
                <a:latin typeface="Calibri" panose="020F0502020204030204" pitchFamily="34" charset="0"/>
                <a:ea typeface="Calibri" panose="020F0502020204030204" pitchFamily="34" charset="0"/>
                <a:cs typeface="Mangal" panose="02040503050203030202" pitchFamily="18" charset="0"/>
              </a:rPr>
              <a:t>ow do you choose a topic</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p>
            <a:pPr marL="228600" indent="-228600">
              <a:lnSpc>
                <a:spcPct val="106000"/>
              </a:lnSpc>
              <a:tabLst>
                <a:tab pos="228600" algn="l"/>
                <a:tab pos="457200" algn="l"/>
              </a:tabLst>
            </a:pPr>
            <a:r>
              <a:rPr lang="en-US" sz="1400" dirty="0">
                <a:effectLst/>
                <a:latin typeface="Calibri" panose="020F0502020204030204" pitchFamily="34" charset="0"/>
                <a:ea typeface="Calibri" panose="020F0502020204030204" pitchFamily="34" charset="0"/>
                <a:cs typeface="Mangal" panose="02040503050203030202" pitchFamily="18" charset="0"/>
              </a:rPr>
              <a:t>Identifying topics for professional development</a:t>
            </a:r>
          </a:p>
          <a:p>
            <a:pPr marL="342900" lvl="0" indent="-342900">
              <a:lnSpc>
                <a:spcPct val="106000"/>
              </a:lnSpc>
              <a:buFont typeface="+mj-lt"/>
              <a:buAutoNum type="arabicPeriod"/>
              <a:tabLst>
                <a:tab pos="228600" algn="l"/>
                <a:tab pos="457200" algn="l"/>
              </a:tabLst>
            </a:pPr>
            <a:r>
              <a:rPr lang="en-US" sz="1400" dirty="0">
                <a:effectLst/>
                <a:latin typeface="Calibri" panose="020F0502020204030204" pitchFamily="34" charset="0"/>
                <a:ea typeface="Calibri" panose="020F0502020204030204" pitchFamily="34" charset="0"/>
                <a:cs typeface="Mangal" panose="02040503050203030202" pitchFamily="18" charset="0"/>
              </a:rPr>
              <a:t>Get participants to list out all the topics they think are feasible</a:t>
            </a:r>
          </a:p>
          <a:p>
            <a:pPr marL="342900" lvl="0" indent="-342900">
              <a:lnSpc>
                <a:spcPct val="106000"/>
              </a:lnSpc>
              <a:buFont typeface="+mj-lt"/>
              <a:buAutoNum type="arabicPeriod"/>
              <a:tabLst>
                <a:tab pos="228600" algn="l"/>
                <a:tab pos="457200" algn="l"/>
              </a:tabLst>
            </a:pPr>
            <a:r>
              <a:rPr lang="en-US" sz="1400" dirty="0">
                <a:effectLst/>
                <a:latin typeface="Calibri" panose="020F0502020204030204" pitchFamily="34" charset="0"/>
                <a:ea typeface="Calibri" panose="020F0502020204030204" pitchFamily="34" charset="0"/>
                <a:cs typeface="Mangal" panose="02040503050203030202" pitchFamily="18" charset="0"/>
              </a:rPr>
              <a:t>Identify topics from the past trainings</a:t>
            </a:r>
          </a:p>
          <a:p>
            <a:pPr marL="342900" lvl="0" indent="-342900">
              <a:lnSpc>
                <a:spcPct val="106000"/>
              </a:lnSpc>
              <a:buFont typeface="+mj-lt"/>
              <a:buAutoNum type="arabicPeriod"/>
              <a:tabLst>
                <a:tab pos="228600" algn="l"/>
                <a:tab pos="457200" algn="l"/>
              </a:tabLst>
            </a:pPr>
            <a:r>
              <a:rPr lang="en-US" sz="1400" dirty="0">
                <a:effectLst/>
                <a:latin typeface="Calibri" panose="020F0502020204030204" pitchFamily="34" charset="0"/>
                <a:ea typeface="Calibri" panose="020F0502020204030204" pitchFamily="34" charset="0"/>
                <a:cs typeface="Mangal" panose="02040503050203030202" pitchFamily="18" charset="0"/>
              </a:rPr>
              <a:t>Use the data presented to them to identify weaknesses</a:t>
            </a:r>
          </a:p>
          <a:p>
            <a:pPr marL="342900" lvl="0" indent="-342900">
              <a:lnSpc>
                <a:spcPct val="106000"/>
              </a:lnSpc>
              <a:buFont typeface="+mj-lt"/>
              <a:buAutoNum type="arabicPeriod"/>
              <a:tabLst>
                <a:tab pos="228600" algn="l"/>
                <a:tab pos="457200" algn="l"/>
              </a:tabLst>
            </a:pPr>
            <a:r>
              <a:rPr lang="en-US" sz="1400" dirty="0">
                <a:effectLst/>
                <a:latin typeface="Calibri" panose="020F0502020204030204" pitchFamily="34" charset="0"/>
                <a:ea typeface="Calibri" panose="020F0502020204030204" pitchFamily="34" charset="0"/>
                <a:cs typeface="Mangal" panose="02040503050203030202" pitchFamily="18" charset="0"/>
              </a:rPr>
              <a:t>Use a Pro/ Con list to evaluate topics around feasibility</a:t>
            </a:r>
          </a:p>
          <a:p>
            <a:pPr marL="342900" lvl="0" indent="-342900">
              <a:lnSpc>
                <a:spcPct val="106000"/>
              </a:lnSpc>
              <a:buFont typeface="+mj-lt"/>
              <a:buAutoNum type="arabicPeriod"/>
              <a:tabLst>
                <a:tab pos="228600" algn="l"/>
                <a:tab pos="457200" algn="l"/>
              </a:tabLst>
            </a:pPr>
            <a:r>
              <a:rPr lang="en-US" sz="1400" dirty="0">
                <a:effectLst/>
                <a:latin typeface="Calibri" panose="020F0502020204030204" pitchFamily="34" charset="0"/>
                <a:ea typeface="Calibri" panose="020F0502020204030204" pitchFamily="34" charset="0"/>
                <a:cs typeface="Mangal" panose="02040503050203030202" pitchFamily="18" charset="0"/>
              </a:rPr>
              <a:t>Aligned with national and state policies</a:t>
            </a:r>
          </a:p>
          <a:p>
            <a:pPr marL="342900" lvl="0" indent="-342900">
              <a:lnSpc>
                <a:spcPct val="106000"/>
              </a:lnSpc>
              <a:buFont typeface="+mj-lt"/>
              <a:buAutoNum type="arabicPeriod"/>
              <a:tabLst>
                <a:tab pos="228600" algn="l"/>
                <a:tab pos="457200" algn="l"/>
              </a:tabLst>
            </a:pPr>
            <a:r>
              <a:rPr lang="en-US" sz="1400" dirty="0">
                <a:effectLst/>
                <a:latin typeface="Calibri" panose="020F0502020204030204" pitchFamily="34" charset="0"/>
                <a:ea typeface="Calibri" panose="020F0502020204030204" pitchFamily="34" charset="0"/>
                <a:cs typeface="Mangal" panose="02040503050203030202" pitchFamily="18" charset="0"/>
              </a:rPr>
              <a:t>Do a pilot test with intended audience to know if the PD is required. </a:t>
            </a:r>
          </a:p>
          <a:p>
            <a:pPr marL="228600" indent="-228600">
              <a:lnSpc>
                <a:spcPct val="106000"/>
              </a:lnSpc>
              <a:tabLst>
                <a:tab pos="228600" algn="l"/>
                <a:tab pos="457200" algn="l"/>
              </a:tabLst>
            </a:pPr>
            <a:endParaRPr lang="en-US" sz="1400" dirty="0">
              <a:effectLst/>
              <a:latin typeface="Calibri" panose="020F0502020204030204" pitchFamily="34" charset="0"/>
              <a:ea typeface="Calibri" panose="020F0502020204030204" pitchFamily="34" charset="0"/>
              <a:cs typeface="Mangal" panose="02040503050203030202" pitchFamily="18" charset="0"/>
            </a:endParaRPr>
          </a:p>
          <a:p>
            <a:pPr marL="228600" indent="-228600">
              <a:lnSpc>
                <a:spcPct val="106000"/>
              </a:lnSpc>
              <a:tabLst>
                <a:tab pos="228600" algn="l"/>
                <a:tab pos="457200" algn="l"/>
              </a:tabLst>
            </a:pPr>
            <a:r>
              <a:rPr lang="en-US" sz="1400" dirty="0">
                <a:latin typeface="Calibri" panose="020F0502020204030204" pitchFamily="34" charset="0"/>
                <a:ea typeface="Calibri" panose="020F0502020204030204" pitchFamily="34" charset="0"/>
                <a:cs typeface="Mangal" panose="02040503050203030202" pitchFamily="18" charset="0"/>
              </a:rPr>
              <a:t>G</a:t>
            </a:r>
            <a:r>
              <a:rPr lang="en-US" sz="1400" dirty="0">
                <a:effectLst/>
                <a:latin typeface="Calibri" panose="020F0502020204030204" pitchFamily="34" charset="0"/>
                <a:ea typeface="Calibri" panose="020F0502020204030204" pitchFamily="34" charset="0"/>
                <a:cs typeface="Mangal" panose="02040503050203030202" pitchFamily="18" charset="0"/>
              </a:rPr>
              <a:t>roups of 4 and reflect on their past trainings to make a list of the top three topics for next professional development. </a:t>
            </a:r>
          </a:p>
          <a:p>
            <a:pPr marL="228600" indent="-228600">
              <a:lnSpc>
                <a:spcPct val="106000"/>
              </a:lnSpc>
              <a:tabLst>
                <a:tab pos="228600" algn="l"/>
                <a:tab pos="457200" algn="l"/>
              </a:tabLst>
            </a:pPr>
            <a:r>
              <a:rPr lang="en-US" sz="1400" dirty="0">
                <a:effectLst/>
                <a:latin typeface="Calibri" panose="020F0502020204030204" pitchFamily="34" charset="0"/>
                <a:ea typeface="Calibri" panose="020F0502020204030204" pitchFamily="34" charset="0"/>
                <a:cs typeface="Mangal" panose="02040503050203030202" pitchFamily="18" charset="0"/>
              </a:rPr>
              <a:t> </a:t>
            </a:r>
          </a:p>
          <a:p>
            <a:pPr marL="228600" indent="-228600">
              <a:lnSpc>
                <a:spcPct val="106000"/>
              </a:lnSpc>
              <a:tabLst>
                <a:tab pos="228600" algn="l"/>
                <a:tab pos="457200" algn="l"/>
              </a:tabLst>
            </a:pPr>
            <a:r>
              <a:rPr lang="en-US" sz="1400" dirty="0">
                <a:latin typeface="Calibri" panose="020F0502020204030204" pitchFamily="34" charset="0"/>
                <a:ea typeface="Calibri" panose="020F0502020204030204" pitchFamily="34" charset="0"/>
                <a:cs typeface="Mangal" panose="02040503050203030202" pitchFamily="18" charset="0"/>
              </a:rPr>
              <a:t>C</a:t>
            </a:r>
            <a:r>
              <a:rPr lang="en-US" sz="1400" dirty="0">
                <a:effectLst/>
                <a:latin typeface="Calibri" panose="020F0502020204030204" pitchFamily="34" charset="0"/>
                <a:ea typeface="Calibri" panose="020F0502020204030204" pitchFamily="34" charset="0"/>
                <a:cs typeface="Mangal" panose="02040503050203030202" pitchFamily="18" charset="0"/>
              </a:rPr>
              <a:t>reate a list of </a:t>
            </a:r>
            <a:r>
              <a:rPr lang="en-US" sz="1400" dirty="0" err="1">
                <a:effectLst/>
                <a:latin typeface="Calibri" panose="020F0502020204030204" pitchFamily="34" charset="0"/>
                <a:ea typeface="Calibri" panose="020F0502020204030204" pitchFamily="34" charset="0"/>
                <a:cs typeface="Mangal" panose="02040503050203030202" pitchFamily="18" charset="0"/>
              </a:rPr>
              <a:t>upto</a:t>
            </a:r>
            <a:r>
              <a:rPr lang="en-US" sz="1400" dirty="0">
                <a:effectLst/>
                <a:latin typeface="Calibri" panose="020F0502020204030204" pitchFamily="34" charset="0"/>
                <a:ea typeface="Calibri" panose="020F0502020204030204" pitchFamily="34" charset="0"/>
                <a:cs typeface="Mangal" panose="02040503050203030202" pitchFamily="18" charset="0"/>
              </a:rPr>
              <a:t> 10 training topics and can use these topics to design learning circles for Day 3. These will be handy in Day 3 trainings.</a:t>
            </a:r>
            <a:endParaRPr lang="en-US" sz="1400" dirty="0"/>
          </a:p>
          <a:p>
            <a:pPr marL="228600" indent="-228600">
              <a:lnSpc>
                <a:spcPct val="106000"/>
              </a:lnSpc>
              <a:tabLst>
                <a:tab pos="228600" algn="l"/>
                <a:tab pos="457200" algn="l"/>
              </a:tabLst>
            </a:pPr>
            <a:endParaRPr lang="en-US" sz="1400" dirty="0">
              <a:effectLst/>
              <a:latin typeface="Calibri" panose="020F0502020204030204" pitchFamily="34" charset="0"/>
              <a:ea typeface="Calibri" panose="020F0502020204030204" pitchFamily="34" charset="0"/>
              <a:cs typeface="Mangal" panose="02040503050203030202" pitchFamily="18" charset="0"/>
            </a:endParaRPr>
          </a:p>
          <a:p>
            <a:pPr marL="228600" indent="-228600">
              <a:lnSpc>
                <a:spcPct val="106000"/>
              </a:lnSpc>
              <a:tabLst>
                <a:tab pos="228600" algn="l"/>
                <a:tab pos="457200" algn="l"/>
              </a:tabLst>
            </a:pPr>
            <a:endParaRPr lang="en-US" sz="1400" dirty="0">
              <a:effectLst/>
              <a:latin typeface="Calibri" panose="020F0502020204030204" pitchFamily="34" charset="0"/>
              <a:ea typeface="Calibri" panose="020F0502020204030204" pitchFamily="34" charset="0"/>
              <a:cs typeface="Mangal" panose="02040503050203030202" pitchFamily="18" charset="0"/>
            </a:endParaRPr>
          </a:p>
          <a:p>
            <a:pPr marL="228600" indent="-228600">
              <a:lnSpc>
                <a:spcPct val="106000"/>
              </a:lnSpc>
              <a:tabLst>
                <a:tab pos="228600" algn="l"/>
                <a:tab pos="457200" algn="l"/>
              </a:tabLst>
            </a:pPr>
            <a:r>
              <a:rPr lang="en-US" sz="1400" b="1" i="1" u="sng" dirty="0">
                <a:effectLst/>
                <a:latin typeface="Calibri" panose="020F0502020204030204" pitchFamily="34" charset="0"/>
                <a:ea typeface="Calibri" panose="020F0502020204030204" pitchFamily="34" charset="0"/>
                <a:cs typeface="Mangal" panose="02040503050203030202" pitchFamily="18" charset="0"/>
              </a:rPr>
              <a:t>For district, province and national professional development managers</a:t>
            </a:r>
            <a:r>
              <a:rPr lang="en-US" sz="1400" i="1" dirty="0">
                <a:effectLst/>
                <a:latin typeface="Calibri" panose="020F0502020204030204" pitchFamily="34" charset="0"/>
                <a:ea typeface="Calibri" panose="020F0502020204030204" pitchFamily="34" charset="0"/>
                <a:cs typeface="Mangal" panose="02040503050203030202" pitchFamily="18" charset="0"/>
              </a:rPr>
              <a:t>, it is important to think about learning circles as a pedagogy for their own professional development as well. Since they are the experts in the field, having a dedicated peer led collaborative learning environment can create opportunities for them to improve their practice.  Therefore, if there are district, province, and national level </a:t>
            </a:r>
            <a:r>
              <a:rPr lang="en-US" sz="1400" i="1" dirty="0">
                <a:latin typeface="Calibri" panose="020F0502020204030204" pitchFamily="34" charset="0"/>
                <a:ea typeface="Calibri" panose="020F0502020204030204" pitchFamily="34" charset="0"/>
                <a:cs typeface="Mangal" panose="02040503050203030202" pitchFamily="18" charset="0"/>
              </a:rPr>
              <a:t>professional development managers</a:t>
            </a:r>
            <a:r>
              <a:rPr lang="en-US" sz="1400" i="1" dirty="0">
                <a:effectLst/>
                <a:latin typeface="Calibri" panose="020F0502020204030204" pitchFamily="34" charset="0"/>
                <a:ea typeface="Calibri" panose="020F0502020204030204" pitchFamily="34" charset="0"/>
                <a:cs typeface="Mangal" panose="02040503050203030202" pitchFamily="18" charset="0"/>
              </a:rPr>
              <a:t> as participants, they will think about topics that they can benefit from if they have professional development training. </a:t>
            </a:r>
          </a:p>
          <a:p>
            <a:pPr marL="228600" indent="-228600">
              <a:lnSpc>
                <a:spcPct val="106000"/>
              </a:lnSpc>
              <a:spcAft>
                <a:spcPts val="800"/>
              </a:spcAft>
              <a:tabLst>
                <a:tab pos="228600" algn="l"/>
                <a:tab pos="457200" algn="l"/>
              </a:tabLst>
            </a:pPr>
            <a:r>
              <a:rPr lang="en-US" sz="1400" dirty="0">
                <a:effectLst/>
                <a:latin typeface="Calibri" panose="020F0502020204030204" pitchFamily="34" charset="0"/>
                <a:ea typeface="Calibri" panose="020F0502020204030204" pitchFamily="34" charset="0"/>
                <a:cs typeface="Mangal" panose="02040503050203030202" pitchFamily="18" charset="0"/>
              </a:rPr>
              <a:t> </a:t>
            </a:r>
          </a:p>
        </p:txBody>
      </p:sp>
    </p:spTree>
    <p:extLst>
      <p:ext uri="{BB962C8B-B14F-4D97-AF65-F5344CB8AC3E}">
        <p14:creationId xmlns:p14="http://schemas.microsoft.com/office/powerpoint/2010/main" val="37291692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267208"/>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4"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5"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6"/>
            <a:stretch>
              <a:fillRect/>
            </a:stretch>
          </p:blipFill>
          <p:spPr>
            <a:xfrm>
              <a:off x="955566" y="170466"/>
              <a:ext cx="1008122" cy="1008122"/>
            </a:xfrm>
            <a:prstGeom prst="rect">
              <a:avLst/>
            </a:prstGeom>
          </p:spPr>
        </p:pic>
      </p:grpSp>
      <p:sp>
        <p:nvSpPr>
          <p:cNvPr id="12" name="TextBox 11">
            <a:extLst>
              <a:ext uri="{FF2B5EF4-FFF2-40B4-BE49-F238E27FC236}">
                <a16:creationId xmlns:a16="http://schemas.microsoft.com/office/drawing/2014/main" id="{3353D217-D622-4FE1-BC4C-F76E93445A51}"/>
              </a:ext>
            </a:extLst>
          </p:cNvPr>
          <p:cNvSpPr txBox="1"/>
          <p:nvPr/>
        </p:nvSpPr>
        <p:spPr>
          <a:xfrm>
            <a:off x="3048000" y="3220521"/>
            <a:ext cx="6096000" cy="523220"/>
          </a:xfrm>
          <a:prstGeom prst="rect">
            <a:avLst/>
          </a:prstGeom>
          <a:noFill/>
        </p:spPr>
        <p:txBody>
          <a:bodyPr wrap="square">
            <a:spAutoFit/>
          </a:bodyPr>
          <a:lstStyle/>
          <a:p>
            <a:pPr algn="ctr"/>
            <a:r>
              <a:rPr lang="en-US" sz="2800" dirty="0">
                <a:effectLst/>
                <a:highlight>
                  <a:srgbClr val="FFFFFF"/>
                </a:highlight>
                <a:latin typeface="Calibri" panose="020F0502020204030204" pitchFamily="34" charset="0"/>
                <a:ea typeface="Times New Roman" panose="02020603050405020304" pitchFamily="18" charset="0"/>
                <a:cs typeface="Mangal" panose="02040503050203030202" pitchFamily="18" charset="0"/>
              </a:rPr>
              <a:t>CONCEPT 4: LEARNING CIRCLES DESIGN</a:t>
            </a:r>
            <a:endParaRPr lang="en-US" sz="2800" dirty="0"/>
          </a:p>
        </p:txBody>
      </p:sp>
    </p:spTree>
    <p:extLst>
      <p:ext uri="{BB962C8B-B14F-4D97-AF65-F5344CB8AC3E}">
        <p14:creationId xmlns:p14="http://schemas.microsoft.com/office/powerpoint/2010/main" val="30217406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267208"/>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4"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5"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6"/>
            <a:stretch>
              <a:fillRect/>
            </a:stretch>
          </p:blipFill>
          <p:spPr>
            <a:xfrm>
              <a:off x="955566" y="170466"/>
              <a:ext cx="1008122" cy="1008122"/>
            </a:xfrm>
            <a:prstGeom prst="rect">
              <a:avLst/>
            </a:prstGeom>
          </p:spPr>
        </p:pic>
      </p:grpSp>
      <p:sp>
        <p:nvSpPr>
          <p:cNvPr id="13" name="TextBox 12">
            <a:extLst>
              <a:ext uri="{FF2B5EF4-FFF2-40B4-BE49-F238E27FC236}">
                <a16:creationId xmlns:a16="http://schemas.microsoft.com/office/drawing/2014/main" id="{2BB1C3A4-DBAC-4D38-BAAE-62E34844B345}"/>
              </a:ext>
            </a:extLst>
          </p:cNvPr>
          <p:cNvSpPr txBox="1"/>
          <p:nvPr/>
        </p:nvSpPr>
        <p:spPr>
          <a:xfrm>
            <a:off x="955566" y="1151208"/>
            <a:ext cx="10529077" cy="3728457"/>
          </a:xfrm>
          <a:prstGeom prst="rect">
            <a:avLst/>
          </a:prstGeom>
          <a:noFill/>
        </p:spPr>
        <p:txBody>
          <a:bodyPr wrap="square">
            <a:spAutoFit/>
          </a:bodyPr>
          <a:lstStyle/>
          <a:p>
            <a:pPr marL="228600" indent="-228600">
              <a:lnSpc>
                <a:spcPct val="106000"/>
              </a:lnSpc>
              <a:tabLst>
                <a:tab pos="228600" algn="l"/>
                <a:tab pos="457200" algn="l"/>
              </a:tabLst>
            </a:pPr>
            <a:r>
              <a:rPr lang="en-US" sz="2400" b="1" dirty="0">
                <a:effectLst/>
                <a:latin typeface="Calibri" panose="020F0502020204030204" pitchFamily="34" charset="0"/>
                <a:ea typeface="Calibri" panose="020F0502020204030204" pitchFamily="34" charset="0"/>
                <a:cs typeface="Mangal" panose="02040503050203030202" pitchFamily="18" charset="0"/>
              </a:rPr>
              <a:t>INTRO TO LEARNING CIRCLES</a:t>
            </a:r>
          </a:p>
          <a:p>
            <a:pPr marL="228600" indent="-228600">
              <a:lnSpc>
                <a:spcPct val="106000"/>
              </a:lnSpc>
              <a:tabLst>
                <a:tab pos="228600" algn="l"/>
                <a:tab pos="457200" algn="l"/>
              </a:tabLst>
            </a:pPr>
            <a:endParaRPr lang="en-US" sz="1400" b="1" dirty="0">
              <a:effectLst/>
              <a:latin typeface="Calibri" panose="020F0502020204030204" pitchFamily="34" charset="0"/>
              <a:ea typeface="Calibri" panose="020F0502020204030204" pitchFamily="34" charset="0"/>
              <a:cs typeface="Mangal" panose="02040503050203030202" pitchFamily="18" charset="0"/>
            </a:endParaRPr>
          </a:p>
          <a:p>
            <a:pPr>
              <a:tabLst>
                <a:tab pos="228600" algn="l"/>
                <a:tab pos="457200" algn="l"/>
              </a:tabLst>
            </a:pPr>
            <a:r>
              <a:rPr lang="en-US" sz="1400" b="1" dirty="0">
                <a:effectLst/>
                <a:latin typeface="Calibri" panose="020F0502020204030204" pitchFamily="34" charset="0"/>
                <a:ea typeface="Calibri" panose="020F0502020204030204" pitchFamily="34" charset="0"/>
                <a:cs typeface="Mangal" panose="02040503050203030202" pitchFamily="18" charset="0"/>
              </a:rPr>
              <a:t>What is a learning circle? </a:t>
            </a:r>
          </a:p>
          <a:p>
            <a:pPr>
              <a:tabLst>
                <a:tab pos="228600" algn="l"/>
                <a:tab pos="457200" algn="l"/>
              </a:tabLst>
            </a:pPr>
            <a:r>
              <a:rPr lang="en-US" sz="1400" dirty="0">
                <a:effectLst/>
                <a:latin typeface="Calibri" panose="020F0502020204030204" pitchFamily="34" charset="0"/>
                <a:ea typeface="Calibri" panose="020F0502020204030204" pitchFamily="34" charset="0"/>
                <a:cs typeface="Mangal" panose="02040503050203030202" pitchFamily="18" charset="0"/>
              </a:rPr>
              <a:t>Learning circles are study group focused professional development activity where the participants are interested in </a:t>
            </a:r>
            <a:r>
              <a:rPr lang="en-US" sz="1400" b="1" dirty="0">
                <a:effectLst/>
                <a:latin typeface="Calibri" panose="020F0502020204030204" pitchFamily="34" charset="0"/>
                <a:ea typeface="Calibri" panose="020F0502020204030204" pitchFamily="34" charset="0"/>
                <a:cs typeface="Mangal" panose="02040503050203030202" pitchFamily="18" charset="0"/>
              </a:rPr>
              <a:t>a similar topic</a:t>
            </a:r>
            <a:r>
              <a:rPr lang="en-US" sz="1400" dirty="0">
                <a:effectLst/>
                <a:latin typeface="Calibri" panose="020F0502020204030204" pitchFamily="34" charset="0"/>
                <a:ea typeface="Calibri" panose="020F0502020204030204" pitchFamily="34" charset="0"/>
                <a:cs typeface="Mangal" panose="02040503050203030202" pitchFamily="18" charset="0"/>
              </a:rPr>
              <a:t> and can </a:t>
            </a:r>
            <a:r>
              <a:rPr lang="en-US" sz="1400" b="1" dirty="0">
                <a:effectLst/>
                <a:latin typeface="Calibri" panose="020F0502020204030204" pitchFamily="34" charset="0"/>
                <a:ea typeface="Calibri" panose="020F0502020204030204" pitchFamily="34" charset="0"/>
                <a:cs typeface="Mangal" panose="02040503050203030202" pitchFamily="18" charset="0"/>
              </a:rPr>
              <a:t>engage in open, collaborative learning</a:t>
            </a:r>
            <a:r>
              <a:rPr lang="en-US" sz="1400" dirty="0">
                <a:effectLst/>
                <a:latin typeface="Calibri" panose="020F0502020204030204" pitchFamily="34" charset="0"/>
                <a:ea typeface="Calibri" panose="020F0502020204030204" pitchFamily="34" charset="0"/>
                <a:cs typeface="Mangal" panose="02040503050203030202" pitchFamily="18" charset="0"/>
              </a:rPr>
              <a:t>. They are also by design, inclusive, meaning that everyone can participate. </a:t>
            </a:r>
          </a:p>
          <a:p>
            <a:pPr>
              <a:tabLst>
                <a:tab pos="228600" algn="l"/>
                <a:tab pos="457200" algn="l"/>
              </a:tabLst>
            </a:pPr>
            <a:r>
              <a:rPr lang="en-US" sz="1400" dirty="0">
                <a:effectLst/>
                <a:latin typeface="Calibri" panose="020F0502020204030204" pitchFamily="34" charset="0"/>
                <a:ea typeface="Calibri" panose="020F0502020204030204" pitchFamily="34" charset="0"/>
                <a:cs typeface="Mangal" panose="02040503050203030202" pitchFamily="18" charset="0"/>
              </a:rPr>
              <a:t> </a:t>
            </a:r>
          </a:p>
          <a:p>
            <a:pPr>
              <a:tabLst>
                <a:tab pos="228600" algn="l"/>
                <a:tab pos="457200" algn="l"/>
              </a:tabLst>
            </a:pPr>
            <a:r>
              <a:rPr lang="en-US" sz="1400" dirty="0">
                <a:effectLst/>
                <a:latin typeface="Calibri" panose="020F0502020204030204" pitchFamily="34" charset="0"/>
                <a:ea typeface="Calibri" panose="020F0502020204030204" pitchFamily="34" charset="0"/>
                <a:cs typeface="Mangal" panose="02040503050203030202" pitchFamily="18" charset="0"/>
              </a:rPr>
              <a:t>1. Arrange the seating in the room in a circular manner.</a:t>
            </a:r>
          </a:p>
          <a:p>
            <a:pPr>
              <a:tabLst>
                <a:tab pos="228600" algn="l"/>
                <a:tab pos="457200" algn="l"/>
              </a:tabLst>
            </a:pPr>
            <a:r>
              <a:rPr lang="en-US" sz="1400" dirty="0">
                <a:effectLst/>
                <a:latin typeface="Calibri" panose="020F0502020204030204" pitchFamily="34" charset="0"/>
                <a:ea typeface="Calibri" panose="020F0502020204030204" pitchFamily="34" charset="0"/>
                <a:cs typeface="Mangal" panose="02040503050203030202" pitchFamily="18" charset="0"/>
              </a:rPr>
              <a:t> </a:t>
            </a:r>
          </a:p>
          <a:p>
            <a:pPr>
              <a:tabLst>
                <a:tab pos="228600" algn="l"/>
                <a:tab pos="457200" algn="l"/>
              </a:tabLst>
            </a:pPr>
            <a:r>
              <a:rPr lang="en-US" sz="1400" dirty="0">
                <a:effectLst/>
                <a:latin typeface="Calibri" panose="020F0502020204030204" pitchFamily="34" charset="0"/>
                <a:ea typeface="Calibri" panose="020F0502020204030204" pitchFamily="34" charset="0"/>
                <a:cs typeface="Mangal" panose="02040503050203030202" pitchFamily="18" charset="0"/>
              </a:rPr>
              <a:t>2. Before starting any professional development (as discussed above) knowing the audience knowledge is critical. Ask the participants about their knowledge and understanding with the topic being discussed. </a:t>
            </a:r>
          </a:p>
          <a:p>
            <a:pPr>
              <a:tabLst>
                <a:tab pos="228600" algn="l"/>
                <a:tab pos="457200" algn="l"/>
              </a:tabLst>
            </a:pPr>
            <a:r>
              <a:rPr lang="en-US" sz="1400" dirty="0">
                <a:effectLst/>
                <a:latin typeface="Calibri" panose="020F0502020204030204" pitchFamily="34" charset="0"/>
                <a:ea typeface="Calibri" panose="020F0502020204030204" pitchFamily="34" charset="0"/>
                <a:cs typeface="Mangal" panose="02040503050203030202" pitchFamily="18" charset="0"/>
              </a:rPr>
              <a:t> </a:t>
            </a:r>
          </a:p>
          <a:p>
            <a:pPr>
              <a:tabLst>
                <a:tab pos="228600" algn="l"/>
                <a:tab pos="457200" algn="l"/>
              </a:tabLst>
            </a:pPr>
            <a:r>
              <a:rPr lang="en-US" sz="1400" dirty="0">
                <a:effectLst/>
                <a:latin typeface="Calibri" panose="020F0502020204030204" pitchFamily="34" charset="0"/>
                <a:ea typeface="Calibri" panose="020F0502020204030204" pitchFamily="34" charset="0"/>
                <a:cs typeface="Mangal" panose="02040503050203030202" pitchFamily="18" charset="0"/>
              </a:rPr>
              <a:t>3. Comfort of participants is crucial to ensure that all participants participate and share freely in the circle. Hence, shared norms and community rules can be set up with participants to create a shared sense of community. </a:t>
            </a:r>
          </a:p>
          <a:p>
            <a:pPr>
              <a:tabLst>
                <a:tab pos="228600" algn="l"/>
                <a:tab pos="457200" algn="l"/>
              </a:tabLst>
            </a:pPr>
            <a:r>
              <a:rPr lang="en-US" sz="1400" dirty="0">
                <a:effectLst/>
                <a:latin typeface="Calibri" panose="020F0502020204030204" pitchFamily="34" charset="0"/>
                <a:ea typeface="Calibri" panose="020F0502020204030204" pitchFamily="34" charset="0"/>
                <a:cs typeface="Mangal" panose="02040503050203030202" pitchFamily="18" charset="0"/>
              </a:rPr>
              <a:t> </a:t>
            </a:r>
          </a:p>
          <a:p>
            <a:pPr>
              <a:spcAft>
                <a:spcPts val="800"/>
              </a:spcAft>
              <a:tabLst>
                <a:tab pos="228600" algn="l"/>
                <a:tab pos="457200" algn="l"/>
              </a:tabLst>
            </a:pPr>
            <a:r>
              <a:rPr lang="en-US" sz="1400" b="1" dirty="0">
                <a:effectLst/>
                <a:latin typeface="Calibri" panose="020F0502020204030204" pitchFamily="34" charset="0"/>
                <a:ea typeface="Calibri" panose="020F0502020204030204" pitchFamily="34" charset="0"/>
                <a:cs typeface="Mangal" panose="02040503050203030202" pitchFamily="18" charset="0"/>
              </a:rPr>
              <a:t>NOTE: </a:t>
            </a:r>
            <a:r>
              <a:rPr lang="en-US" sz="1400" dirty="0">
                <a:effectLst/>
                <a:latin typeface="Calibri" panose="020F0502020204030204" pitchFamily="34" charset="0"/>
                <a:ea typeface="Calibri" panose="020F0502020204030204" pitchFamily="34" charset="0"/>
                <a:cs typeface="Mangal" panose="02040503050203030202" pitchFamily="18" charset="0"/>
              </a:rPr>
              <a:t>In the learning circles design, the trainer becomes a facilitator, where they share new information with the participants, but everyone constructs knowledge together. </a:t>
            </a:r>
          </a:p>
        </p:txBody>
      </p:sp>
    </p:spTree>
    <p:extLst>
      <p:ext uri="{BB962C8B-B14F-4D97-AF65-F5344CB8AC3E}">
        <p14:creationId xmlns:p14="http://schemas.microsoft.com/office/powerpoint/2010/main" val="20928531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433174"/>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sp>
        <p:nvSpPr>
          <p:cNvPr id="14" name="Rectangle 2">
            <a:extLst>
              <a:ext uri="{FF2B5EF4-FFF2-40B4-BE49-F238E27FC236}">
                <a16:creationId xmlns:a16="http://schemas.microsoft.com/office/drawing/2014/main" id="{CDAEA863-F788-4525-BF71-399A12A994FA}"/>
              </a:ext>
            </a:extLst>
          </p:cNvPr>
          <p:cNvSpPr txBox="1">
            <a:spLocks noChangeArrowheads="1"/>
          </p:cNvSpPr>
          <p:nvPr/>
        </p:nvSpPr>
        <p:spPr>
          <a:xfrm>
            <a:off x="891398" y="1777940"/>
            <a:ext cx="10161612" cy="7611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What</a:t>
            </a:r>
            <a:r>
              <a:rPr lang="en-US" altLang="en-US" sz="2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a:t>
            </a:r>
            <a:r>
              <a:rPr kumimoji="0" lang="en-US" altLang="en-US" sz="2400"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So what? Now what??</a:t>
            </a:r>
            <a:endParaRPr kumimoji="0" lang="en-US" altLang="en-US" sz="4000" b="0" i="0" u="none" strike="noStrike" cap="none" normalizeH="0" baseline="0" dirty="0">
              <a:ln>
                <a:noFill/>
              </a:ln>
              <a:solidFill>
                <a:schemeClr val="tx1"/>
              </a:solidFill>
              <a:effectLst/>
              <a:latin typeface="Arial" panose="020B0604020202020204" pitchFamily="34" charset="0"/>
            </a:endParaRPr>
          </a:p>
        </p:txBody>
      </p:sp>
      <p:graphicFrame>
        <p:nvGraphicFramePr>
          <p:cNvPr id="2" name="Table 1">
            <a:extLst>
              <a:ext uri="{FF2B5EF4-FFF2-40B4-BE49-F238E27FC236}">
                <a16:creationId xmlns:a16="http://schemas.microsoft.com/office/drawing/2014/main" id="{A691A834-838D-4B32-A659-B57997D6E960}"/>
              </a:ext>
            </a:extLst>
          </p:cNvPr>
          <p:cNvGraphicFramePr>
            <a:graphicFrameLocks noGrp="1"/>
          </p:cNvGraphicFramePr>
          <p:nvPr>
            <p:extLst>
              <p:ext uri="{D42A27DB-BD31-4B8C-83A1-F6EECF244321}">
                <p14:modId xmlns:p14="http://schemas.microsoft.com/office/powerpoint/2010/main" val="3843282268"/>
              </p:ext>
            </p:extLst>
          </p:nvPr>
        </p:nvGraphicFramePr>
        <p:xfrm>
          <a:off x="955566" y="2318129"/>
          <a:ext cx="10345036" cy="4054312"/>
        </p:xfrm>
        <a:graphic>
          <a:graphicData uri="http://schemas.openxmlformats.org/drawingml/2006/table">
            <a:tbl>
              <a:tblPr bandRow="1">
                <a:tableStyleId>{5940675A-B579-460E-94D1-54222C63F5DA}</a:tableStyleId>
              </a:tblPr>
              <a:tblGrid>
                <a:gridCol w="2573697">
                  <a:extLst>
                    <a:ext uri="{9D8B030D-6E8A-4147-A177-3AD203B41FA5}">
                      <a16:colId xmlns:a16="http://schemas.microsoft.com/office/drawing/2014/main" val="569491971"/>
                    </a:ext>
                  </a:extLst>
                </a:gridCol>
                <a:gridCol w="3686888">
                  <a:extLst>
                    <a:ext uri="{9D8B030D-6E8A-4147-A177-3AD203B41FA5}">
                      <a16:colId xmlns:a16="http://schemas.microsoft.com/office/drawing/2014/main" val="938336875"/>
                    </a:ext>
                  </a:extLst>
                </a:gridCol>
                <a:gridCol w="4084451">
                  <a:extLst>
                    <a:ext uri="{9D8B030D-6E8A-4147-A177-3AD203B41FA5}">
                      <a16:colId xmlns:a16="http://schemas.microsoft.com/office/drawing/2014/main" val="780111824"/>
                    </a:ext>
                  </a:extLst>
                </a:gridCol>
              </a:tblGrid>
              <a:tr h="744158">
                <a:tc>
                  <a:txBody>
                    <a:bodyPr/>
                    <a:lstStyle/>
                    <a:p>
                      <a:pPr>
                        <a:lnSpc>
                          <a:spcPct val="106000"/>
                        </a:lnSpc>
                        <a:spcAft>
                          <a:spcPts val="800"/>
                        </a:spcAft>
                      </a:pPr>
                      <a:r>
                        <a:rPr lang="en-US" sz="1600" dirty="0">
                          <a:effectLst/>
                        </a:rPr>
                        <a:t>What? (Fill here details about the challenges to student learning. Be specific.)</a:t>
                      </a:r>
                      <a:endParaRPr lang="en-US" sz="1600" dirty="0">
                        <a:effectLst/>
                        <a:latin typeface="Calibri" panose="020F0502020204030204" pitchFamily="34" charset="0"/>
                        <a:ea typeface="Calibri" panose="020F0502020204030204" pitchFamily="34" charset="0"/>
                      </a:endParaRPr>
                    </a:p>
                  </a:txBody>
                  <a:tcPr marL="56871" marR="56871" marT="56871" marB="56871"/>
                </a:tc>
                <a:tc>
                  <a:txBody>
                    <a:bodyPr/>
                    <a:lstStyle/>
                    <a:p>
                      <a:pPr>
                        <a:lnSpc>
                          <a:spcPct val="106000"/>
                        </a:lnSpc>
                        <a:spcAft>
                          <a:spcPts val="800"/>
                        </a:spcAft>
                      </a:pPr>
                      <a:r>
                        <a:rPr lang="en-US" sz="1600" dirty="0">
                          <a:effectLst/>
                        </a:rPr>
                        <a:t>So what? (fill here reasons for why these challenges are important to solve for improving student learning)</a:t>
                      </a:r>
                      <a:endParaRPr lang="en-US" sz="1600" dirty="0">
                        <a:effectLst/>
                        <a:latin typeface="Calibri" panose="020F0502020204030204" pitchFamily="34" charset="0"/>
                        <a:ea typeface="Calibri" panose="020F0502020204030204" pitchFamily="34" charset="0"/>
                      </a:endParaRPr>
                    </a:p>
                  </a:txBody>
                  <a:tcPr marL="56871" marR="56871" marT="56871" marB="56871"/>
                </a:tc>
                <a:tc>
                  <a:txBody>
                    <a:bodyPr/>
                    <a:lstStyle/>
                    <a:p>
                      <a:pPr>
                        <a:lnSpc>
                          <a:spcPct val="106000"/>
                        </a:lnSpc>
                        <a:spcAft>
                          <a:spcPts val="800"/>
                        </a:spcAft>
                      </a:pPr>
                      <a:r>
                        <a:rPr lang="en-US" sz="1600" dirty="0">
                          <a:effectLst/>
                        </a:rPr>
                        <a:t>Now what? (fill here what strategies and collaboration can be undertaken to solve these challenges)</a:t>
                      </a:r>
                      <a:endParaRPr lang="en-US" sz="1600" dirty="0">
                        <a:effectLst/>
                        <a:latin typeface="Calibri" panose="020F0502020204030204" pitchFamily="34" charset="0"/>
                        <a:ea typeface="Calibri" panose="020F0502020204030204" pitchFamily="34" charset="0"/>
                      </a:endParaRPr>
                    </a:p>
                  </a:txBody>
                  <a:tcPr marL="8531" marR="8531" marT="8531" marB="8531"/>
                </a:tc>
                <a:extLst>
                  <a:ext uri="{0D108BD9-81ED-4DB2-BD59-A6C34878D82A}">
                    <a16:rowId xmlns:a16="http://schemas.microsoft.com/office/drawing/2014/main" val="479147532"/>
                  </a:ext>
                </a:extLst>
              </a:tr>
              <a:tr h="2962125">
                <a:tc>
                  <a:txBody>
                    <a:bodyPr/>
                    <a:lstStyle/>
                    <a:p>
                      <a:pPr>
                        <a:lnSpc>
                          <a:spcPct val="106000"/>
                        </a:lnSpc>
                        <a:spcAft>
                          <a:spcPts val="800"/>
                        </a:spcAft>
                      </a:pPr>
                      <a:br>
                        <a:rPr lang="en-US" sz="1000" dirty="0">
                          <a:effectLst/>
                        </a:rPr>
                      </a:br>
                      <a:br>
                        <a:rPr lang="en-US" sz="1000" dirty="0">
                          <a:effectLst/>
                        </a:rPr>
                      </a:br>
                      <a:br>
                        <a:rPr lang="en-US" sz="1000" dirty="0">
                          <a:effectLst/>
                        </a:rPr>
                      </a:br>
                      <a:br>
                        <a:rPr lang="en-US" sz="1000" dirty="0">
                          <a:effectLst/>
                        </a:rPr>
                      </a:br>
                      <a:br>
                        <a:rPr lang="en-US" sz="1000" dirty="0">
                          <a:effectLst/>
                        </a:rPr>
                      </a:br>
                      <a:br>
                        <a:rPr lang="en-US" sz="1000" dirty="0">
                          <a:effectLst/>
                        </a:rPr>
                      </a:br>
                      <a:br>
                        <a:rPr lang="en-US" sz="1000" dirty="0">
                          <a:effectLst/>
                        </a:rPr>
                      </a:br>
                      <a:br>
                        <a:rPr lang="en-US" sz="1000" dirty="0">
                          <a:effectLst/>
                        </a:rPr>
                      </a:br>
                      <a:br>
                        <a:rPr lang="en-US" sz="1000" dirty="0">
                          <a:effectLst/>
                        </a:rPr>
                      </a:br>
                      <a:br>
                        <a:rPr lang="en-US" sz="1000" dirty="0">
                          <a:effectLst/>
                        </a:rPr>
                      </a:br>
                      <a:br>
                        <a:rPr lang="en-US" sz="1000" dirty="0">
                          <a:effectLst/>
                        </a:rPr>
                      </a:br>
                      <a:br>
                        <a:rPr lang="en-US" sz="1000" dirty="0">
                          <a:effectLst/>
                        </a:rPr>
                      </a:br>
                      <a:br>
                        <a:rPr lang="en-US" sz="1000" dirty="0">
                          <a:effectLst/>
                        </a:rPr>
                      </a:br>
                      <a:br>
                        <a:rPr lang="en-US" sz="1000" dirty="0">
                          <a:effectLst/>
                        </a:rPr>
                      </a:br>
                      <a:br>
                        <a:rPr lang="en-US" sz="1000" dirty="0">
                          <a:effectLst/>
                        </a:rPr>
                      </a:br>
                      <a:br>
                        <a:rPr lang="en-US" sz="1000" dirty="0">
                          <a:effectLst/>
                        </a:rPr>
                      </a:br>
                      <a:br>
                        <a:rPr lang="en-US" sz="1000" dirty="0">
                          <a:effectLst/>
                        </a:rPr>
                      </a:br>
                      <a:br>
                        <a:rPr lang="en-US" sz="1000" dirty="0">
                          <a:effectLst/>
                        </a:rPr>
                      </a:br>
                      <a:endParaRPr lang="en-US" sz="1000" dirty="0">
                        <a:effectLst/>
                        <a:latin typeface="Calibri" panose="020F0502020204030204" pitchFamily="34" charset="0"/>
                        <a:ea typeface="Calibri" panose="020F0502020204030204" pitchFamily="34" charset="0"/>
                      </a:endParaRPr>
                    </a:p>
                  </a:txBody>
                  <a:tcPr marL="56871" marR="56871" marT="56871" marB="56871"/>
                </a:tc>
                <a:tc>
                  <a:txBody>
                    <a:bodyPr/>
                    <a:lstStyle/>
                    <a:p>
                      <a:pPr>
                        <a:lnSpc>
                          <a:spcPct val="106000"/>
                        </a:lnSpc>
                        <a:spcAft>
                          <a:spcPts val="800"/>
                        </a:spcAft>
                      </a:pPr>
                      <a:r>
                        <a:rPr lang="en-US" sz="1000" dirty="0">
                          <a:effectLst/>
                        </a:rPr>
                        <a:t> </a:t>
                      </a:r>
                      <a:endParaRPr lang="en-US" sz="1000" dirty="0">
                        <a:effectLst/>
                        <a:latin typeface="Calibri" panose="020F0502020204030204" pitchFamily="34" charset="0"/>
                        <a:ea typeface="Calibri" panose="020F0502020204030204" pitchFamily="34" charset="0"/>
                      </a:endParaRPr>
                    </a:p>
                  </a:txBody>
                  <a:tcPr marL="56871" marR="56871" marT="56871" marB="56871"/>
                </a:tc>
                <a:tc>
                  <a:txBody>
                    <a:bodyPr/>
                    <a:lstStyle/>
                    <a:p>
                      <a:pPr>
                        <a:lnSpc>
                          <a:spcPct val="106000"/>
                        </a:lnSpc>
                        <a:spcAft>
                          <a:spcPts val="800"/>
                        </a:spcAft>
                      </a:pPr>
                      <a:r>
                        <a:rPr lang="en-US" sz="1000" dirty="0">
                          <a:effectLst/>
                        </a:rPr>
                        <a:t> </a:t>
                      </a:r>
                      <a:endParaRPr lang="en-US" sz="1000" dirty="0">
                        <a:effectLst/>
                        <a:latin typeface="Calibri" panose="020F0502020204030204" pitchFamily="34" charset="0"/>
                        <a:ea typeface="Calibri" panose="020F0502020204030204" pitchFamily="34" charset="0"/>
                      </a:endParaRPr>
                    </a:p>
                  </a:txBody>
                  <a:tcPr marL="8531" marR="8531" marT="8531" marB="8531"/>
                </a:tc>
                <a:extLst>
                  <a:ext uri="{0D108BD9-81ED-4DB2-BD59-A6C34878D82A}">
                    <a16:rowId xmlns:a16="http://schemas.microsoft.com/office/drawing/2014/main" val="139239851"/>
                  </a:ext>
                </a:extLst>
              </a:tr>
            </a:tbl>
          </a:graphicData>
        </a:graphic>
      </p:graphicFrame>
      <p:sp>
        <p:nvSpPr>
          <p:cNvPr id="12" name="Rectangle 2">
            <a:extLst>
              <a:ext uri="{FF2B5EF4-FFF2-40B4-BE49-F238E27FC236}">
                <a16:creationId xmlns:a16="http://schemas.microsoft.com/office/drawing/2014/main" id="{ABD96F31-E5A4-4215-8310-5A8A6D972A5D}"/>
              </a:ext>
            </a:extLst>
          </p:cNvPr>
          <p:cNvSpPr>
            <a:spLocks noChangeArrowheads="1"/>
          </p:cNvSpPr>
          <p:nvPr/>
        </p:nvSpPr>
        <p:spPr bwMode="auto">
          <a:xfrm>
            <a:off x="816726" y="1169242"/>
            <a:ext cx="1055854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tabLst>
                <a:tab pos="228600" algn="l"/>
                <a:tab pos="457200" algn="l"/>
              </a:tabLst>
            </a:pPr>
            <a:r>
              <a:rPr kumimoji="0" lang="en-US" altLang="en-US" sz="24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DESIGN TEMPLATE</a:t>
            </a:r>
            <a:endParaRPr kumimoji="0" lang="en-US" altLang="en-US" sz="24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41672427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267208"/>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4"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5"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6"/>
            <a:stretch>
              <a:fillRect/>
            </a:stretch>
          </p:blipFill>
          <p:spPr>
            <a:xfrm>
              <a:off x="955566" y="170466"/>
              <a:ext cx="1008122" cy="1008122"/>
            </a:xfrm>
            <a:prstGeom prst="rect">
              <a:avLst/>
            </a:prstGeom>
          </p:spPr>
        </p:pic>
      </p:grpSp>
      <p:graphicFrame>
        <p:nvGraphicFramePr>
          <p:cNvPr id="2" name="Table 1">
            <a:extLst>
              <a:ext uri="{FF2B5EF4-FFF2-40B4-BE49-F238E27FC236}">
                <a16:creationId xmlns:a16="http://schemas.microsoft.com/office/drawing/2014/main" id="{2B8F3CCA-C1C0-496A-ABCC-B0EE3A651037}"/>
              </a:ext>
            </a:extLst>
          </p:cNvPr>
          <p:cNvGraphicFramePr>
            <a:graphicFrameLocks noGrp="1"/>
          </p:cNvGraphicFramePr>
          <p:nvPr/>
        </p:nvGraphicFramePr>
        <p:xfrm>
          <a:off x="742055" y="1182336"/>
          <a:ext cx="10558547" cy="5623567"/>
        </p:xfrm>
        <a:graphic>
          <a:graphicData uri="http://schemas.openxmlformats.org/drawingml/2006/table">
            <a:tbl>
              <a:tblPr firstRow="1" firstCol="1" bandRow="1">
                <a:tableStyleId>{5940675A-B579-460E-94D1-54222C63F5DA}</a:tableStyleId>
              </a:tblPr>
              <a:tblGrid>
                <a:gridCol w="1456479">
                  <a:extLst>
                    <a:ext uri="{9D8B030D-6E8A-4147-A177-3AD203B41FA5}">
                      <a16:colId xmlns:a16="http://schemas.microsoft.com/office/drawing/2014/main" val="1942397584"/>
                    </a:ext>
                  </a:extLst>
                </a:gridCol>
                <a:gridCol w="3564558">
                  <a:extLst>
                    <a:ext uri="{9D8B030D-6E8A-4147-A177-3AD203B41FA5}">
                      <a16:colId xmlns:a16="http://schemas.microsoft.com/office/drawing/2014/main" val="3438355011"/>
                    </a:ext>
                  </a:extLst>
                </a:gridCol>
                <a:gridCol w="548018">
                  <a:extLst>
                    <a:ext uri="{9D8B030D-6E8A-4147-A177-3AD203B41FA5}">
                      <a16:colId xmlns:a16="http://schemas.microsoft.com/office/drawing/2014/main" val="2927093270"/>
                    </a:ext>
                  </a:extLst>
                </a:gridCol>
                <a:gridCol w="4989492">
                  <a:extLst>
                    <a:ext uri="{9D8B030D-6E8A-4147-A177-3AD203B41FA5}">
                      <a16:colId xmlns:a16="http://schemas.microsoft.com/office/drawing/2014/main" val="1459530783"/>
                    </a:ext>
                  </a:extLst>
                </a:gridCol>
              </a:tblGrid>
              <a:tr h="224557">
                <a:tc gridSpan="2">
                  <a:txBody>
                    <a:bodyPr/>
                    <a:lstStyle/>
                    <a:p>
                      <a:pPr marL="228600" indent="-228600">
                        <a:lnSpc>
                          <a:spcPct val="106000"/>
                        </a:lnSpc>
                        <a:tabLst>
                          <a:tab pos="228600" algn="l"/>
                          <a:tab pos="457200" algn="l"/>
                        </a:tabLst>
                      </a:pPr>
                      <a:r>
                        <a:rPr lang="en-US" sz="1400">
                          <a:effectLst/>
                        </a:rPr>
                        <a:t>Training topic:</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17009" marR="17009" marT="0" marB="0"/>
                </a:tc>
                <a:tc hMerge="1">
                  <a:txBody>
                    <a:bodyPr/>
                    <a:lstStyle/>
                    <a:p>
                      <a:endParaRPr lang="en-US"/>
                    </a:p>
                  </a:txBody>
                  <a:tcPr/>
                </a:tc>
                <a:tc gridSpan="2">
                  <a:txBody>
                    <a:bodyPr/>
                    <a:lstStyle/>
                    <a:p>
                      <a:pPr marL="228600" indent="-228600">
                        <a:lnSpc>
                          <a:spcPct val="106000"/>
                        </a:lnSpc>
                        <a:spcAft>
                          <a:spcPts val="800"/>
                        </a:spcAft>
                        <a:tabLst>
                          <a:tab pos="228600" algn="l"/>
                          <a:tab pos="457200" algn="l"/>
                        </a:tabLst>
                      </a:pPr>
                      <a:r>
                        <a:rPr lang="en-US" sz="1400">
                          <a:effectLst/>
                        </a:rPr>
                        <a:t>Training Duration:</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17009" marR="17009" marT="0" marB="0"/>
                </a:tc>
                <a:tc hMerge="1">
                  <a:txBody>
                    <a:bodyPr/>
                    <a:lstStyle/>
                    <a:p>
                      <a:endParaRPr lang="en-US"/>
                    </a:p>
                  </a:txBody>
                  <a:tcPr/>
                </a:tc>
                <a:extLst>
                  <a:ext uri="{0D108BD9-81ED-4DB2-BD59-A6C34878D82A}">
                    <a16:rowId xmlns:a16="http://schemas.microsoft.com/office/drawing/2014/main" val="859290811"/>
                  </a:ext>
                </a:extLst>
              </a:tr>
              <a:tr h="1162545">
                <a:tc gridSpan="4">
                  <a:txBody>
                    <a:bodyPr/>
                    <a:lstStyle/>
                    <a:p>
                      <a:pPr marL="228600" indent="-228600">
                        <a:lnSpc>
                          <a:spcPct val="106000"/>
                        </a:lnSpc>
                        <a:tabLst>
                          <a:tab pos="228600" algn="l"/>
                          <a:tab pos="457200" algn="l"/>
                        </a:tabLst>
                      </a:pPr>
                      <a:r>
                        <a:rPr lang="en-US" sz="1400" dirty="0">
                          <a:effectLst/>
                        </a:rPr>
                        <a:t>Objective of the training (What explicit skills will the participants get out of this lesson. Use ideas presented by Bloom’s taxonomy in the pedagogy module)</a:t>
                      </a:r>
                    </a:p>
                    <a:p>
                      <a:pPr marL="228600" indent="-228600">
                        <a:lnSpc>
                          <a:spcPct val="106000"/>
                        </a:lnSpc>
                        <a:tabLst>
                          <a:tab pos="228600" algn="l"/>
                          <a:tab pos="457200" algn="l"/>
                        </a:tabLst>
                      </a:pPr>
                      <a:r>
                        <a:rPr lang="en-US" sz="1400" dirty="0">
                          <a:effectLst/>
                        </a:rPr>
                        <a:t> </a:t>
                      </a:r>
                    </a:p>
                    <a:p>
                      <a:pPr marL="228600" indent="-228600">
                        <a:lnSpc>
                          <a:spcPct val="106000"/>
                        </a:lnSpc>
                        <a:tabLst>
                          <a:tab pos="228600" algn="l"/>
                          <a:tab pos="457200" algn="l"/>
                        </a:tabLst>
                      </a:pPr>
                      <a:r>
                        <a:rPr lang="en-US" sz="1400" dirty="0">
                          <a:effectLst/>
                        </a:rPr>
                        <a:t> </a:t>
                      </a:r>
                    </a:p>
                    <a:p>
                      <a:pPr marL="228600" indent="-228600">
                        <a:lnSpc>
                          <a:spcPct val="106000"/>
                        </a:lnSpc>
                        <a:tabLst>
                          <a:tab pos="228600" algn="l"/>
                          <a:tab pos="457200" algn="l"/>
                        </a:tabLst>
                      </a:pPr>
                      <a:r>
                        <a:rPr lang="en-US" sz="1400" dirty="0">
                          <a:effectLst/>
                        </a:rPr>
                        <a:t>  </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17009" marR="17009"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96989385"/>
                  </a:ext>
                </a:extLst>
              </a:tr>
              <a:tr h="928048">
                <a:tc gridSpan="4">
                  <a:txBody>
                    <a:bodyPr/>
                    <a:lstStyle/>
                    <a:p>
                      <a:pPr marL="228600" indent="-228600">
                        <a:lnSpc>
                          <a:spcPct val="106000"/>
                        </a:lnSpc>
                        <a:tabLst>
                          <a:tab pos="228600" algn="l"/>
                          <a:tab pos="457200" algn="l"/>
                        </a:tabLst>
                      </a:pPr>
                      <a:r>
                        <a:rPr lang="en-US" sz="1400" dirty="0">
                          <a:effectLst/>
                        </a:rPr>
                        <a:t>How will this particular training support inclusive practices? </a:t>
                      </a:r>
                    </a:p>
                    <a:p>
                      <a:pPr marL="228600" indent="-228600">
                        <a:lnSpc>
                          <a:spcPct val="106000"/>
                        </a:lnSpc>
                        <a:tabLst>
                          <a:tab pos="228600" algn="l"/>
                          <a:tab pos="457200" algn="l"/>
                        </a:tabLst>
                      </a:pPr>
                      <a:r>
                        <a:rPr lang="en-US" sz="1400" dirty="0">
                          <a:effectLst/>
                        </a:rPr>
                        <a:t> </a:t>
                      </a:r>
                    </a:p>
                    <a:p>
                      <a:pPr marL="228600" indent="-228600">
                        <a:lnSpc>
                          <a:spcPct val="106000"/>
                        </a:lnSpc>
                        <a:tabLst>
                          <a:tab pos="228600" algn="l"/>
                          <a:tab pos="457200" algn="l"/>
                        </a:tabLst>
                      </a:pPr>
                      <a:r>
                        <a:rPr lang="en-US" sz="1400" dirty="0">
                          <a:effectLst/>
                        </a:rPr>
                        <a:t> </a:t>
                      </a:r>
                    </a:p>
                    <a:p>
                      <a:pPr marL="228600" indent="-228600">
                        <a:lnSpc>
                          <a:spcPct val="106000"/>
                        </a:lnSpc>
                        <a:tabLst>
                          <a:tab pos="228600" algn="l"/>
                          <a:tab pos="457200" algn="l"/>
                        </a:tabLst>
                      </a:pPr>
                      <a:r>
                        <a:rPr lang="en-US" sz="1400" dirty="0">
                          <a:effectLst/>
                        </a:rPr>
                        <a:t>  </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17009" marR="17009"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70430695"/>
                  </a:ext>
                </a:extLst>
              </a:tr>
              <a:tr h="983327">
                <a:tc>
                  <a:txBody>
                    <a:bodyPr/>
                    <a:lstStyle/>
                    <a:p>
                      <a:pPr marL="228600" indent="-228600">
                        <a:lnSpc>
                          <a:spcPct val="106000"/>
                        </a:lnSpc>
                        <a:tabLst>
                          <a:tab pos="228600" algn="l"/>
                          <a:tab pos="457200" algn="l"/>
                        </a:tabLst>
                      </a:pPr>
                      <a:r>
                        <a:rPr lang="en-US" sz="1400" dirty="0">
                          <a:effectLst/>
                        </a:rPr>
                        <a:t>Time (break down the activities in terms of time required)</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17009" marR="17009" marT="0" marB="0"/>
                </a:tc>
                <a:tc gridSpan="2">
                  <a:txBody>
                    <a:bodyPr/>
                    <a:lstStyle/>
                    <a:p>
                      <a:pPr marL="228600" indent="-228600">
                        <a:lnSpc>
                          <a:spcPct val="106000"/>
                        </a:lnSpc>
                        <a:tabLst>
                          <a:tab pos="228600" algn="l"/>
                          <a:tab pos="457200" algn="l"/>
                        </a:tabLst>
                      </a:pPr>
                      <a:r>
                        <a:rPr lang="en-US" sz="1400" dirty="0">
                          <a:effectLst/>
                        </a:rPr>
                        <a:t>Activity to be performed (Note down the specific activities that need to be done here)</a:t>
                      </a:r>
                    </a:p>
                    <a:p>
                      <a:pPr marL="228600" indent="-228600">
                        <a:lnSpc>
                          <a:spcPct val="106000"/>
                        </a:lnSpc>
                        <a:tabLst>
                          <a:tab pos="228600" algn="l"/>
                          <a:tab pos="457200" algn="l"/>
                        </a:tabLst>
                      </a:pP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17009" marR="17009" marT="0" marB="0"/>
                </a:tc>
                <a:tc hMerge="1">
                  <a:txBody>
                    <a:bodyPr/>
                    <a:lstStyle/>
                    <a:p>
                      <a:endParaRPr lang="en-US"/>
                    </a:p>
                  </a:txBody>
                  <a:tcPr/>
                </a:tc>
                <a:tc>
                  <a:txBody>
                    <a:bodyPr/>
                    <a:lstStyle/>
                    <a:p>
                      <a:pPr marL="228600" indent="-228600">
                        <a:lnSpc>
                          <a:spcPct val="106000"/>
                        </a:lnSpc>
                        <a:spcAft>
                          <a:spcPts val="800"/>
                        </a:spcAft>
                        <a:tabLst>
                          <a:tab pos="228600" algn="l"/>
                          <a:tab pos="457200" algn="l"/>
                        </a:tabLst>
                      </a:pPr>
                      <a:r>
                        <a:rPr lang="en-US" sz="1400" dirty="0">
                          <a:effectLst/>
                        </a:rPr>
                        <a:t>Resources required (What are the resources that are needed? Where will you get them from?</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17009" marR="17009" marT="0" marB="0"/>
                </a:tc>
                <a:extLst>
                  <a:ext uri="{0D108BD9-81ED-4DB2-BD59-A6C34878D82A}">
                    <a16:rowId xmlns:a16="http://schemas.microsoft.com/office/drawing/2014/main" val="4081660782"/>
                  </a:ext>
                </a:extLst>
              </a:tr>
              <a:tr h="1162545">
                <a:tc>
                  <a:txBody>
                    <a:bodyPr/>
                    <a:lstStyle/>
                    <a:p>
                      <a:pPr marL="228600" indent="-228600">
                        <a:lnSpc>
                          <a:spcPct val="106000"/>
                        </a:lnSpc>
                        <a:tabLst>
                          <a:tab pos="228600" algn="l"/>
                          <a:tab pos="457200" algn="l"/>
                        </a:tabLst>
                      </a:pPr>
                      <a:r>
                        <a:rPr lang="en-US" sz="1400">
                          <a:effectLst/>
                        </a:rPr>
                        <a:t> </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17009" marR="17009" marT="0" marB="0"/>
                </a:tc>
                <a:tc gridSpan="2">
                  <a:txBody>
                    <a:bodyPr/>
                    <a:lstStyle/>
                    <a:p>
                      <a:pPr marL="228600" indent="-228600">
                        <a:lnSpc>
                          <a:spcPct val="106000"/>
                        </a:lnSpc>
                        <a:tabLst>
                          <a:tab pos="228600" algn="l"/>
                          <a:tab pos="457200" algn="l"/>
                        </a:tabLst>
                      </a:pPr>
                      <a:r>
                        <a:rPr lang="en-US" sz="1400" dirty="0">
                          <a:effectLst/>
                        </a:rPr>
                        <a:t>Introduction</a:t>
                      </a:r>
                    </a:p>
                    <a:p>
                      <a:pPr marL="228600" indent="-228600">
                        <a:lnSpc>
                          <a:spcPct val="106000"/>
                        </a:lnSpc>
                        <a:tabLst>
                          <a:tab pos="228600" algn="l"/>
                          <a:tab pos="457200" algn="l"/>
                        </a:tabLst>
                      </a:pPr>
                      <a:r>
                        <a:rPr lang="en-US" sz="1400" dirty="0">
                          <a:effectLst/>
                        </a:rPr>
                        <a:t>  </a:t>
                      </a:r>
                    </a:p>
                    <a:p>
                      <a:pPr marL="228600" indent="-228600">
                        <a:lnSpc>
                          <a:spcPct val="106000"/>
                        </a:lnSpc>
                        <a:tabLst>
                          <a:tab pos="228600" algn="l"/>
                          <a:tab pos="457200" algn="l"/>
                        </a:tabLst>
                      </a:pPr>
                      <a:r>
                        <a:rPr lang="en-US" sz="1400" dirty="0">
                          <a:effectLst/>
                        </a:rPr>
                        <a:t> </a:t>
                      </a:r>
                    </a:p>
                    <a:p>
                      <a:pPr marL="228600" indent="-228600">
                        <a:lnSpc>
                          <a:spcPct val="106000"/>
                        </a:lnSpc>
                        <a:tabLst>
                          <a:tab pos="228600" algn="l"/>
                          <a:tab pos="457200" algn="l"/>
                        </a:tabLst>
                      </a:pPr>
                      <a:r>
                        <a:rPr lang="en-US" sz="1400" dirty="0">
                          <a:effectLst/>
                        </a:rPr>
                        <a:t> </a:t>
                      </a:r>
                    </a:p>
                    <a:p>
                      <a:pPr marL="228600" indent="-228600">
                        <a:lnSpc>
                          <a:spcPct val="106000"/>
                        </a:lnSpc>
                        <a:tabLst>
                          <a:tab pos="228600" algn="l"/>
                          <a:tab pos="457200" algn="l"/>
                        </a:tabLst>
                      </a:pPr>
                      <a:r>
                        <a:rPr lang="en-US" sz="1400" dirty="0">
                          <a:effectLst/>
                        </a:rPr>
                        <a:t> </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17009" marR="17009" marT="0" marB="0"/>
                </a:tc>
                <a:tc hMerge="1">
                  <a:txBody>
                    <a:bodyPr/>
                    <a:lstStyle/>
                    <a:p>
                      <a:endParaRPr lang="en-US"/>
                    </a:p>
                  </a:txBody>
                  <a:tcPr/>
                </a:tc>
                <a:tc>
                  <a:txBody>
                    <a:bodyPr/>
                    <a:lstStyle/>
                    <a:p>
                      <a:pPr marL="228600" indent="-228600">
                        <a:lnSpc>
                          <a:spcPct val="106000"/>
                        </a:lnSpc>
                        <a:spcAft>
                          <a:spcPts val="800"/>
                        </a:spcAft>
                        <a:tabLst>
                          <a:tab pos="228600" algn="l"/>
                          <a:tab pos="457200" algn="l"/>
                        </a:tabLst>
                      </a:pPr>
                      <a:r>
                        <a:rPr lang="en-US" sz="1400">
                          <a:effectLst/>
                        </a:rPr>
                        <a:t> </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17009" marR="17009" marT="0" marB="0"/>
                </a:tc>
                <a:extLst>
                  <a:ext uri="{0D108BD9-81ED-4DB2-BD59-A6C34878D82A}">
                    <a16:rowId xmlns:a16="http://schemas.microsoft.com/office/drawing/2014/main" val="3470031142"/>
                  </a:ext>
                </a:extLst>
              </a:tr>
              <a:tr h="1162545">
                <a:tc>
                  <a:txBody>
                    <a:bodyPr/>
                    <a:lstStyle/>
                    <a:p>
                      <a:pPr marL="228600" indent="-228600">
                        <a:lnSpc>
                          <a:spcPct val="106000"/>
                        </a:lnSpc>
                        <a:tabLst>
                          <a:tab pos="228600" algn="l"/>
                          <a:tab pos="457200" algn="l"/>
                        </a:tabLst>
                      </a:pPr>
                      <a:r>
                        <a:rPr lang="en-US" sz="1400">
                          <a:effectLst/>
                        </a:rPr>
                        <a:t> </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17009" marR="17009" marT="0" marB="0"/>
                </a:tc>
                <a:tc gridSpan="2">
                  <a:txBody>
                    <a:bodyPr/>
                    <a:lstStyle/>
                    <a:p>
                      <a:pPr marL="228600" indent="-228600">
                        <a:lnSpc>
                          <a:spcPct val="106000"/>
                        </a:lnSpc>
                        <a:tabLst>
                          <a:tab pos="228600" algn="l"/>
                          <a:tab pos="457200" algn="l"/>
                        </a:tabLst>
                      </a:pPr>
                      <a:r>
                        <a:rPr lang="en-US" sz="1400" dirty="0">
                          <a:effectLst/>
                        </a:rPr>
                        <a:t>Closing reflection</a:t>
                      </a:r>
                    </a:p>
                    <a:p>
                      <a:pPr marL="228600" indent="-228600">
                        <a:lnSpc>
                          <a:spcPct val="106000"/>
                        </a:lnSpc>
                        <a:tabLst>
                          <a:tab pos="228600" algn="l"/>
                          <a:tab pos="457200" algn="l"/>
                        </a:tabLst>
                      </a:pPr>
                      <a:r>
                        <a:rPr lang="en-US" sz="1400" dirty="0">
                          <a:effectLst/>
                        </a:rPr>
                        <a:t> </a:t>
                      </a:r>
                    </a:p>
                    <a:p>
                      <a:pPr marL="228600" indent="-228600">
                        <a:lnSpc>
                          <a:spcPct val="106000"/>
                        </a:lnSpc>
                        <a:tabLst>
                          <a:tab pos="228600" algn="l"/>
                          <a:tab pos="457200" algn="l"/>
                        </a:tabLst>
                      </a:pPr>
                      <a:r>
                        <a:rPr lang="en-US" sz="1400" dirty="0">
                          <a:effectLst/>
                        </a:rPr>
                        <a:t>  </a:t>
                      </a:r>
                    </a:p>
                    <a:p>
                      <a:pPr marL="228600" indent="-228600">
                        <a:lnSpc>
                          <a:spcPct val="106000"/>
                        </a:lnSpc>
                        <a:tabLst>
                          <a:tab pos="228600" algn="l"/>
                          <a:tab pos="457200" algn="l"/>
                        </a:tabLst>
                      </a:pPr>
                      <a:r>
                        <a:rPr lang="en-US" sz="1400" dirty="0">
                          <a:effectLst/>
                        </a:rPr>
                        <a:t> </a:t>
                      </a:r>
                    </a:p>
                    <a:p>
                      <a:pPr marL="228600" indent="-228600">
                        <a:lnSpc>
                          <a:spcPct val="106000"/>
                        </a:lnSpc>
                        <a:tabLst>
                          <a:tab pos="228600" algn="l"/>
                          <a:tab pos="457200" algn="l"/>
                        </a:tabLst>
                      </a:pPr>
                      <a:r>
                        <a:rPr lang="en-US" sz="1400" dirty="0">
                          <a:effectLst/>
                        </a:rPr>
                        <a:t> </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17009" marR="17009" marT="0" marB="0"/>
                </a:tc>
                <a:tc hMerge="1">
                  <a:txBody>
                    <a:bodyPr/>
                    <a:lstStyle/>
                    <a:p>
                      <a:endParaRPr lang="en-US"/>
                    </a:p>
                  </a:txBody>
                  <a:tcPr/>
                </a:tc>
                <a:tc>
                  <a:txBody>
                    <a:bodyPr/>
                    <a:lstStyle/>
                    <a:p>
                      <a:pPr marL="228600" indent="-228600">
                        <a:lnSpc>
                          <a:spcPct val="106000"/>
                        </a:lnSpc>
                        <a:spcAft>
                          <a:spcPts val="800"/>
                        </a:spcAft>
                        <a:tabLst>
                          <a:tab pos="228600" algn="l"/>
                          <a:tab pos="457200" algn="l"/>
                        </a:tabLst>
                      </a:pPr>
                      <a:r>
                        <a:rPr lang="en-US" sz="1400" dirty="0">
                          <a:effectLst/>
                        </a:rPr>
                        <a:t> </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17009" marR="17009" marT="0" marB="0"/>
                </a:tc>
                <a:extLst>
                  <a:ext uri="{0D108BD9-81ED-4DB2-BD59-A6C34878D82A}">
                    <a16:rowId xmlns:a16="http://schemas.microsoft.com/office/drawing/2014/main" val="702912733"/>
                  </a:ext>
                </a:extLst>
              </a:tr>
            </a:tbl>
          </a:graphicData>
        </a:graphic>
      </p:graphicFrame>
    </p:spTree>
    <p:extLst>
      <p:ext uri="{BB962C8B-B14F-4D97-AF65-F5344CB8AC3E}">
        <p14:creationId xmlns:p14="http://schemas.microsoft.com/office/powerpoint/2010/main" val="129802903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267208"/>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4"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5"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6"/>
            <a:stretch>
              <a:fillRect/>
            </a:stretch>
          </p:blipFill>
          <p:spPr>
            <a:xfrm>
              <a:off x="955566" y="170466"/>
              <a:ext cx="1008122" cy="1008122"/>
            </a:xfrm>
            <a:prstGeom prst="rect">
              <a:avLst/>
            </a:prstGeom>
          </p:spPr>
        </p:pic>
      </p:grpSp>
      <p:sp>
        <p:nvSpPr>
          <p:cNvPr id="5" name="Rectangle 3">
            <a:extLst>
              <a:ext uri="{FF2B5EF4-FFF2-40B4-BE49-F238E27FC236}">
                <a16:creationId xmlns:a16="http://schemas.microsoft.com/office/drawing/2014/main" id="{4BAEE41B-921E-4650-8595-86D32BA97033}"/>
              </a:ext>
            </a:extLst>
          </p:cNvPr>
          <p:cNvSpPr>
            <a:spLocks noChangeArrowheads="1"/>
          </p:cNvSpPr>
          <p:nvPr/>
        </p:nvSpPr>
        <p:spPr bwMode="auto">
          <a:xfrm>
            <a:off x="762756" y="1312403"/>
            <a:ext cx="1053784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28600" algn="l"/>
                <a:tab pos="457200" algn="l"/>
              </a:tabLst>
            </a:pPr>
            <a:r>
              <a:rPr kumimoji="0" lang="en-US" altLang="en-US" sz="24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IMPLEMENT A LEARNING CIRCLE ON A TOPIC CHOSEN FROM THE EARLIER TRAINING</a:t>
            </a:r>
            <a:endParaRPr kumimoji="0" lang="en-US" altLang="en-US"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9823837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267208"/>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4"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5"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6"/>
            <a:stretch>
              <a:fillRect/>
            </a:stretch>
          </p:blipFill>
          <p:spPr>
            <a:xfrm>
              <a:off x="955566" y="170466"/>
              <a:ext cx="1008122" cy="1008122"/>
            </a:xfrm>
            <a:prstGeom prst="rect">
              <a:avLst/>
            </a:prstGeom>
          </p:spPr>
        </p:pic>
      </p:grpSp>
      <p:sp>
        <p:nvSpPr>
          <p:cNvPr id="13" name="TextBox 12">
            <a:extLst>
              <a:ext uri="{FF2B5EF4-FFF2-40B4-BE49-F238E27FC236}">
                <a16:creationId xmlns:a16="http://schemas.microsoft.com/office/drawing/2014/main" id="{2BB1C3A4-DBAC-4D38-BAAE-62E34844B345}"/>
              </a:ext>
            </a:extLst>
          </p:cNvPr>
          <p:cNvSpPr txBox="1"/>
          <p:nvPr/>
        </p:nvSpPr>
        <p:spPr>
          <a:xfrm>
            <a:off x="955566" y="1151208"/>
            <a:ext cx="10529077" cy="467244"/>
          </a:xfrm>
          <a:prstGeom prst="rect">
            <a:avLst/>
          </a:prstGeom>
          <a:noFill/>
        </p:spPr>
        <p:txBody>
          <a:bodyPr wrap="square">
            <a:spAutoFit/>
          </a:bodyPr>
          <a:lstStyle/>
          <a:p>
            <a:pPr marL="228600" indent="-228600">
              <a:lnSpc>
                <a:spcPct val="106000"/>
              </a:lnSpc>
              <a:tabLst>
                <a:tab pos="228600" algn="l"/>
                <a:tab pos="457200" algn="l"/>
              </a:tabLst>
            </a:pPr>
            <a:r>
              <a:rPr lang="en-US" sz="2400" b="1" dirty="0">
                <a:effectLst/>
                <a:latin typeface="Calibri" panose="020F0502020204030204" pitchFamily="34" charset="0"/>
                <a:ea typeface="Calibri" panose="020F0502020204030204" pitchFamily="34" charset="0"/>
                <a:cs typeface="Mangal" panose="02040503050203030202" pitchFamily="18" charset="0"/>
              </a:rPr>
              <a:t>EVALUATING PROFESSIONAL DEVELOPMENT TRAININGS/ LEARNING CIRCLES</a:t>
            </a:r>
            <a:endParaRPr lang="en-US" dirty="0">
              <a:effectLst/>
              <a:latin typeface="Calibri" panose="020F0502020204030204" pitchFamily="34" charset="0"/>
              <a:ea typeface="Calibri" panose="020F0502020204030204" pitchFamily="34" charset="0"/>
              <a:cs typeface="Mangal" panose="02040503050203030202" pitchFamily="18" charset="0"/>
            </a:endParaRPr>
          </a:p>
        </p:txBody>
      </p:sp>
      <p:sp>
        <p:nvSpPr>
          <p:cNvPr id="12" name="TextBox 11">
            <a:extLst>
              <a:ext uri="{FF2B5EF4-FFF2-40B4-BE49-F238E27FC236}">
                <a16:creationId xmlns:a16="http://schemas.microsoft.com/office/drawing/2014/main" id="{8B218B23-9E2D-46FC-9D22-7E4C9CFAF949}"/>
              </a:ext>
            </a:extLst>
          </p:cNvPr>
          <p:cNvSpPr txBox="1"/>
          <p:nvPr/>
        </p:nvSpPr>
        <p:spPr>
          <a:xfrm>
            <a:off x="955566" y="2044483"/>
            <a:ext cx="10389769" cy="3118546"/>
          </a:xfrm>
          <a:prstGeom prst="rect">
            <a:avLst/>
          </a:prstGeom>
          <a:noFill/>
        </p:spPr>
        <p:txBody>
          <a:bodyPr wrap="square">
            <a:spAutoFit/>
          </a:bodyPr>
          <a:lstStyle/>
          <a:p>
            <a:pPr marL="342900" indent="-342900">
              <a:lnSpc>
                <a:spcPct val="106000"/>
              </a:lnSpc>
              <a:buAutoNum type="arabicPeriod"/>
              <a:tabLst>
                <a:tab pos="228600" algn="l"/>
                <a:tab pos="457200" algn="l"/>
              </a:tabLst>
            </a:pPr>
            <a:r>
              <a:rPr lang="en-US" sz="1800" dirty="0">
                <a:effectLst/>
                <a:latin typeface="Calibri" panose="020F0502020204030204" pitchFamily="34" charset="0"/>
                <a:ea typeface="Calibri" panose="020F0502020204030204" pitchFamily="34" charset="0"/>
                <a:cs typeface="Mangal" panose="02040503050203030202" pitchFamily="18" charset="0"/>
              </a:rPr>
              <a:t>Evaluating professional development trainings gives critical data to the trainers, that they can use to make future training decisions. </a:t>
            </a:r>
          </a:p>
          <a:p>
            <a:pPr marL="342900" indent="-342900">
              <a:lnSpc>
                <a:spcPct val="106000"/>
              </a:lnSpc>
              <a:buAutoNum type="arabicPeriod"/>
              <a:tabLst>
                <a:tab pos="228600" algn="l"/>
                <a:tab pos="457200" algn="l"/>
              </a:tabLst>
            </a:pPr>
            <a:endParaRPr lang="en-US" sz="1800" dirty="0">
              <a:effectLst/>
              <a:latin typeface="Calibri" panose="020F0502020204030204" pitchFamily="34" charset="0"/>
              <a:ea typeface="Calibri" panose="020F0502020204030204" pitchFamily="34" charset="0"/>
              <a:cs typeface="Mangal" panose="02040503050203030202" pitchFamily="18" charset="0"/>
            </a:endParaRPr>
          </a:p>
          <a:p>
            <a:pPr marL="228600" indent="-228600">
              <a:lnSpc>
                <a:spcPct val="106000"/>
              </a:lnSpc>
              <a:tabLst>
                <a:tab pos="228600" algn="l"/>
                <a:tab pos="457200" algn="l"/>
              </a:tabLst>
            </a:pPr>
            <a:r>
              <a:rPr lang="en-US" sz="1800" dirty="0">
                <a:effectLst/>
                <a:latin typeface="Calibri" panose="020F0502020204030204" pitchFamily="34" charset="0"/>
                <a:ea typeface="Calibri" panose="020F0502020204030204" pitchFamily="34" charset="0"/>
                <a:cs typeface="Mangal" panose="02040503050203030202" pitchFamily="18" charset="0"/>
              </a:rPr>
              <a:t>2. Asking the participants to evaluate the trainings allows the trainers to know how the program is continuing.</a:t>
            </a:r>
          </a:p>
          <a:p>
            <a:pPr marL="228600" indent="-228600">
              <a:lnSpc>
                <a:spcPct val="106000"/>
              </a:lnSpc>
              <a:tabLst>
                <a:tab pos="228600" algn="l"/>
                <a:tab pos="457200" algn="l"/>
              </a:tabLst>
            </a:pPr>
            <a:endParaRPr lang="en-US" sz="1800" dirty="0">
              <a:effectLst/>
              <a:latin typeface="Calibri" panose="020F0502020204030204" pitchFamily="34" charset="0"/>
              <a:ea typeface="Calibri" panose="020F0502020204030204" pitchFamily="34" charset="0"/>
              <a:cs typeface="Mangal" panose="02040503050203030202" pitchFamily="18" charset="0"/>
            </a:endParaRPr>
          </a:p>
          <a:p>
            <a:pPr marL="228600" indent="-228600">
              <a:lnSpc>
                <a:spcPct val="106000"/>
              </a:lnSpc>
              <a:tabLst>
                <a:tab pos="228600" algn="l"/>
                <a:tab pos="457200" algn="l"/>
              </a:tabLst>
            </a:pPr>
            <a:r>
              <a:rPr lang="en-US" sz="1800" dirty="0">
                <a:effectLst/>
                <a:latin typeface="Calibri" panose="020F0502020204030204" pitchFamily="34" charset="0"/>
                <a:ea typeface="Calibri" panose="020F0502020204030204" pitchFamily="34" charset="0"/>
                <a:cs typeface="Mangal" panose="02040503050203030202" pitchFamily="18" charset="0"/>
              </a:rPr>
              <a:t>3. Evaluation allows the trainers to identify the areas of difficulties that the participants have, so that they can course correct before the training ends. </a:t>
            </a:r>
          </a:p>
          <a:p>
            <a:pPr marL="228600" indent="-228600">
              <a:lnSpc>
                <a:spcPct val="106000"/>
              </a:lnSpc>
              <a:spcAft>
                <a:spcPts val="800"/>
              </a:spcAft>
              <a:tabLst>
                <a:tab pos="228600" algn="l"/>
                <a:tab pos="457200" algn="l"/>
              </a:tabLst>
            </a:pPr>
            <a:endParaRPr lang="en-US" sz="1800" dirty="0">
              <a:effectLst/>
              <a:latin typeface="Calibri" panose="020F0502020204030204" pitchFamily="34" charset="0"/>
              <a:ea typeface="Calibri" panose="020F0502020204030204" pitchFamily="34" charset="0"/>
              <a:cs typeface="Mangal" panose="02040503050203030202" pitchFamily="18" charset="0"/>
            </a:endParaRPr>
          </a:p>
          <a:p>
            <a:pPr marL="228600" indent="-228600">
              <a:lnSpc>
                <a:spcPct val="106000"/>
              </a:lnSpc>
              <a:spcAft>
                <a:spcPts val="800"/>
              </a:spcAft>
              <a:tabLst>
                <a:tab pos="228600" algn="l"/>
                <a:tab pos="457200" algn="l"/>
              </a:tabLst>
            </a:pPr>
            <a:r>
              <a:rPr lang="en-US" sz="1800" dirty="0">
                <a:effectLst/>
                <a:latin typeface="Calibri" panose="020F0502020204030204" pitchFamily="34" charset="0"/>
                <a:ea typeface="Calibri" panose="020F0502020204030204" pitchFamily="34" charset="0"/>
                <a:cs typeface="Mangal" panose="02040503050203030202" pitchFamily="18" charset="0"/>
              </a:rPr>
              <a:t>4. Evaluation also creates opportunities to demonstrate the success of the program to external stakeholders, such as funders, national professional development officers etc. </a:t>
            </a:r>
          </a:p>
        </p:txBody>
      </p:sp>
    </p:spTree>
    <p:extLst>
      <p:ext uri="{BB962C8B-B14F-4D97-AF65-F5344CB8AC3E}">
        <p14:creationId xmlns:p14="http://schemas.microsoft.com/office/powerpoint/2010/main" val="110016092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267208"/>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4"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5"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6"/>
            <a:stretch>
              <a:fillRect/>
            </a:stretch>
          </p:blipFill>
          <p:spPr>
            <a:xfrm>
              <a:off x="955566" y="170466"/>
              <a:ext cx="1008122" cy="1008122"/>
            </a:xfrm>
            <a:prstGeom prst="rect">
              <a:avLst/>
            </a:prstGeom>
          </p:spPr>
        </p:pic>
      </p:grpSp>
      <p:sp>
        <p:nvSpPr>
          <p:cNvPr id="12" name="TextBox 11">
            <a:extLst>
              <a:ext uri="{FF2B5EF4-FFF2-40B4-BE49-F238E27FC236}">
                <a16:creationId xmlns:a16="http://schemas.microsoft.com/office/drawing/2014/main" id="{870DC231-1B95-4E14-8749-5B0FECD8C8E2}"/>
              </a:ext>
            </a:extLst>
          </p:cNvPr>
          <p:cNvSpPr txBox="1"/>
          <p:nvPr/>
        </p:nvSpPr>
        <p:spPr>
          <a:xfrm>
            <a:off x="955566" y="1866906"/>
            <a:ext cx="6093994" cy="1562094"/>
          </a:xfrm>
          <a:prstGeom prst="rect">
            <a:avLst/>
          </a:prstGeom>
          <a:noFill/>
        </p:spPr>
        <p:txBody>
          <a:bodyPr wrap="square">
            <a:spAutoFit/>
          </a:bodyPr>
          <a:lstStyle/>
          <a:p>
            <a:pPr marL="228600" indent="-228600">
              <a:lnSpc>
                <a:spcPct val="106000"/>
              </a:lnSpc>
              <a:spcAft>
                <a:spcPts val="800"/>
              </a:spcAft>
              <a:tabLst>
                <a:tab pos="228600" algn="l"/>
                <a:tab pos="457200" algn="l"/>
              </a:tabLst>
            </a:pPr>
            <a:r>
              <a:rPr lang="en-US" sz="1800" dirty="0">
                <a:effectLst/>
                <a:latin typeface="Calibri" panose="020F0502020204030204" pitchFamily="34" charset="0"/>
                <a:ea typeface="Calibri" panose="020F0502020204030204" pitchFamily="34" charset="0"/>
                <a:cs typeface="Mangal" panose="02040503050203030202" pitchFamily="18" charset="0"/>
              </a:rPr>
              <a:t>3 tools </a:t>
            </a:r>
          </a:p>
          <a:p>
            <a:pPr marL="342900" indent="-342900">
              <a:lnSpc>
                <a:spcPct val="106000"/>
              </a:lnSpc>
              <a:spcAft>
                <a:spcPts val="800"/>
              </a:spcAft>
              <a:buAutoNum type="arabicPeriod"/>
              <a:tabLst>
                <a:tab pos="228600" algn="l"/>
                <a:tab pos="457200" algn="l"/>
              </a:tabLst>
            </a:pPr>
            <a:r>
              <a:rPr lang="en-US" dirty="0">
                <a:latin typeface="Calibri" panose="020F0502020204030204" pitchFamily="34" charset="0"/>
                <a:ea typeface="Calibri" panose="020F0502020204030204" pitchFamily="34" charset="0"/>
                <a:cs typeface="Mangal" panose="02040503050203030202" pitchFamily="18" charset="0"/>
              </a:rPr>
              <a:t>P</a:t>
            </a:r>
            <a:r>
              <a:rPr lang="en-US" sz="1800" dirty="0">
                <a:effectLst/>
                <a:latin typeface="Calibri" panose="020F0502020204030204" pitchFamily="34" charset="0"/>
                <a:ea typeface="Calibri" panose="020F0502020204030204" pitchFamily="34" charset="0"/>
                <a:cs typeface="Mangal" panose="02040503050203030202" pitchFamily="18" charset="0"/>
              </a:rPr>
              <a:t>articipants to evaluate the training</a:t>
            </a:r>
          </a:p>
          <a:p>
            <a:pPr marL="342900" indent="-342900">
              <a:lnSpc>
                <a:spcPct val="106000"/>
              </a:lnSpc>
              <a:spcAft>
                <a:spcPts val="800"/>
              </a:spcAft>
              <a:buAutoNum type="arabicPeriod"/>
              <a:tabLst>
                <a:tab pos="228600" algn="l"/>
                <a:tab pos="457200" algn="l"/>
              </a:tabLst>
            </a:pPr>
            <a:r>
              <a:rPr lang="en-US" dirty="0">
                <a:latin typeface="Calibri" panose="020F0502020204030204" pitchFamily="34" charset="0"/>
                <a:ea typeface="Calibri" panose="020F0502020204030204" pitchFamily="34" charset="0"/>
                <a:cs typeface="Mangal" panose="02040503050203030202" pitchFamily="18" charset="0"/>
              </a:rPr>
              <a:t>T</a:t>
            </a:r>
            <a:r>
              <a:rPr lang="en-US" sz="1800" dirty="0">
                <a:effectLst/>
                <a:latin typeface="Calibri" panose="020F0502020204030204" pitchFamily="34" charset="0"/>
                <a:ea typeface="Calibri" panose="020F0502020204030204" pitchFamily="34" charset="0"/>
                <a:cs typeface="Mangal" panose="02040503050203030202" pitchFamily="18" charset="0"/>
              </a:rPr>
              <a:t>rainer to reflect on their activities</a:t>
            </a:r>
          </a:p>
          <a:p>
            <a:pPr marL="342900" indent="-342900">
              <a:lnSpc>
                <a:spcPct val="106000"/>
              </a:lnSpc>
              <a:spcAft>
                <a:spcPts val="800"/>
              </a:spcAft>
              <a:buAutoNum type="arabicPeriod"/>
              <a:tabLst>
                <a:tab pos="228600" algn="l"/>
                <a:tab pos="457200" algn="l"/>
              </a:tabLst>
            </a:pPr>
            <a:r>
              <a:rPr lang="en-US" sz="1800" dirty="0">
                <a:effectLst/>
                <a:latin typeface="Calibri" panose="020F0502020204030204" pitchFamily="34" charset="0"/>
                <a:ea typeface="Calibri" panose="020F0502020204030204" pitchFamily="34" charset="0"/>
                <a:cs typeface="Mangal" panose="02040503050203030202" pitchFamily="18" charset="0"/>
              </a:rPr>
              <a:t>External evaluator to evaluate the training. </a:t>
            </a:r>
          </a:p>
        </p:txBody>
      </p:sp>
      <p:sp>
        <p:nvSpPr>
          <p:cNvPr id="14" name="TextBox 13">
            <a:extLst>
              <a:ext uri="{FF2B5EF4-FFF2-40B4-BE49-F238E27FC236}">
                <a16:creationId xmlns:a16="http://schemas.microsoft.com/office/drawing/2014/main" id="{9C6270E2-93FD-45F8-92FA-925CF5753B51}"/>
              </a:ext>
            </a:extLst>
          </p:cNvPr>
          <p:cNvSpPr txBox="1"/>
          <p:nvPr/>
        </p:nvSpPr>
        <p:spPr>
          <a:xfrm>
            <a:off x="955566" y="1151208"/>
            <a:ext cx="10529077" cy="467244"/>
          </a:xfrm>
          <a:prstGeom prst="rect">
            <a:avLst/>
          </a:prstGeom>
          <a:noFill/>
        </p:spPr>
        <p:txBody>
          <a:bodyPr wrap="square">
            <a:spAutoFit/>
          </a:bodyPr>
          <a:lstStyle/>
          <a:p>
            <a:pPr marL="228600" indent="-228600">
              <a:lnSpc>
                <a:spcPct val="106000"/>
              </a:lnSpc>
              <a:tabLst>
                <a:tab pos="228600" algn="l"/>
                <a:tab pos="457200" algn="l"/>
              </a:tabLst>
            </a:pPr>
            <a:r>
              <a:rPr lang="en-US" sz="2400" b="1" dirty="0">
                <a:effectLst/>
                <a:latin typeface="Calibri" panose="020F0502020204030204" pitchFamily="34" charset="0"/>
                <a:ea typeface="Calibri" panose="020F0502020204030204" pitchFamily="34" charset="0"/>
                <a:cs typeface="Mangal" panose="02040503050203030202" pitchFamily="18" charset="0"/>
              </a:rPr>
              <a:t>EVALUATING PROFESSIONAL DEVELOPMENT TRAININGS/ LEARNING CIRCLES</a:t>
            </a:r>
            <a:endParaRPr lang="en-US"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53526272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267208"/>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4"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5"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6"/>
            <a:stretch>
              <a:fillRect/>
            </a:stretch>
          </p:blipFill>
          <p:spPr>
            <a:xfrm>
              <a:off x="955566" y="170466"/>
              <a:ext cx="1008122" cy="1008122"/>
            </a:xfrm>
            <a:prstGeom prst="rect">
              <a:avLst/>
            </a:prstGeom>
          </p:spPr>
        </p:pic>
      </p:grpSp>
      <p:graphicFrame>
        <p:nvGraphicFramePr>
          <p:cNvPr id="3" name="Table 2">
            <a:extLst>
              <a:ext uri="{FF2B5EF4-FFF2-40B4-BE49-F238E27FC236}">
                <a16:creationId xmlns:a16="http://schemas.microsoft.com/office/drawing/2014/main" id="{224FB9AC-A9D2-4F19-89F1-7585A9725A30}"/>
              </a:ext>
            </a:extLst>
          </p:cNvPr>
          <p:cNvGraphicFramePr>
            <a:graphicFrameLocks noGrp="1"/>
          </p:cNvGraphicFramePr>
          <p:nvPr>
            <p:extLst>
              <p:ext uri="{D42A27DB-BD31-4B8C-83A1-F6EECF244321}">
                <p14:modId xmlns:p14="http://schemas.microsoft.com/office/powerpoint/2010/main" val="3151494532"/>
              </p:ext>
            </p:extLst>
          </p:nvPr>
        </p:nvGraphicFramePr>
        <p:xfrm>
          <a:off x="955566" y="1714985"/>
          <a:ext cx="10345035" cy="4650867"/>
        </p:xfrm>
        <a:graphic>
          <a:graphicData uri="http://schemas.openxmlformats.org/drawingml/2006/table">
            <a:tbl>
              <a:tblPr firstRow="1" firstCol="1" bandRow="1">
                <a:tableStyleId>{5940675A-B579-460E-94D1-54222C63F5DA}</a:tableStyleId>
              </a:tblPr>
              <a:tblGrid>
                <a:gridCol w="7315138">
                  <a:extLst>
                    <a:ext uri="{9D8B030D-6E8A-4147-A177-3AD203B41FA5}">
                      <a16:colId xmlns:a16="http://schemas.microsoft.com/office/drawing/2014/main" val="747971991"/>
                    </a:ext>
                  </a:extLst>
                </a:gridCol>
                <a:gridCol w="602905">
                  <a:extLst>
                    <a:ext uri="{9D8B030D-6E8A-4147-A177-3AD203B41FA5}">
                      <a16:colId xmlns:a16="http://schemas.microsoft.com/office/drawing/2014/main" val="2917834024"/>
                    </a:ext>
                  </a:extLst>
                </a:gridCol>
                <a:gridCol w="603759">
                  <a:extLst>
                    <a:ext uri="{9D8B030D-6E8A-4147-A177-3AD203B41FA5}">
                      <a16:colId xmlns:a16="http://schemas.microsoft.com/office/drawing/2014/main" val="1365337189"/>
                    </a:ext>
                  </a:extLst>
                </a:gridCol>
                <a:gridCol w="606321">
                  <a:extLst>
                    <a:ext uri="{9D8B030D-6E8A-4147-A177-3AD203B41FA5}">
                      <a16:colId xmlns:a16="http://schemas.microsoft.com/office/drawing/2014/main" val="83028943"/>
                    </a:ext>
                  </a:extLst>
                </a:gridCol>
                <a:gridCol w="608029">
                  <a:extLst>
                    <a:ext uri="{9D8B030D-6E8A-4147-A177-3AD203B41FA5}">
                      <a16:colId xmlns:a16="http://schemas.microsoft.com/office/drawing/2014/main" val="2797083142"/>
                    </a:ext>
                  </a:extLst>
                </a:gridCol>
                <a:gridCol w="608883">
                  <a:extLst>
                    <a:ext uri="{9D8B030D-6E8A-4147-A177-3AD203B41FA5}">
                      <a16:colId xmlns:a16="http://schemas.microsoft.com/office/drawing/2014/main" val="1482225783"/>
                    </a:ext>
                  </a:extLst>
                </a:gridCol>
              </a:tblGrid>
              <a:tr h="207371">
                <a:tc gridSpan="6">
                  <a:txBody>
                    <a:bodyPr/>
                    <a:lstStyle/>
                    <a:p>
                      <a:pPr marL="228600" indent="-228600">
                        <a:lnSpc>
                          <a:spcPct val="106000"/>
                        </a:lnSpc>
                        <a:spcAft>
                          <a:spcPts val="800"/>
                        </a:spcAft>
                        <a:tabLst>
                          <a:tab pos="228600" algn="l"/>
                          <a:tab pos="457200" algn="l"/>
                        </a:tabLst>
                      </a:pPr>
                      <a:r>
                        <a:rPr lang="en-US" sz="1500" b="1" dirty="0">
                          <a:effectLst/>
                        </a:rPr>
                        <a:t>Please respond to each item by selecting the number which best describes your opinion (5=excellent; 1=poor).</a:t>
                      </a:r>
                      <a:endParaRPr lang="en-US" sz="1500" b="1"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67424928"/>
                  </a:ext>
                </a:extLst>
              </a:tr>
              <a:tr h="207371">
                <a:tc gridSpan="6">
                  <a:txBody>
                    <a:bodyPr/>
                    <a:lstStyle/>
                    <a:p>
                      <a:pPr marL="228600" indent="-228600">
                        <a:lnSpc>
                          <a:spcPct val="106000"/>
                        </a:lnSpc>
                        <a:spcAft>
                          <a:spcPts val="800"/>
                        </a:spcAft>
                        <a:tabLst>
                          <a:tab pos="228600" algn="l"/>
                          <a:tab pos="457200" algn="l"/>
                        </a:tabLst>
                      </a:pPr>
                      <a:r>
                        <a:rPr lang="en-US" sz="1500" b="1" dirty="0">
                          <a:effectLst/>
                        </a:rPr>
                        <a:t>A. Participant Satisfaction</a:t>
                      </a:r>
                      <a:endParaRPr lang="en-US" sz="1500" b="1"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86286348"/>
                  </a:ext>
                </a:extLst>
              </a:tr>
              <a:tr h="207371">
                <a:tc>
                  <a:txBody>
                    <a:bodyPr/>
                    <a:lstStyle/>
                    <a:p>
                      <a:pPr marL="228600" indent="-228600">
                        <a:lnSpc>
                          <a:spcPct val="106000"/>
                        </a:lnSpc>
                        <a:tabLst>
                          <a:tab pos="228600" algn="l"/>
                          <a:tab pos="457200" algn="l"/>
                        </a:tabLst>
                      </a:pPr>
                      <a:r>
                        <a:rPr lang="en-US" sz="1500" b="1" dirty="0">
                          <a:effectLst/>
                        </a:rPr>
                        <a:t>Question</a:t>
                      </a:r>
                      <a:endParaRPr lang="en-US" sz="1500" b="1"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gridSpan="5">
                  <a:txBody>
                    <a:bodyPr/>
                    <a:lstStyle/>
                    <a:p>
                      <a:pPr marL="228600" indent="-228600">
                        <a:lnSpc>
                          <a:spcPct val="106000"/>
                        </a:lnSpc>
                        <a:spcAft>
                          <a:spcPts val="800"/>
                        </a:spcAft>
                        <a:tabLst>
                          <a:tab pos="228600" algn="l"/>
                          <a:tab pos="457200" algn="l"/>
                        </a:tabLst>
                      </a:pPr>
                      <a:r>
                        <a:rPr lang="en-US" sz="1500" b="1" dirty="0">
                          <a:effectLst/>
                        </a:rPr>
                        <a:t>Rating</a:t>
                      </a:r>
                      <a:endParaRPr lang="en-US" sz="1500" b="1"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87783595"/>
                  </a:ext>
                </a:extLst>
              </a:tr>
              <a:tr h="207371">
                <a:tc>
                  <a:txBody>
                    <a:bodyPr/>
                    <a:lstStyle/>
                    <a:p>
                      <a:pPr marL="228600" indent="-228600">
                        <a:lnSpc>
                          <a:spcPct val="106000"/>
                        </a:lnSpc>
                        <a:tabLst>
                          <a:tab pos="228600" algn="l"/>
                          <a:tab pos="457200" algn="l"/>
                        </a:tabLst>
                      </a:pPr>
                      <a:r>
                        <a:rPr lang="en-US" sz="1500" dirty="0">
                          <a:effectLst/>
                        </a:rPr>
                        <a:t>1. Training was well organized</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5</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4</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3</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2</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500">
                          <a:effectLst/>
                        </a:rPr>
                        <a:t>1</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1529757801"/>
                  </a:ext>
                </a:extLst>
              </a:tr>
              <a:tr h="207371">
                <a:tc>
                  <a:txBody>
                    <a:bodyPr/>
                    <a:lstStyle/>
                    <a:p>
                      <a:pPr marL="228600" indent="-228600">
                        <a:lnSpc>
                          <a:spcPct val="106000"/>
                        </a:lnSpc>
                        <a:tabLst>
                          <a:tab pos="228600" algn="l"/>
                          <a:tab pos="457200" algn="l"/>
                        </a:tabLst>
                      </a:pPr>
                      <a:r>
                        <a:rPr lang="en-US" sz="1500" dirty="0">
                          <a:effectLst/>
                        </a:rPr>
                        <a:t>2. Training objectives were clearly stated.</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dirty="0">
                          <a:effectLst/>
                        </a:rPr>
                        <a:t>5</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dirty="0">
                          <a:effectLst/>
                        </a:rPr>
                        <a:t>4</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dirty="0">
                          <a:effectLst/>
                        </a:rPr>
                        <a:t>3</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dirty="0">
                          <a:effectLst/>
                        </a:rPr>
                        <a:t>2</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500" dirty="0">
                          <a:effectLst/>
                        </a:rPr>
                        <a:t>1</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2154530024"/>
                  </a:ext>
                </a:extLst>
              </a:tr>
              <a:tr h="207371">
                <a:tc>
                  <a:txBody>
                    <a:bodyPr/>
                    <a:lstStyle/>
                    <a:p>
                      <a:pPr marL="228600" indent="-228600">
                        <a:lnSpc>
                          <a:spcPct val="106000"/>
                        </a:lnSpc>
                        <a:tabLst>
                          <a:tab pos="228600" algn="l"/>
                          <a:tab pos="457200" algn="l"/>
                        </a:tabLst>
                      </a:pPr>
                      <a:r>
                        <a:rPr lang="en-US" sz="1500" dirty="0">
                          <a:effectLst/>
                        </a:rPr>
                        <a:t>3. Training activities were relevant to the topic. </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5</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4</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3</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2</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500" dirty="0">
                          <a:effectLst/>
                        </a:rPr>
                        <a:t>1</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8516722"/>
                  </a:ext>
                </a:extLst>
              </a:tr>
              <a:tr h="207371">
                <a:tc>
                  <a:txBody>
                    <a:bodyPr/>
                    <a:lstStyle/>
                    <a:p>
                      <a:pPr marL="228600" indent="-228600">
                        <a:lnSpc>
                          <a:spcPct val="106000"/>
                        </a:lnSpc>
                        <a:tabLst>
                          <a:tab pos="228600" algn="l"/>
                          <a:tab pos="457200" algn="l"/>
                        </a:tabLst>
                      </a:pPr>
                      <a:r>
                        <a:rPr lang="en-US" sz="1500" dirty="0">
                          <a:effectLst/>
                        </a:rPr>
                        <a:t>4. Necessary handouts/ materials were provided/ used.</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5</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4</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3</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2</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500" dirty="0">
                          <a:effectLst/>
                        </a:rPr>
                        <a:t>1</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1923815419"/>
                  </a:ext>
                </a:extLst>
              </a:tr>
              <a:tr h="207371">
                <a:tc>
                  <a:txBody>
                    <a:bodyPr/>
                    <a:lstStyle/>
                    <a:p>
                      <a:pPr marL="228600" indent="-228600">
                        <a:lnSpc>
                          <a:spcPct val="106000"/>
                        </a:lnSpc>
                        <a:tabLst>
                          <a:tab pos="228600" algn="l"/>
                          <a:tab pos="457200" algn="l"/>
                        </a:tabLst>
                      </a:pPr>
                      <a:r>
                        <a:rPr lang="en-US" sz="1500" dirty="0">
                          <a:effectLst/>
                        </a:rPr>
                        <a:t>5. How would you rate the overall instructor performance? </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5</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4</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3</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2</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500" dirty="0">
                          <a:effectLst/>
                        </a:rPr>
                        <a:t>1</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2583046912"/>
                  </a:ext>
                </a:extLst>
              </a:tr>
              <a:tr h="207371">
                <a:tc gridSpan="6">
                  <a:txBody>
                    <a:bodyPr/>
                    <a:lstStyle/>
                    <a:p>
                      <a:pPr marL="228600" indent="-228600">
                        <a:lnSpc>
                          <a:spcPct val="106000"/>
                        </a:lnSpc>
                        <a:spcAft>
                          <a:spcPts val="800"/>
                        </a:spcAft>
                        <a:tabLst>
                          <a:tab pos="228600" algn="l"/>
                          <a:tab pos="457200" algn="l"/>
                        </a:tabLst>
                      </a:pPr>
                      <a:r>
                        <a:rPr lang="en-US" sz="1500" dirty="0">
                          <a:effectLst/>
                        </a:rPr>
                        <a:t>B. Impact on Professional Practice</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39868972"/>
                  </a:ext>
                </a:extLst>
              </a:tr>
              <a:tr h="207371">
                <a:tc>
                  <a:txBody>
                    <a:bodyPr/>
                    <a:lstStyle/>
                    <a:p>
                      <a:pPr marL="228600" indent="-228600">
                        <a:lnSpc>
                          <a:spcPct val="106000"/>
                        </a:lnSpc>
                        <a:tabLst>
                          <a:tab pos="228600" algn="l"/>
                          <a:tab pos="457200" algn="l"/>
                        </a:tabLst>
                      </a:pPr>
                      <a:r>
                        <a:rPr lang="en-US" sz="1500" b="1" dirty="0">
                          <a:effectLst/>
                        </a:rPr>
                        <a:t>Question</a:t>
                      </a:r>
                      <a:endParaRPr lang="en-US" sz="1500" b="1"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gridSpan="5">
                  <a:txBody>
                    <a:bodyPr/>
                    <a:lstStyle/>
                    <a:p>
                      <a:pPr marL="228600" indent="-228600">
                        <a:lnSpc>
                          <a:spcPct val="106000"/>
                        </a:lnSpc>
                        <a:spcAft>
                          <a:spcPts val="800"/>
                        </a:spcAft>
                        <a:tabLst>
                          <a:tab pos="228600" algn="l"/>
                          <a:tab pos="457200" algn="l"/>
                        </a:tabLst>
                      </a:pPr>
                      <a:r>
                        <a:rPr lang="en-US" sz="1500" b="1" dirty="0">
                          <a:effectLst/>
                        </a:rPr>
                        <a:t>Rating</a:t>
                      </a:r>
                      <a:endParaRPr lang="en-US" sz="1500" b="1"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05417740"/>
                  </a:ext>
                </a:extLst>
              </a:tr>
              <a:tr h="207371">
                <a:tc>
                  <a:txBody>
                    <a:bodyPr/>
                    <a:lstStyle/>
                    <a:p>
                      <a:pPr marL="228600" indent="-228600">
                        <a:lnSpc>
                          <a:spcPct val="106000"/>
                        </a:lnSpc>
                        <a:tabLst>
                          <a:tab pos="228600" algn="l"/>
                          <a:tab pos="457200" algn="l"/>
                        </a:tabLst>
                      </a:pPr>
                      <a:r>
                        <a:rPr lang="en-US" sz="1500" dirty="0">
                          <a:effectLst/>
                        </a:rPr>
                        <a:t>1. This training improved my content knowledge about the topic.</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5</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4</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3</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2</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500" dirty="0">
                          <a:effectLst/>
                        </a:rPr>
                        <a:t>1</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970999339"/>
                  </a:ext>
                </a:extLst>
              </a:tr>
              <a:tr h="207371">
                <a:tc>
                  <a:txBody>
                    <a:bodyPr/>
                    <a:lstStyle/>
                    <a:p>
                      <a:pPr marL="228600" indent="-228600">
                        <a:lnSpc>
                          <a:spcPct val="106000"/>
                        </a:lnSpc>
                        <a:tabLst>
                          <a:tab pos="228600" algn="l"/>
                          <a:tab pos="457200" algn="l"/>
                        </a:tabLst>
                      </a:pPr>
                      <a:r>
                        <a:rPr lang="en-US" sz="1500" dirty="0">
                          <a:effectLst/>
                        </a:rPr>
                        <a:t>2. This training improved my skills level on the topic.</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5</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4</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3</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2</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500" dirty="0">
                          <a:effectLst/>
                        </a:rPr>
                        <a:t>1</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4273197176"/>
                  </a:ext>
                </a:extLst>
              </a:tr>
              <a:tr h="207371">
                <a:tc>
                  <a:txBody>
                    <a:bodyPr/>
                    <a:lstStyle/>
                    <a:p>
                      <a:pPr marL="228600" indent="-228600">
                        <a:lnSpc>
                          <a:spcPct val="106000"/>
                        </a:lnSpc>
                        <a:tabLst>
                          <a:tab pos="228600" algn="l"/>
                          <a:tab pos="457200" algn="l"/>
                        </a:tabLst>
                      </a:pPr>
                      <a:r>
                        <a:rPr lang="en-US" sz="1500" dirty="0">
                          <a:effectLst/>
                        </a:rPr>
                        <a:t>3. This training gave me strategies that I can implement in the classroom. </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5</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4</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3</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2</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500" dirty="0">
                          <a:effectLst/>
                        </a:rPr>
                        <a:t>1</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3840392123"/>
                  </a:ext>
                </a:extLst>
              </a:tr>
              <a:tr h="173224">
                <a:tc>
                  <a:txBody>
                    <a:bodyPr/>
                    <a:lstStyle/>
                    <a:p>
                      <a:pPr marL="228600" indent="-228600">
                        <a:lnSpc>
                          <a:spcPct val="106000"/>
                        </a:lnSpc>
                        <a:tabLst>
                          <a:tab pos="228600" algn="l"/>
                          <a:tab pos="457200" algn="l"/>
                        </a:tabLst>
                      </a:pPr>
                      <a:r>
                        <a:rPr lang="en-US" sz="1500" dirty="0">
                          <a:effectLst/>
                        </a:rPr>
                        <a:t>4. This training taught me how to use data driven decision making around the current topic.</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5</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4</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3</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2</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500" dirty="0">
                          <a:effectLst/>
                        </a:rPr>
                        <a:t>1</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1873786128"/>
                  </a:ext>
                </a:extLst>
              </a:tr>
              <a:tr h="204536">
                <a:tc>
                  <a:txBody>
                    <a:bodyPr/>
                    <a:lstStyle/>
                    <a:p>
                      <a:pPr marL="228600" indent="-228600">
                        <a:lnSpc>
                          <a:spcPct val="106000"/>
                        </a:lnSpc>
                        <a:tabLst>
                          <a:tab pos="228600" algn="l"/>
                          <a:tab pos="457200" algn="l"/>
                        </a:tabLst>
                      </a:pPr>
                      <a:r>
                        <a:rPr lang="en-US" sz="1500" dirty="0">
                          <a:effectLst/>
                        </a:rPr>
                        <a:t>5. This training taught me how to work with community members around solving problems. </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5</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4</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3</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2</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500" dirty="0">
                          <a:effectLst/>
                        </a:rPr>
                        <a:t>1</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2943813007"/>
                  </a:ext>
                </a:extLst>
              </a:tr>
              <a:tr h="207371">
                <a:tc>
                  <a:txBody>
                    <a:bodyPr/>
                    <a:lstStyle/>
                    <a:p>
                      <a:pPr marL="228600" indent="-228600">
                        <a:lnSpc>
                          <a:spcPct val="106000"/>
                        </a:lnSpc>
                        <a:tabLst>
                          <a:tab pos="228600" algn="l"/>
                          <a:tab pos="457200" algn="l"/>
                        </a:tabLst>
                      </a:pPr>
                      <a:r>
                        <a:rPr lang="en-US" sz="1500" dirty="0">
                          <a:effectLst/>
                        </a:rPr>
                        <a:t>6. This training was clearly aligned with the education policies.</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5</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4</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3</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2</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500" dirty="0">
                          <a:effectLst/>
                        </a:rPr>
                        <a:t>1</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408080135"/>
                  </a:ext>
                </a:extLst>
              </a:tr>
              <a:tr h="189672">
                <a:tc>
                  <a:txBody>
                    <a:bodyPr/>
                    <a:lstStyle/>
                    <a:p>
                      <a:pPr marL="228600" indent="-228600">
                        <a:lnSpc>
                          <a:spcPct val="106000"/>
                        </a:lnSpc>
                        <a:tabLst>
                          <a:tab pos="228600" algn="l"/>
                          <a:tab pos="457200" algn="l"/>
                        </a:tabLst>
                      </a:pPr>
                      <a:r>
                        <a:rPr lang="en-US" sz="1500" dirty="0">
                          <a:effectLst/>
                        </a:rPr>
                        <a:t>7. This training gave me opportunities to bring in my own experiences around the topic and use them for contextualization. </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dirty="0">
                          <a:effectLst/>
                        </a:rPr>
                        <a:t>5</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dirty="0">
                          <a:effectLst/>
                        </a:rPr>
                        <a:t>4</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dirty="0">
                          <a:effectLst/>
                        </a:rPr>
                        <a:t>3</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dirty="0">
                          <a:effectLst/>
                        </a:rPr>
                        <a:t>2</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500" dirty="0">
                          <a:effectLst/>
                        </a:rPr>
                        <a:t>1</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2131187355"/>
                  </a:ext>
                </a:extLst>
              </a:tr>
              <a:tr h="207371">
                <a:tc>
                  <a:txBody>
                    <a:bodyPr/>
                    <a:lstStyle/>
                    <a:p>
                      <a:pPr marL="228600" indent="-228600">
                        <a:lnSpc>
                          <a:spcPct val="106000"/>
                        </a:lnSpc>
                        <a:tabLst>
                          <a:tab pos="228600" algn="l"/>
                          <a:tab pos="457200" algn="l"/>
                        </a:tabLst>
                      </a:pPr>
                      <a:r>
                        <a:rPr lang="en-US" sz="1500" dirty="0">
                          <a:effectLst/>
                        </a:rPr>
                        <a:t>8. This training gave me opportunities to reflect on my own practice. </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5</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4</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3</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2</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500" dirty="0">
                          <a:effectLst/>
                        </a:rPr>
                        <a:t>1</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3427934669"/>
                  </a:ext>
                </a:extLst>
              </a:tr>
              <a:tr h="207371">
                <a:tc>
                  <a:txBody>
                    <a:bodyPr/>
                    <a:lstStyle/>
                    <a:p>
                      <a:pPr marL="228600" indent="-228600">
                        <a:lnSpc>
                          <a:spcPct val="106000"/>
                        </a:lnSpc>
                        <a:tabLst>
                          <a:tab pos="228600" algn="l"/>
                          <a:tab pos="457200" algn="l"/>
                        </a:tabLst>
                      </a:pPr>
                      <a:r>
                        <a:rPr lang="en-US" sz="1500" dirty="0">
                          <a:effectLst/>
                        </a:rPr>
                        <a:t>9. This training taught me skills to be more inclusive.</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dirty="0">
                          <a:effectLst/>
                        </a:rPr>
                        <a:t>5</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dirty="0">
                          <a:effectLst/>
                        </a:rPr>
                        <a:t>4</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dirty="0">
                          <a:effectLst/>
                        </a:rPr>
                        <a:t>3</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dirty="0">
                          <a:effectLst/>
                        </a:rPr>
                        <a:t>2</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500" dirty="0">
                          <a:effectLst/>
                        </a:rPr>
                        <a:t>1</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1013802883"/>
                  </a:ext>
                </a:extLst>
              </a:tr>
            </a:tbl>
          </a:graphicData>
        </a:graphic>
      </p:graphicFrame>
      <p:sp>
        <p:nvSpPr>
          <p:cNvPr id="4" name="Rectangle 1">
            <a:extLst>
              <a:ext uri="{FF2B5EF4-FFF2-40B4-BE49-F238E27FC236}">
                <a16:creationId xmlns:a16="http://schemas.microsoft.com/office/drawing/2014/main" id="{C904DD63-E9C1-4C74-96AC-F6ACA5617290}"/>
              </a:ext>
            </a:extLst>
          </p:cNvPr>
          <p:cNvSpPr>
            <a:spLocks noChangeArrowheads="1"/>
          </p:cNvSpPr>
          <p:nvPr/>
        </p:nvSpPr>
        <p:spPr bwMode="auto">
          <a:xfrm>
            <a:off x="869006" y="1086094"/>
            <a:ext cx="566494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tabLst>
                <a:tab pos="228600" algn="l"/>
                <a:tab pos="457200" algn="l"/>
              </a:tabLst>
            </a:pPr>
            <a:r>
              <a:rPr kumimoji="0" lang="en-US" altLang="en-US" sz="24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TOOL 1: PARTICIPANTS EVALUATION TOOL</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109691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267208"/>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4"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5"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6"/>
            <a:stretch>
              <a:fillRect/>
            </a:stretch>
          </p:blipFill>
          <p:spPr>
            <a:xfrm>
              <a:off x="955566" y="170466"/>
              <a:ext cx="1008122" cy="1008122"/>
            </a:xfrm>
            <a:prstGeom prst="rect">
              <a:avLst/>
            </a:prstGeom>
          </p:spPr>
        </p:pic>
      </p:grpSp>
      <p:sp>
        <p:nvSpPr>
          <p:cNvPr id="4" name="Rectangle 1">
            <a:extLst>
              <a:ext uri="{FF2B5EF4-FFF2-40B4-BE49-F238E27FC236}">
                <a16:creationId xmlns:a16="http://schemas.microsoft.com/office/drawing/2014/main" id="{C904DD63-E9C1-4C74-96AC-F6ACA5617290}"/>
              </a:ext>
            </a:extLst>
          </p:cNvPr>
          <p:cNvSpPr>
            <a:spLocks noChangeArrowheads="1"/>
          </p:cNvSpPr>
          <p:nvPr/>
        </p:nvSpPr>
        <p:spPr bwMode="auto">
          <a:xfrm>
            <a:off x="2043131" y="433800"/>
            <a:ext cx="475130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9pPr>
          </a:lstStyle>
          <a:p>
            <a:r>
              <a:rPr kumimoji="0" lang="en-US" altLang="en-US" sz="24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TOOL 2: TRAINER REFLECTION TOOL</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graphicFrame>
        <p:nvGraphicFramePr>
          <p:cNvPr id="2" name="Table 1">
            <a:extLst>
              <a:ext uri="{FF2B5EF4-FFF2-40B4-BE49-F238E27FC236}">
                <a16:creationId xmlns:a16="http://schemas.microsoft.com/office/drawing/2014/main" id="{F6627DF5-0688-40CA-838B-0BC7E038348B}"/>
              </a:ext>
            </a:extLst>
          </p:cNvPr>
          <p:cNvGraphicFramePr>
            <a:graphicFrameLocks noGrp="1"/>
          </p:cNvGraphicFramePr>
          <p:nvPr>
            <p:extLst>
              <p:ext uri="{D42A27DB-BD31-4B8C-83A1-F6EECF244321}">
                <p14:modId xmlns:p14="http://schemas.microsoft.com/office/powerpoint/2010/main" val="1377266687"/>
              </p:ext>
            </p:extLst>
          </p:nvPr>
        </p:nvGraphicFramePr>
        <p:xfrm>
          <a:off x="922979" y="1132732"/>
          <a:ext cx="10431596" cy="5580890"/>
        </p:xfrm>
        <a:graphic>
          <a:graphicData uri="http://schemas.openxmlformats.org/drawingml/2006/table">
            <a:tbl>
              <a:tblPr firstRow="1" firstCol="1" bandRow="1">
                <a:tableStyleId>{5940675A-B579-460E-94D1-54222C63F5DA}</a:tableStyleId>
              </a:tblPr>
              <a:tblGrid>
                <a:gridCol w="10431596">
                  <a:extLst>
                    <a:ext uri="{9D8B030D-6E8A-4147-A177-3AD203B41FA5}">
                      <a16:colId xmlns:a16="http://schemas.microsoft.com/office/drawing/2014/main" val="2293923184"/>
                    </a:ext>
                  </a:extLst>
                </a:gridCol>
              </a:tblGrid>
              <a:tr h="208957">
                <a:tc>
                  <a:txBody>
                    <a:bodyPr/>
                    <a:lstStyle/>
                    <a:p>
                      <a:pPr marL="228600" indent="-228600">
                        <a:lnSpc>
                          <a:spcPct val="106000"/>
                        </a:lnSpc>
                        <a:spcAft>
                          <a:spcPts val="800"/>
                        </a:spcAft>
                        <a:tabLst>
                          <a:tab pos="228600" algn="l"/>
                          <a:tab pos="457200" algn="l"/>
                        </a:tabLst>
                      </a:pPr>
                      <a:r>
                        <a:rPr lang="en-US" sz="1200" b="1" dirty="0">
                          <a:effectLst/>
                        </a:rPr>
                        <a:t>Before the training/ during preparation</a:t>
                      </a:r>
                      <a:endParaRPr lang="en-US" sz="1200" b="1" dirty="0">
                        <a:effectLst/>
                        <a:latin typeface="Calibri" panose="020F0502020204030204" pitchFamily="34" charset="0"/>
                        <a:ea typeface="Calibri" panose="020F0502020204030204" pitchFamily="34" charset="0"/>
                        <a:cs typeface="Mangal" panose="02040503050203030202" pitchFamily="18" charset="0"/>
                      </a:endParaRPr>
                    </a:p>
                  </a:txBody>
                  <a:tcPr marL="33207" marR="33207" marT="0" marB="0"/>
                </a:tc>
                <a:extLst>
                  <a:ext uri="{0D108BD9-81ED-4DB2-BD59-A6C34878D82A}">
                    <a16:rowId xmlns:a16="http://schemas.microsoft.com/office/drawing/2014/main" val="3843898791"/>
                  </a:ext>
                </a:extLst>
              </a:tr>
              <a:tr h="645372">
                <a:tc>
                  <a:txBody>
                    <a:bodyPr/>
                    <a:lstStyle/>
                    <a:p>
                      <a:pPr marL="228600" indent="-228600">
                        <a:lnSpc>
                          <a:spcPct val="106000"/>
                        </a:lnSpc>
                        <a:tabLst>
                          <a:tab pos="228600" algn="l"/>
                          <a:tab pos="457200" algn="l"/>
                        </a:tabLst>
                      </a:pPr>
                      <a:r>
                        <a:rPr lang="en-US" sz="1200" dirty="0">
                          <a:effectLst/>
                        </a:rPr>
                        <a:t>How does the content of the training relate to my own experience? Participants’ experience? Have I built space for audience experience in the training?</a:t>
                      </a:r>
                    </a:p>
                    <a:p>
                      <a:pPr marL="228600" indent="-228600">
                        <a:lnSpc>
                          <a:spcPct val="106000"/>
                        </a:lnSpc>
                        <a:tabLst>
                          <a:tab pos="228600" algn="l"/>
                          <a:tab pos="457200" algn="l"/>
                        </a:tabLst>
                      </a:pPr>
                      <a:r>
                        <a:rPr lang="en-US" sz="1200" dirty="0">
                          <a:effectLst/>
                        </a:rPr>
                        <a:t>   </a:t>
                      </a:r>
                      <a:endParaRPr lang="en-US" sz="1200" dirty="0">
                        <a:effectLst/>
                        <a:latin typeface="Calibri" panose="020F0502020204030204" pitchFamily="34" charset="0"/>
                        <a:ea typeface="Calibri" panose="020F0502020204030204" pitchFamily="34" charset="0"/>
                        <a:cs typeface="Mangal" panose="02040503050203030202" pitchFamily="18" charset="0"/>
                      </a:endParaRPr>
                    </a:p>
                  </a:txBody>
                  <a:tcPr marL="33207" marR="33207" marT="0" marB="0"/>
                </a:tc>
                <a:extLst>
                  <a:ext uri="{0D108BD9-81ED-4DB2-BD59-A6C34878D82A}">
                    <a16:rowId xmlns:a16="http://schemas.microsoft.com/office/drawing/2014/main" val="3542223955"/>
                  </a:ext>
                </a:extLst>
              </a:tr>
              <a:tr h="645372">
                <a:tc>
                  <a:txBody>
                    <a:bodyPr/>
                    <a:lstStyle/>
                    <a:p>
                      <a:pPr marL="228600" indent="-228600">
                        <a:lnSpc>
                          <a:spcPct val="106000"/>
                        </a:lnSpc>
                        <a:tabLst>
                          <a:tab pos="228600" algn="l"/>
                          <a:tab pos="457200" algn="l"/>
                        </a:tabLst>
                      </a:pPr>
                      <a:r>
                        <a:rPr lang="en-US" sz="1200" dirty="0">
                          <a:effectLst/>
                        </a:rPr>
                        <a:t>What are the obstacles that participants can face while applying training ideas and how can they overcome them?</a:t>
                      </a:r>
                    </a:p>
                    <a:p>
                      <a:pPr marL="228600" indent="-228600">
                        <a:lnSpc>
                          <a:spcPct val="106000"/>
                        </a:lnSpc>
                        <a:tabLst>
                          <a:tab pos="228600" algn="l"/>
                          <a:tab pos="457200" algn="l"/>
                        </a:tabLst>
                      </a:pPr>
                      <a:r>
                        <a:rPr lang="en-US" sz="1200" dirty="0">
                          <a:effectLst/>
                        </a:rPr>
                        <a:t>  </a:t>
                      </a:r>
                    </a:p>
                    <a:p>
                      <a:pPr marL="228600" indent="-228600">
                        <a:lnSpc>
                          <a:spcPct val="106000"/>
                        </a:lnSpc>
                        <a:spcAft>
                          <a:spcPts val="800"/>
                        </a:spcAft>
                        <a:tabLst>
                          <a:tab pos="228600" algn="l"/>
                          <a:tab pos="457200" algn="l"/>
                        </a:tabLst>
                      </a:pPr>
                      <a:r>
                        <a:rPr lang="en-US" sz="1200" dirty="0">
                          <a:effectLst/>
                        </a:rPr>
                        <a:t> </a:t>
                      </a:r>
                      <a:endParaRPr lang="en-US" sz="1200" dirty="0">
                        <a:effectLst/>
                        <a:latin typeface="Calibri" panose="020F0502020204030204" pitchFamily="34" charset="0"/>
                        <a:ea typeface="Calibri" panose="020F0502020204030204" pitchFamily="34" charset="0"/>
                        <a:cs typeface="Mangal" panose="02040503050203030202" pitchFamily="18" charset="0"/>
                      </a:endParaRPr>
                    </a:p>
                  </a:txBody>
                  <a:tcPr marL="33207" marR="33207" marT="0" marB="0"/>
                </a:tc>
                <a:extLst>
                  <a:ext uri="{0D108BD9-81ED-4DB2-BD59-A6C34878D82A}">
                    <a16:rowId xmlns:a16="http://schemas.microsoft.com/office/drawing/2014/main" val="396887742"/>
                  </a:ext>
                </a:extLst>
              </a:tr>
              <a:tr h="208957">
                <a:tc>
                  <a:txBody>
                    <a:bodyPr/>
                    <a:lstStyle/>
                    <a:p>
                      <a:pPr marL="228600" indent="-228600">
                        <a:lnSpc>
                          <a:spcPct val="106000"/>
                        </a:lnSpc>
                        <a:spcAft>
                          <a:spcPts val="800"/>
                        </a:spcAft>
                        <a:tabLst>
                          <a:tab pos="228600" algn="l"/>
                          <a:tab pos="457200" algn="l"/>
                        </a:tabLst>
                      </a:pPr>
                      <a:r>
                        <a:rPr lang="en-US" sz="1200" b="1" dirty="0">
                          <a:effectLst/>
                        </a:rPr>
                        <a:t>After the training</a:t>
                      </a:r>
                      <a:endParaRPr lang="en-US" sz="1200" b="1" dirty="0">
                        <a:effectLst/>
                        <a:latin typeface="Calibri" panose="020F0502020204030204" pitchFamily="34" charset="0"/>
                        <a:ea typeface="Calibri" panose="020F0502020204030204" pitchFamily="34" charset="0"/>
                        <a:cs typeface="Mangal" panose="02040503050203030202" pitchFamily="18" charset="0"/>
                      </a:endParaRPr>
                    </a:p>
                  </a:txBody>
                  <a:tcPr marL="33207" marR="33207" marT="0" marB="0"/>
                </a:tc>
                <a:extLst>
                  <a:ext uri="{0D108BD9-81ED-4DB2-BD59-A6C34878D82A}">
                    <a16:rowId xmlns:a16="http://schemas.microsoft.com/office/drawing/2014/main" val="3600149412"/>
                  </a:ext>
                </a:extLst>
              </a:tr>
              <a:tr h="645372">
                <a:tc>
                  <a:txBody>
                    <a:bodyPr/>
                    <a:lstStyle/>
                    <a:p>
                      <a:pPr marL="228600" indent="-228600">
                        <a:lnSpc>
                          <a:spcPct val="106000"/>
                        </a:lnSpc>
                        <a:tabLst>
                          <a:tab pos="228600" algn="l"/>
                          <a:tab pos="457200" algn="l"/>
                        </a:tabLst>
                      </a:pPr>
                      <a:r>
                        <a:rPr lang="en-US" sz="1200" dirty="0">
                          <a:effectLst/>
                        </a:rPr>
                        <a:t>What did I do well?</a:t>
                      </a:r>
                    </a:p>
                    <a:p>
                      <a:pPr marL="228600" indent="-228600">
                        <a:lnSpc>
                          <a:spcPct val="106000"/>
                        </a:lnSpc>
                        <a:tabLst>
                          <a:tab pos="228600" algn="l"/>
                          <a:tab pos="457200" algn="l"/>
                        </a:tabLst>
                      </a:pPr>
                      <a:r>
                        <a:rPr lang="en-US" sz="1200" dirty="0">
                          <a:effectLst/>
                        </a:rPr>
                        <a:t> </a:t>
                      </a:r>
                    </a:p>
                    <a:p>
                      <a:pPr marL="228600" indent="-228600">
                        <a:lnSpc>
                          <a:spcPct val="106000"/>
                        </a:lnSpc>
                        <a:spcAft>
                          <a:spcPts val="800"/>
                        </a:spcAft>
                        <a:tabLst>
                          <a:tab pos="228600" algn="l"/>
                          <a:tab pos="457200" algn="l"/>
                        </a:tabLst>
                      </a:pPr>
                      <a:r>
                        <a:rPr lang="en-US" sz="1200" dirty="0">
                          <a:effectLst/>
                        </a:rPr>
                        <a:t> </a:t>
                      </a:r>
                      <a:endParaRPr lang="en-US" sz="1200" dirty="0">
                        <a:effectLst/>
                        <a:latin typeface="Calibri" panose="020F0502020204030204" pitchFamily="34" charset="0"/>
                        <a:ea typeface="Calibri" panose="020F0502020204030204" pitchFamily="34" charset="0"/>
                        <a:cs typeface="Mangal" panose="02040503050203030202" pitchFamily="18" charset="0"/>
                      </a:endParaRPr>
                    </a:p>
                  </a:txBody>
                  <a:tcPr marL="33207" marR="33207" marT="0" marB="0"/>
                </a:tc>
                <a:extLst>
                  <a:ext uri="{0D108BD9-81ED-4DB2-BD59-A6C34878D82A}">
                    <a16:rowId xmlns:a16="http://schemas.microsoft.com/office/drawing/2014/main" val="640586094"/>
                  </a:ext>
                </a:extLst>
              </a:tr>
              <a:tr h="645372">
                <a:tc>
                  <a:txBody>
                    <a:bodyPr/>
                    <a:lstStyle/>
                    <a:p>
                      <a:pPr marL="228600" indent="-228600">
                        <a:lnSpc>
                          <a:spcPct val="106000"/>
                        </a:lnSpc>
                        <a:tabLst>
                          <a:tab pos="228600" algn="l"/>
                          <a:tab pos="457200" algn="l"/>
                        </a:tabLst>
                      </a:pPr>
                      <a:r>
                        <a:rPr lang="en-US" sz="1200" dirty="0">
                          <a:effectLst/>
                        </a:rPr>
                        <a:t>What could I have done better?</a:t>
                      </a:r>
                    </a:p>
                    <a:p>
                      <a:pPr marL="228600" indent="-228600">
                        <a:lnSpc>
                          <a:spcPct val="106000"/>
                        </a:lnSpc>
                        <a:tabLst>
                          <a:tab pos="228600" algn="l"/>
                          <a:tab pos="457200" algn="l"/>
                        </a:tabLst>
                      </a:pPr>
                      <a:r>
                        <a:rPr lang="en-US" sz="1200" dirty="0">
                          <a:effectLst/>
                        </a:rPr>
                        <a:t> </a:t>
                      </a:r>
                    </a:p>
                    <a:p>
                      <a:pPr marL="228600" indent="-228600">
                        <a:lnSpc>
                          <a:spcPct val="106000"/>
                        </a:lnSpc>
                        <a:tabLst>
                          <a:tab pos="228600" algn="l"/>
                          <a:tab pos="457200" algn="l"/>
                        </a:tabLst>
                      </a:pPr>
                      <a:r>
                        <a:rPr lang="en-US" sz="1200" dirty="0">
                          <a:effectLst/>
                        </a:rPr>
                        <a:t>  </a:t>
                      </a:r>
                      <a:endParaRPr lang="en-US" sz="1200" dirty="0">
                        <a:effectLst/>
                        <a:latin typeface="Calibri" panose="020F0502020204030204" pitchFamily="34" charset="0"/>
                        <a:ea typeface="Calibri" panose="020F0502020204030204" pitchFamily="34" charset="0"/>
                        <a:cs typeface="Mangal" panose="02040503050203030202" pitchFamily="18" charset="0"/>
                      </a:endParaRPr>
                    </a:p>
                  </a:txBody>
                  <a:tcPr marL="33207" marR="33207" marT="0" marB="0"/>
                </a:tc>
                <a:extLst>
                  <a:ext uri="{0D108BD9-81ED-4DB2-BD59-A6C34878D82A}">
                    <a16:rowId xmlns:a16="http://schemas.microsoft.com/office/drawing/2014/main" val="3473043666"/>
                  </a:ext>
                </a:extLst>
              </a:tr>
              <a:tr h="645372">
                <a:tc>
                  <a:txBody>
                    <a:bodyPr/>
                    <a:lstStyle/>
                    <a:p>
                      <a:pPr marL="228600" indent="-228600">
                        <a:lnSpc>
                          <a:spcPct val="106000"/>
                        </a:lnSpc>
                        <a:tabLst>
                          <a:tab pos="228600" algn="l"/>
                          <a:tab pos="457200" algn="l"/>
                        </a:tabLst>
                      </a:pPr>
                      <a:r>
                        <a:rPr lang="en-US" sz="1200" dirty="0">
                          <a:effectLst/>
                        </a:rPr>
                        <a:t>How did this training content contribute to the participants’ ability to meet the learning needs of their students?</a:t>
                      </a:r>
                    </a:p>
                    <a:p>
                      <a:pPr marL="228600" indent="-228600">
                        <a:lnSpc>
                          <a:spcPct val="106000"/>
                        </a:lnSpc>
                        <a:tabLst>
                          <a:tab pos="228600" algn="l"/>
                          <a:tab pos="457200" algn="l"/>
                        </a:tabLst>
                      </a:pPr>
                      <a:r>
                        <a:rPr lang="en-US" sz="1200" dirty="0">
                          <a:effectLst/>
                        </a:rPr>
                        <a:t> </a:t>
                      </a:r>
                    </a:p>
                    <a:p>
                      <a:pPr marL="228600" indent="-228600">
                        <a:lnSpc>
                          <a:spcPct val="106000"/>
                        </a:lnSpc>
                        <a:tabLst>
                          <a:tab pos="228600" algn="l"/>
                          <a:tab pos="457200" algn="l"/>
                        </a:tabLst>
                      </a:pPr>
                      <a:r>
                        <a:rPr lang="en-US" sz="1200" dirty="0">
                          <a:effectLst/>
                        </a:rPr>
                        <a:t>  </a:t>
                      </a:r>
                      <a:endParaRPr lang="en-US" sz="1200" dirty="0">
                        <a:effectLst/>
                        <a:latin typeface="Calibri" panose="020F0502020204030204" pitchFamily="34" charset="0"/>
                        <a:ea typeface="Calibri" panose="020F0502020204030204" pitchFamily="34" charset="0"/>
                        <a:cs typeface="Mangal" panose="02040503050203030202" pitchFamily="18" charset="0"/>
                      </a:endParaRPr>
                    </a:p>
                  </a:txBody>
                  <a:tcPr marL="33207" marR="33207" marT="0" marB="0"/>
                </a:tc>
                <a:extLst>
                  <a:ext uri="{0D108BD9-81ED-4DB2-BD59-A6C34878D82A}">
                    <a16:rowId xmlns:a16="http://schemas.microsoft.com/office/drawing/2014/main" val="17021185"/>
                  </a:ext>
                </a:extLst>
              </a:tr>
              <a:tr h="645372">
                <a:tc>
                  <a:txBody>
                    <a:bodyPr/>
                    <a:lstStyle/>
                    <a:p>
                      <a:pPr marL="228600" indent="-228600">
                        <a:lnSpc>
                          <a:spcPct val="106000"/>
                        </a:lnSpc>
                        <a:tabLst>
                          <a:tab pos="228600" algn="l"/>
                          <a:tab pos="457200" algn="l"/>
                        </a:tabLst>
                      </a:pPr>
                      <a:r>
                        <a:rPr lang="en-US" sz="1200" dirty="0">
                          <a:effectLst/>
                        </a:rPr>
                        <a:t>How did this training focus specifically on inclusion?</a:t>
                      </a:r>
                    </a:p>
                    <a:p>
                      <a:pPr marL="228600" indent="-228600">
                        <a:lnSpc>
                          <a:spcPct val="106000"/>
                        </a:lnSpc>
                        <a:tabLst>
                          <a:tab pos="228600" algn="l"/>
                          <a:tab pos="457200" algn="l"/>
                        </a:tabLst>
                      </a:pPr>
                      <a:r>
                        <a:rPr lang="en-US" sz="1200" dirty="0">
                          <a:effectLst/>
                        </a:rPr>
                        <a:t>  </a:t>
                      </a:r>
                    </a:p>
                    <a:p>
                      <a:pPr marL="228600" indent="-228600">
                        <a:lnSpc>
                          <a:spcPct val="106000"/>
                        </a:lnSpc>
                        <a:spcAft>
                          <a:spcPts val="800"/>
                        </a:spcAft>
                        <a:tabLst>
                          <a:tab pos="228600" algn="l"/>
                          <a:tab pos="457200" algn="l"/>
                        </a:tabLst>
                      </a:pPr>
                      <a:r>
                        <a:rPr lang="en-US" sz="1200" dirty="0">
                          <a:effectLst/>
                        </a:rPr>
                        <a:t> </a:t>
                      </a:r>
                      <a:endParaRPr lang="en-US" sz="1200" dirty="0">
                        <a:effectLst/>
                        <a:latin typeface="Calibri" panose="020F0502020204030204" pitchFamily="34" charset="0"/>
                        <a:ea typeface="Calibri" panose="020F0502020204030204" pitchFamily="34" charset="0"/>
                        <a:cs typeface="Mangal" panose="02040503050203030202" pitchFamily="18" charset="0"/>
                      </a:endParaRPr>
                    </a:p>
                  </a:txBody>
                  <a:tcPr marL="33207" marR="33207" marT="0" marB="0"/>
                </a:tc>
                <a:extLst>
                  <a:ext uri="{0D108BD9-81ED-4DB2-BD59-A6C34878D82A}">
                    <a16:rowId xmlns:a16="http://schemas.microsoft.com/office/drawing/2014/main" val="4100275761"/>
                  </a:ext>
                </a:extLst>
              </a:tr>
              <a:tr h="645372">
                <a:tc>
                  <a:txBody>
                    <a:bodyPr/>
                    <a:lstStyle/>
                    <a:p>
                      <a:pPr marL="228600" indent="-228600">
                        <a:lnSpc>
                          <a:spcPct val="106000"/>
                        </a:lnSpc>
                        <a:tabLst>
                          <a:tab pos="228600" algn="l"/>
                          <a:tab pos="457200" algn="l"/>
                        </a:tabLst>
                      </a:pPr>
                      <a:r>
                        <a:rPr lang="en-US" sz="1200" dirty="0">
                          <a:effectLst/>
                        </a:rPr>
                        <a:t>What will the participants have learned in this training? Did I deliver the training to meet my expectations?</a:t>
                      </a:r>
                    </a:p>
                    <a:p>
                      <a:pPr marL="228600" indent="-228600">
                        <a:lnSpc>
                          <a:spcPct val="106000"/>
                        </a:lnSpc>
                        <a:tabLst>
                          <a:tab pos="228600" algn="l"/>
                          <a:tab pos="457200" algn="l"/>
                        </a:tabLst>
                      </a:pPr>
                      <a:r>
                        <a:rPr lang="en-US" sz="1200" dirty="0">
                          <a:effectLst/>
                        </a:rPr>
                        <a:t> </a:t>
                      </a:r>
                    </a:p>
                    <a:p>
                      <a:pPr marL="228600" indent="-228600">
                        <a:lnSpc>
                          <a:spcPct val="106000"/>
                        </a:lnSpc>
                        <a:tabLst>
                          <a:tab pos="228600" algn="l"/>
                          <a:tab pos="457200" algn="l"/>
                        </a:tabLst>
                      </a:pPr>
                      <a:r>
                        <a:rPr lang="en-US" sz="1200" dirty="0">
                          <a:effectLst/>
                        </a:rPr>
                        <a:t>  </a:t>
                      </a:r>
                      <a:endParaRPr lang="en-US" sz="1200" dirty="0">
                        <a:effectLst/>
                        <a:latin typeface="Calibri" panose="020F0502020204030204" pitchFamily="34" charset="0"/>
                        <a:ea typeface="Calibri" panose="020F0502020204030204" pitchFamily="34" charset="0"/>
                        <a:cs typeface="Mangal" panose="02040503050203030202" pitchFamily="18" charset="0"/>
                      </a:endParaRPr>
                    </a:p>
                  </a:txBody>
                  <a:tcPr marL="33207" marR="33207" marT="0" marB="0"/>
                </a:tc>
                <a:extLst>
                  <a:ext uri="{0D108BD9-81ED-4DB2-BD59-A6C34878D82A}">
                    <a16:rowId xmlns:a16="http://schemas.microsoft.com/office/drawing/2014/main" val="2024127383"/>
                  </a:ext>
                </a:extLst>
              </a:tr>
              <a:tr h="645372">
                <a:tc>
                  <a:txBody>
                    <a:bodyPr/>
                    <a:lstStyle/>
                    <a:p>
                      <a:pPr marL="228600" indent="-228600">
                        <a:lnSpc>
                          <a:spcPct val="106000"/>
                        </a:lnSpc>
                        <a:tabLst>
                          <a:tab pos="228600" algn="l"/>
                          <a:tab pos="457200" algn="l"/>
                        </a:tabLst>
                      </a:pPr>
                      <a:r>
                        <a:rPr lang="en-US" sz="1200" dirty="0">
                          <a:effectLst/>
                        </a:rPr>
                        <a:t>What further professional development is needed to build on this training?</a:t>
                      </a:r>
                    </a:p>
                    <a:p>
                      <a:pPr marL="228600" indent="-228600">
                        <a:lnSpc>
                          <a:spcPct val="106000"/>
                        </a:lnSpc>
                        <a:tabLst>
                          <a:tab pos="228600" algn="l"/>
                          <a:tab pos="457200" algn="l"/>
                        </a:tabLst>
                      </a:pPr>
                      <a:r>
                        <a:rPr lang="en-US" sz="1200" dirty="0">
                          <a:effectLst/>
                        </a:rPr>
                        <a:t> </a:t>
                      </a:r>
                    </a:p>
                    <a:p>
                      <a:pPr marL="228600" indent="-228600">
                        <a:lnSpc>
                          <a:spcPct val="106000"/>
                        </a:lnSpc>
                        <a:tabLst>
                          <a:tab pos="228600" algn="l"/>
                          <a:tab pos="457200" algn="l"/>
                        </a:tabLst>
                      </a:pPr>
                      <a:r>
                        <a:rPr lang="en-US" sz="1200" dirty="0">
                          <a:effectLst/>
                        </a:rPr>
                        <a:t>  </a:t>
                      </a:r>
                      <a:endParaRPr lang="en-US" sz="1200" dirty="0">
                        <a:effectLst/>
                        <a:latin typeface="Calibri" panose="020F0502020204030204" pitchFamily="34" charset="0"/>
                        <a:ea typeface="Calibri" panose="020F0502020204030204" pitchFamily="34" charset="0"/>
                        <a:cs typeface="Mangal" panose="02040503050203030202" pitchFamily="18" charset="0"/>
                      </a:endParaRPr>
                    </a:p>
                  </a:txBody>
                  <a:tcPr marL="33207" marR="33207" marT="0" marB="0"/>
                </a:tc>
                <a:extLst>
                  <a:ext uri="{0D108BD9-81ED-4DB2-BD59-A6C34878D82A}">
                    <a16:rowId xmlns:a16="http://schemas.microsoft.com/office/drawing/2014/main" val="1029038764"/>
                  </a:ext>
                </a:extLst>
              </a:tr>
            </a:tbl>
          </a:graphicData>
        </a:graphic>
      </p:graphicFrame>
    </p:spTree>
    <p:extLst>
      <p:ext uri="{BB962C8B-B14F-4D97-AF65-F5344CB8AC3E}">
        <p14:creationId xmlns:p14="http://schemas.microsoft.com/office/powerpoint/2010/main" val="35570683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433174"/>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graphicFrame>
        <p:nvGraphicFramePr>
          <p:cNvPr id="3" name="Table 2">
            <a:extLst>
              <a:ext uri="{FF2B5EF4-FFF2-40B4-BE49-F238E27FC236}">
                <a16:creationId xmlns:a16="http://schemas.microsoft.com/office/drawing/2014/main" id="{1E21FA78-D83C-4F47-A094-7BD54C33D349}"/>
              </a:ext>
            </a:extLst>
          </p:cNvPr>
          <p:cNvGraphicFramePr>
            <a:graphicFrameLocks noGrp="1"/>
          </p:cNvGraphicFramePr>
          <p:nvPr>
            <p:extLst>
              <p:ext uri="{D42A27DB-BD31-4B8C-83A1-F6EECF244321}">
                <p14:modId xmlns:p14="http://schemas.microsoft.com/office/powerpoint/2010/main" val="1667694271"/>
              </p:ext>
            </p:extLst>
          </p:nvPr>
        </p:nvGraphicFramePr>
        <p:xfrm>
          <a:off x="966259" y="1388276"/>
          <a:ext cx="10345035" cy="3584194"/>
        </p:xfrm>
        <a:graphic>
          <a:graphicData uri="http://schemas.openxmlformats.org/drawingml/2006/table">
            <a:tbl>
              <a:tblPr bandRow="1">
                <a:tableStyleId>{5940675A-B579-460E-94D1-54222C63F5DA}</a:tableStyleId>
              </a:tblPr>
              <a:tblGrid>
                <a:gridCol w="3281891">
                  <a:extLst>
                    <a:ext uri="{9D8B030D-6E8A-4147-A177-3AD203B41FA5}">
                      <a16:colId xmlns:a16="http://schemas.microsoft.com/office/drawing/2014/main" val="3903512393"/>
                    </a:ext>
                  </a:extLst>
                </a:gridCol>
                <a:gridCol w="3362325">
                  <a:extLst>
                    <a:ext uri="{9D8B030D-6E8A-4147-A177-3AD203B41FA5}">
                      <a16:colId xmlns:a16="http://schemas.microsoft.com/office/drawing/2014/main" val="1116377269"/>
                    </a:ext>
                  </a:extLst>
                </a:gridCol>
                <a:gridCol w="3700819">
                  <a:extLst>
                    <a:ext uri="{9D8B030D-6E8A-4147-A177-3AD203B41FA5}">
                      <a16:colId xmlns:a16="http://schemas.microsoft.com/office/drawing/2014/main" val="1720010953"/>
                    </a:ext>
                  </a:extLst>
                </a:gridCol>
              </a:tblGrid>
              <a:tr h="26986">
                <a:tc>
                  <a:txBody>
                    <a:bodyPr/>
                    <a:lstStyle/>
                    <a:p>
                      <a:pPr algn="ctr">
                        <a:lnSpc>
                          <a:spcPct val="106000"/>
                        </a:lnSpc>
                        <a:spcAft>
                          <a:spcPts val="800"/>
                        </a:spcAft>
                      </a:pPr>
                      <a:r>
                        <a:rPr lang="en-US" sz="1200" b="1" dirty="0">
                          <a:effectLst/>
                        </a:rPr>
                        <a:t>Module</a:t>
                      </a:r>
                      <a:endParaRPr lang="en-US" sz="1200" b="1" dirty="0">
                        <a:effectLst/>
                        <a:latin typeface="Calibri" panose="020F0502020204030204" pitchFamily="34" charset="0"/>
                        <a:ea typeface="Calibri" panose="020F0502020204030204" pitchFamily="34" charset="0"/>
                        <a:cs typeface="Mangal" panose="02040503050203030202" pitchFamily="18" charset="0"/>
                      </a:endParaRPr>
                    </a:p>
                  </a:txBody>
                  <a:tcPr marL="10875" marR="10875" marT="0" marB="0"/>
                </a:tc>
                <a:tc>
                  <a:txBody>
                    <a:bodyPr/>
                    <a:lstStyle/>
                    <a:p>
                      <a:pPr algn="ctr">
                        <a:lnSpc>
                          <a:spcPct val="106000"/>
                        </a:lnSpc>
                        <a:spcAft>
                          <a:spcPts val="800"/>
                        </a:spcAft>
                      </a:pPr>
                      <a:r>
                        <a:rPr lang="en-US" sz="1200" b="1" dirty="0">
                          <a:effectLst/>
                        </a:rPr>
                        <a:t>Core Competency</a:t>
                      </a:r>
                      <a:endParaRPr lang="en-US" sz="1200" b="1" dirty="0">
                        <a:effectLst/>
                        <a:latin typeface="Calibri" panose="020F0502020204030204" pitchFamily="34" charset="0"/>
                        <a:ea typeface="Calibri" panose="020F0502020204030204" pitchFamily="34" charset="0"/>
                        <a:cs typeface="Mangal" panose="02040503050203030202" pitchFamily="18" charset="0"/>
                      </a:endParaRPr>
                    </a:p>
                  </a:txBody>
                  <a:tcPr marL="10875" marR="10875" marT="0" marB="0"/>
                </a:tc>
                <a:tc>
                  <a:txBody>
                    <a:bodyPr/>
                    <a:lstStyle/>
                    <a:p>
                      <a:pPr algn="ctr">
                        <a:lnSpc>
                          <a:spcPct val="106000"/>
                        </a:lnSpc>
                        <a:spcAft>
                          <a:spcPts val="800"/>
                        </a:spcAft>
                      </a:pPr>
                      <a:r>
                        <a:rPr lang="en-US" sz="1200" b="1" dirty="0">
                          <a:effectLst/>
                        </a:rPr>
                        <a:t>Sub Competency</a:t>
                      </a:r>
                      <a:endParaRPr lang="en-US" sz="1200" b="1" dirty="0">
                        <a:effectLst/>
                        <a:latin typeface="Calibri" panose="020F0502020204030204" pitchFamily="34" charset="0"/>
                        <a:ea typeface="Calibri" panose="020F0502020204030204" pitchFamily="34" charset="0"/>
                        <a:cs typeface="Mangal" panose="02040503050203030202" pitchFamily="18" charset="0"/>
                      </a:endParaRPr>
                    </a:p>
                  </a:txBody>
                  <a:tcPr marL="10875" marR="10875" marT="0" marB="0"/>
                </a:tc>
                <a:extLst>
                  <a:ext uri="{0D108BD9-81ED-4DB2-BD59-A6C34878D82A}">
                    <a16:rowId xmlns:a16="http://schemas.microsoft.com/office/drawing/2014/main" val="1146480345"/>
                  </a:ext>
                </a:extLst>
              </a:tr>
              <a:tr h="1349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Learning Circles Design and Evaluation</a:t>
                      </a:r>
                    </a:p>
                  </a:txBody>
                  <a:tcPr marL="10875" marR="10875" marT="0" marB="0" anchor="ctr"/>
                </a:tc>
                <a:tc>
                  <a:txBody>
                    <a:bodyPr/>
                    <a:lstStyle/>
                    <a:p>
                      <a:pPr>
                        <a:lnSpc>
                          <a:spcPct val="100000"/>
                        </a:lnSpc>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7.Creativity and innovation</a:t>
                      </a:r>
                      <a:endParaRPr lang="en-US" sz="11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nchor="ctr"/>
                </a:tc>
                <a:tc>
                  <a:txBody>
                    <a:bodyPr/>
                    <a:lstStyle/>
                    <a:p>
                      <a:pPr marL="342900" lvl="0" indent="-342900">
                        <a:lnSpc>
                          <a:spcPct val="100000"/>
                        </a:lnSpc>
                        <a:spcAft>
                          <a:spcPts val="0"/>
                        </a:spcAft>
                        <a:buFont typeface="+mj-lt"/>
                        <a:buAutoNum type="arabicPeriod"/>
                      </a:pPr>
                      <a:r>
                        <a:rPr lang="en-US"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Ability to generate ideas</a:t>
                      </a:r>
                    </a:p>
                    <a:p>
                      <a:pPr marL="342900" lvl="0" indent="-342900">
                        <a:lnSpc>
                          <a:spcPct val="100000"/>
                        </a:lnSpc>
                        <a:spcAft>
                          <a:spcPts val="0"/>
                        </a:spcAft>
                        <a:buFont typeface="+mj-lt"/>
                        <a:buAutoNum type="arabicPeriod"/>
                      </a:pPr>
                      <a:r>
                        <a:rPr lang="en-US" sz="1100" dirty="0">
                          <a:solidFill>
                            <a:srgbClr val="000000"/>
                          </a:solidFill>
                          <a:effectLst/>
                          <a:latin typeface="Calibri" panose="020F0502020204030204" pitchFamily="34" charset="0"/>
                          <a:cs typeface="Calibri" panose="020F0502020204030204" pitchFamily="34" charset="0"/>
                        </a:rPr>
                        <a:t>Problem-Solving</a:t>
                      </a:r>
                    </a:p>
                    <a:p>
                      <a:pPr marL="342900" lvl="0" indent="-342900">
                        <a:lnSpc>
                          <a:spcPct val="100000"/>
                        </a:lnSpc>
                        <a:spcAft>
                          <a:spcPts val="0"/>
                        </a:spcAft>
                        <a:buFont typeface="+mj-lt"/>
                        <a:buAutoNum type="arabicPeriod"/>
                      </a:pPr>
                      <a:r>
                        <a:rPr lang="en-US" sz="1100" dirty="0">
                          <a:solidFill>
                            <a:srgbClr val="000000"/>
                          </a:solidFill>
                          <a:effectLst/>
                          <a:latin typeface="Calibri" panose="020F0502020204030204" pitchFamily="34" charset="0"/>
                          <a:cs typeface="Calibri" panose="020F0502020204030204" pitchFamily="34" charset="0"/>
                        </a:rPr>
                        <a:t>Critical thinking </a:t>
                      </a:r>
                    </a:p>
                    <a:p>
                      <a:pPr marL="342900" lvl="0" indent="-342900">
                        <a:lnSpc>
                          <a:spcPct val="100000"/>
                        </a:lnSpc>
                        <a:spcAft>
                          <a:spcPts val="0"/>
                        </a:spcAft>
                        <a:buFont typeface="+mj-lt"/>
                        <a:buAutoNum type="arabicPeriod"/>
                      </a:pPr>
                      <a:r>
                        <a:rPr lang="en-US" sz="1100" dirty="0">
                          <a:solidFill>
                            <a:srgbClr val="000000"/>
                          </a:solidFill>
                          <a:effectLst/>
                          <a:latin typeface="Calibri" panose="020F0502020204030204" pitchFamily="34" charset="0"/>
                          <a:cs typeface="Calibri" panose="020F0502020204030204" pitchFamily="34" charset="0"/>
                        </a:rPr>
                        <a:t>Enquiry</a:t>
                      </a:r>
                    </a:p>
                    <a:p>
                      <a:pPr marL="342900" lvl="0" indent="-342900">
                        <a:lnSpc>
                          <a:spcPct val="100000"/>
                        </a:lnSpc>
                        <a:spcAft>
                          <a:spcPts val="0"/>
                        </a:spcAft>
                        <a:buFont typeface="+mj-lt"/>
                        <a:buAutoNum type="arabicPeriod"/>
                      </a:pPr>
                      <a:r>
                        <a:rPr lang="en-US" sz="1100" dirty="0">
                          <a:solidFill>
                            <a:srgbClr val="000000"/>
                          </a:solidFill>
                          <a:effectLst/>
                          <a:latin typeface="Calibri" panose="020F0502020204030204" pitchFamily="34" charset="0"/>
                          <a:cs typeface="Calibri" panose="020F0502020204030204" pitchFamily="34" charset="0"/>
                        </a:rPr>
                        <a:t>Curiosity </a:t>
                      </a:r>
                      <a:endParaRPr lang="en-US" sz="1100" dirty="0">
                        <a:effectLst/>
                        <a:latin typeface="Calibri" panose="020F0502020204030204" pitchFamily="34" charset="0"/>
                        <a:cs typeface="Mangal" panose="02040503050203030202" pitchFamily="18" charset="0"/>
                      </a:endParaRPr>
                    </a:p>
                  </a:txBody>
                  <a:tcPr marL="68580" marR="68580" marT="0" marB="0" anchor="ctr"/>
                </a:tc>
                <a:extLst>
                  <a:ext uri="{0D108BD9-81ED-4DB2-BD59-A6C34878D82A}">
                    <a16:rowId xmlns:a16="http://schemas.microsoft.com/office/drawing/2014/main" val="2242549861"/>
                  </a:ext>
                </a:extLst>
              </a:tr>
              <a:tr h="220640">
                <a:tc rowSpan="3">
                  <a:txBody>
                    <a:bodyPr/>
                    <a:lstStyle/>
                    <a:p>
                      <a:pPr>
                        <a:lnSpc>
                          <a:spcPct val="100000"/>
                        </a:lnSpc>
                        <a:spcAft>
                          <a:spcPts val="0"/>
                        </a:spcAft>
                      </a:pPr>
                      <a:r>
                        <a:rPr lang="en-US" sz="1200" dirty="0">
                          <a:effectLst/>
                        </a:rPr>
                        <a:t>Learning Circle Implementation</a:t>
                      </a:r>
                    </a:p>
                    <a:p>
                      <a:pPr>
                        <a:lnSpc>
                          <a:spcPct val="100000"/>
                        </a:lnSpc>
                        <a:spcAft>
                          <a:spcPts val="0"/>
                        </a:spcAft>
                      </a:pPr>
                      <a:r>
                        <a:rPr lang="en-US" sz="1200" dirty="0">
                          <a:effectLst/>
                        </a:rPr>
                        <a:t> </a:t>
                      </a:r>
                      <a:endParaRPr lang="en-US" sz="1200" dirty="0">
                        <a:effectLst/>
                        <a:latin typeface="Calibri" panose="020F0502020204030204" pitchFamily="34" charset="0"/>
                        <a:ea typeface="Calibri" panose="020F0502020204030204" pitchFamily="34" charset="0"/>
                        <a:cs typeface="Mangal" panose="02040503050203030202" pitchFamily="18" charset="0"/>
                      </a:endParaRPr>
                    </a:p>
                  </a:txBody>
                  <a:tcPr marL="10875" marR="10875" marT="0" marB="0" anchor="ctr"/>
                </a:tc>
                <a:tc>
                  <a:txBody>
                    <a:bodyPr/>
                    <a:lstStyle/>
                    <a:p>
                      <a:pPr>
                        <a:lnSpc>
                          <a:spcPct val="100000"/>
                        </a:lnSpc>
                        <a:spcAft>
                          <a:spcPts val="0"/>
                        </a:spcAft>
                      </a:pPr>
                      <a:r>
                        <a:rPr lang="en-US" sz="1200">
                          <a:effectLst/>
                        </a:rPr>
                        <a:t>1.Education expertise</a:t>
                      </a:r>
                      <a:endParaRPr lang="en-US" sz="1200">
                        <a:effectLst/>
                        <a:latin typeface="Calibri" panose="020F0502020204030204" pitchFamily="34" charset="0"/>
                        <a:ea typeface="Calibri" panose="020F0502020204030204" pitchFamily="34" charset="0"/>
                        <a:cs typeface="Mangal" panose="02040503050203030202" pitchFamily="18" charset="0"/>
                      </a:endParaRPr>
                    </a:p>
                  </a:txBody>
                  <a:tcPr marL="10875" marR="10875" marT="0" marB="0" anchor="ctr"/>
                </a:tc>
                <a:tc>
                  <a:txBody>
                    <a:bodyPr/>
                    <a:lstStyle/>
                    <a:p>
                      <a:pPr marL="342900" lvl="0" indent="-342900">
                        <a:lnSpc>
                          <a:spcPct val="100000"/>
                        </a:lnSpc>
                        <a:spcAft>
                          <a:spcPts val="0"/>
                        </a:spcAft>
                        <a:buFont typeface="+mj-lt"/>
                        <a:buAutoNum type="arabicPeriod"/>
                      </a:pPr>
                      <a:r>
                        <a:rPr lang="en-GB" sz="1200" dirty="0">
                          <a:effectLst/>
                        </a:rPr>
                        <a:t>Evaluating &amp; assessing </a:t>
                      </a:r>
                    </a:p>
                    <a:p>
                      <a:pPr marL="342900" lvl="0" indent="-342900">
                        <a:lnSpc>
                          <a:spcPct val="100000"/>
                        </a:lnSpc>
                        <a:spcAft>
                          <a:spcPts val="0"/>
                        </a:spcAft>
                        <a:buFont typeface="+mj-lt"/>
                        <a:buAutoNum type="arabicPeriod"/>
                      </a:pPr>
                      <a:r>
                        <a:rPr lang="en-GB" sz="1200" dirty="0">
                          <a:effectLst/>
                        </a:rPr>
                        <a:t>Coaching and Mentoring </a:t>
                      </a:r>
                    </a:p>
                    <a:p>
                      <a:pPr marL="342900" lvl="0" indent="-342900">
                        <a:lnSpc>
                          <a:spcPct val="100000"/>
                        </a:lnSpc>
                        <a:spcAft>
                          <a:spcPts val="0"/>
                        </a:spcAft>
                        <a:buFont typeface="+mj-lt"/>
                        <a:buAutoNum type="arabicPeriod"/>
                      </a:pPr>
                      <a:r>
                        <a:rPr lang="en-GB" sz="1200" dirty="0">
                          <a:effectLst/>
                        </a:rPr>
                        <a:t>Develop Self and Others</a:t>
                      </a:r>
                    </a:p>
                    <a:p>
                      <a:pPr marL="342900" lvl="0" indent="-342900">
                        <a:lnSpc>
                          <a:spcPct val="100000"/>
                        </a:lnSpc>
                        <a:spcAft>
                          <a:spcPts val="0"/>
                        </a:spcAft>
                        <a:buFont typeface="+mj-lt"/>
                        <a:buAutoNum type="arabicPeriod"/>
                      </a:pPr>
                      <a:r>
                        <a:rPr lang="en-GB" sz="1200" dirty="0">
                          <a:effectLst/>
                        </a:rPr>
                        <a:t>Continuous Professional Development (CPD)</a:t>
                      </a:r>
                      <a:endParaRPr lang="en-US" sz="1200" dirty="0">
                        <a:effectLst/>
                        <a:latin typeface="Calibri" panose="020F0502020204030204" pitchFamily="34" charset="0"/>
                        <a:cs typeface="Mangal" panose="02040503050203030202" pitchFamily="18" charset="0"/>
                      </a:endParaRPr>
                    </a:p>
                  </a:txBody>
                  <a:tcPr marL="10875" marR="10875" marT="0" marB="0" anchor="ctr"/>
                </a:tc>
                <a:extLst>
                  <a:ext uri="{0D108BD9-81ED-4DB2-BD59-A6C34878D82A}">
                    <a16:rowId xmlns:a16="http://schemas.microsoft.com/office/drawing/2014/main" val="3690420711"/>
                  </a:ext>
                </a:extLst>
              </a:tr>
              <a:tr h="191278">
                <a:tc vMerge="1">
                  <a:txBody>
                    <a:bodyPr/>
                    <a:lstStyle/>
                    <a:p>
                      <a:endParaRPr lang="en-US"/>
                    </a:p>
                  </a:txBody>
                  <a:tcPr/>
                </a:tc>
                <a:tc>
                  <a:txBody>
                    <a:bodyPr/>
                    <a:lstStyle/>
                    <a:p>
                      <a:pPr>
                        <a:lnSpc>
                          <a:spcPct val="100000"/>
                        </a:lnSpc>
                        <a:spcAft>
                          <a:spcPts val="0"/>
                        </a:spcAft>
                      </a:pPr>
                      <a:r>
                        <a:rPr lang="en-US" sz="1200">
                          <a:effectLst/>
                        </a:rPr>
                        <a:t>2.Developing self and others</a:t>
                      </a:r>
                      <a:endParaRPr lang="en-US" sz="1200">
                        <a:effectLst/>
                        <a:latin typeface="Calibri" panose="020F0502020204030204" pitchFamily="34" charset="0"/>
                        <a:ea typeface="Calibri" panose="020F0502020204030204" pitchFamily="34" charset="0"/>
                        <a:cs typeface="Mangal" panose="02040503050203030202" pitchFamily="18" charset="0"/>
                      </a:endParaRPr>
                    </a:p>
                  </a:txBody>
                  <a:tcPr marL="10875" marR="10875" marT="0" marB="0" anchor="ctr"/>
                </a:tc>
                <a:tc>
                  <a:txBody>
                    <a:bodyPr/>
                    <a:lstStyle/>
                    <a:p>
                      <a:pPr marL="342900" lvl="0" indent="-342900" algn="l" defTabSz="914400" rtl="0" eaLnBrk="1" latinLnBrk="0" hangingPunct="1">
                        <a:lnSpc>
                          <a:spcPct val="100000"/>
                        </a:lnSpc>
                        <a:spcAft>
                          <a:spcPts val="0"/>
                        </a:spcAft>
                        <a:buFont typeface="+mj-lt"/>
                        <a:buAutoNum type="arabicPeriod"/>
                      </a:pPr>
                      <a:r>
                        <a:rPr lang="en-GB" sz="1200" kern="1200" dirty="0">
                          <a:solidFill>
                            <a:schemeClr val="tx1"/>
                          </a:solidFill>
                          <a:effectLst/>
                          <a:latin typeface="+mn-lt"/>
                          <a:ea typeface="+mn-ea"/>
                          <a:cs typeface="+mn-cs"/>
                        </a:rPr>
                        <a:t>Coaching and Mentoring</a:t>
                      </a:r>
                    </a:p>
                    <a:p>
                      <a:pPr marL="342900" lvl="0" indent="-342900" algn="l" defTabSz="914400" rtl="0" eaLnBrk="1" latinLnBrk="0" hangingPunct="1">
                        <a:lnSpc>
                          <a:spcPct val="100000"/>
                        </a:lnSpc>
                        <a:spcAft>
                          <a:spcPts val="0"/>
                        </a:spcAft>
                        <a:buFont typeface="+mj-lt"/>
                        <a:buAutoNum type="arabicPeriod"/>
                      </a:pPr>
                      <a:r>
                        <a:rPr lang="en-GB" sz="1200" kern="1200" dirty="0">
                          <a:solidFill>
                            <a:schemeClr val="tx1"/>
                          </a:solidFill>
                          <a:effectLst/>
                          <a:latin typeface="+mn-lt"/>
                          <a:ea typeface="+mn-ea"/>
                          <a:cs typeface="+mn-cs"/>
                        </a:rPr>
                        <a:t>Setting learning and growth plan</a:t>
                      </a:r>
                    </a:p>
                    <a:p>
                      <a:pPr marL="342900" lvl="0" indent="-342900" algn="l" defTabSz="914400" rtl="0" eaLnBrk="1" latinLnBrk="0" hangingPunct="1">
                        <a:lnSpc>
                          <a:spcPct val="100000"/>
                        </a:lnSpc>
                        <a:spcAft>
                          <a:spcPts val="0"/>
                        </a:spcAft>
                        <a:buFont typeface="+mj-lt"/>
                        <a:buAutoNum type="arabicPeriod"/>
                      </a:pPr>
                      <a:r>
                        <a:rPr lang="en-GB" sz="1200" kern="1200" dirty="0">
                          <a:solidFill>
                            <a:schemeClr val="tx1"/>
                          </a:solidFill>
                          <a:effectLst/>
                          <a:latin typeface="+mn-lt"/>
                          <a:ea typeface="+mn-ea"/>
                          <a:cs typeface="+mn-cs"/>
                        </a:rPr>
                        <a:t>Training</a:t>
                      </a:r>
                    </a:p>
                    <a:p>
                      <a:pPr marL="342900" lvl="0" indent="-342900" algn="l" defTabSz="914400" rtl="0" eaLnBrk="1" latinLnBrk="0" hangingPunct="1">
                        <a:lnSpc>
                          <a:spcPct val="100000"/>
                        </a:lnSpc>
                        <a:spcAft>
                          <a:spcPts val="0"/>
                        </a:spcAft>
                        <a:buFont typeface="+mj-lt"/>
                        <a:buAutoNum type="arabicPeriod"/>
                      </a:pPr>
                      <a:r>
                        <a:rPr lang="en-GB" sz="1200" kern="1200" dirty="0">
                          <a:solidFill>
                            <a:schemeClr val="tx1"/>
                          </a:solidFill>
                          <a:effectLst/>
                          <a:latin typeface="+mn-lt"/>
                          <a:ea typeface="+mn-ea"/>
                          <a:cs typeface="+mn-cs"/>
                        </a:rPr>
                        <a:t>Appraising staff</a:t>
                      </a:r>
                    </a:p>
                    <a:p>
                      <a:pPr marL="342900" lvl="0" indent="-342900" algn="l" defTabSz="914400" rtl="0" eaLnBrk="1" latinLnBrk="0" hangingPunct="1">
                        <a:lnSpc>
                          <a:spcPct val="100000"/>
                        </a:lnSpc>
                        <a:spcAft>
                          <a:spcPts val="0"/>
                        </a:spcAft>
                        <a:buFont typeface="+mj-lt"/>
                        <a:buAutoNum type="arabicPeriod"/>
                      </a:pPr>
                      <a:r>
                        <a:rPr lang="en-GB" sz="1200" kern="1200" dirty="0">
                          <a:solidFill>
                            <a:schemeClr val="tx1"/>
                          </a:solidFill>
                          <a:effectLst/>
                          <a:latin typeface="+mn-lt"/>
                          <a:ea typeface="+mn-ea"/>
                          <a:cs typeface="+mn-cs"/>
                        </a:rPr>
                        <a:t>Learning </a:t>
                      </a:r>
                      <a:endParaRPr lang="en-US" sz="1200" kern="1200" dirty="0">
                        <a:solidFill>
                          <a:schemeClr val="tx1"/>
                        </a:solidFill>
                        <a:effectLst/>
                        <a:latin typeface="+mn-lt"/>
                        <a:ea typeface="+mn-ea"/>
                        <a:cs typeface="+mn-cs"/>
                      </a:endParaRPr>
                    </a:p>
                  </a:txBody>
                  <a:tcPr marL="10875" marR="10875" marT="0" marB="0" anchor="ctr"/>
                </a:tc>
                <a:extLst>
                  <a:ext uri="{0D108BD9-81ED-4DB2-BD59-A6C34878D82A}">
                    <a16:rowId xmlns:a16="http://schemas.microsoft.com/office/drawing/2014/main" val="772470072"/>
                  </a:ext>
                </a:extLst>
              </a:tr>
              <a:tr h="219452">
                <a:tc vMerge="1">
                  <a:txBody>
                    <a:bodyPr/>
                    <a:lstStyle/>
                    <a:p>
                      <a:endParaRPr lang="en-US"/>
                    </a:p>
                  </a:txBody>
                  <a:tcPr/>
                </a:tc>
                <a:tc>
                  <a:txBody>
                    <a:bodyPr/>
                    <a:lstStyle/>
                    <a:p>
                      <a:pPr>
                        <a:lnSpc>
                          <a:spcPct val="100000"/>
                        </a:lnSpc>
                        <a:spcAft>
                          <a:spcPts val="0"/>
                        </a:spcAft>
                      </a:pPr>
                      <a:r>
                        <a:rPr lang="en-US" sz="1200" dirty="0">
                          <a:effectLst/>
                        </a:rPr>
                        <a:t>3.Communicating effectively and with impact</a:t>
                      </a:r>
                      <a:endParaRPr lang="en-US" sz="1200" dirty="0">
                        <a:effectLst/>
                        <a:latin typeface="Calibri" panose="020F0502020204030204" pitchFamily="34" charset="0"/>
                        <a:ea typeface="Calibri" panose="020F0502020204030204" pitchFamily="34" charset="0"/>
                        <a:cs typeface="Mangal" panose="02040503050203030202" pitchFamily="18" charset="0"/>
                      </a:endParaRPr>
                    </a:p>
                  </a:txBody>
                  <a:tcPr marL="10875" marR="10875" marT="0" marB="0" anchor="ctr"/>
                </a:tc>
                <a:tc>
                  <a:txBody>
                    <a:bodyPr/>
                    <a:lstStyle/>
                    <a:p>
                      <a:pPr marL="342900" lvl="0" indent="-342900">
                        <a:lnSpc>
                          <a:spcPct val="100000"/>
                        </a:lnSpc>
                        <a:spcAft>
                          <a:spcPts val="0"/>
                        </a:spcAft>
                        <a:buFont typeface="+mj-lt"/>
                        <a:buAutoNum type="arabicPeriod"/>
                      </a:pPr>
                      <a:r>
                        <a:rPr lang="en-US" sz="1200" dirty="0">
                          <a:effectLst/>
                        </a:rPr>
                        <a:t>Communicate and interact effectively </a:t>
                      </a:r>
                    </a:p>
                    <a:p>
                      <a:pPr marL="342900" lvl="0" indent="-342900">
                        <a:lnSpc>
                          <a:spcPct val="100000"/>
                        </a:lnSpc>
                        <a:spcAft>
                          <a:spcPts val="0"/>
                        </a:spcAft>
                        <a:buFont typeface="+mj-lt"/>
                        <a:buAutoNum type="arabicPeriod"/>
                      </a:pPr>
                      <a:r>
                        <a:rPr lang="en-US" sz="1200" dirty="0">
                          <a:effectLst/>
                        </a:rPr>
                        <a:t>Listen Actively </a:t>
                      </a:r>
                    </a:p>
                    <a:p>
                      <a:pPr marL="342900" lvl="0" indent="-342900">
                        <a:lnSpc>
                          <a:spcPct val="100000"/>
                        </a:lnSpc>
                        <a:spcAft>
                          <a:spcPts val="0"/>
                        </a:spcAft>
                        <a:buFont typeface="+mj-lt"/>
                        <a:buAutoNum type="arabicPeriod"/>
                      </a:pPr>
                      <a:r>
                        <a:rPr lang="en-US" sz="1200" dirty="0">
                          <a:effectLst/>
                        </a:rPr>
                        <a:t>Inspire others</a:t>
                      </a:r>
                    </a:p>
                    <a:p>
                      <a:pPr marL="342900" lvl="0" indent="-342900">
                        <a:lnSpc>
                          <a:spcPct val="100000"/>
                        </a:lnSpc>
                        <a:spcAft>
                          <a:spcPts val="0"/>
                        </a:spcAft>
                        <a:buFont typeface="+mj-lt"/>
                        <a:buAutoNum type="arabicPeriod"/>
                      </a:pPr>
                      <a:r>
                        <a:rPr lang="en-US" sz="1200" dirty="0">
                          <a:effectLst/>
                        </a:rPr>
                        <a:t>Collaborate with others.</a:t>
                      </a:r>
                    </a:p>
                    <a:p>
                      <a:pPr marL="342900" lvl="0" indent="-342900">
                        <a:lnSpc>
                          <a:spcPct val="100000"/>
                        </a:lnSpc>
                        <a:spcAft>
                          <a:spcPts val="0"/>
                        </a:spcAft>
                        <a:buFont typeface="+mj-lt"/>
                        <a:buAutoNum type="arabicPeriod"/>
                      </a:pPr>
                      <a:r>
                        <a:rPr lang="en-US" sz="1200" dirty="0">
                          <a:effectLst/>
                        </a:rPr>
                        <a:t>Sustain relationship with others</a:t>
                      </a:r>
                      <a:endParaRPr lang="en-US" sz="1200" dirty="0">
                        <a:effectLst/>
                        <a:latin typeface="Calibri" panose="020F0502020204030204" pitchFamily="34" charset="0"/>
                        <a:cs typeface="Mangal" panose="02040503050203030202" pitchFamily="18" charset="0"/>
                      </a:endParaRPr>
                    </a:p>
                  </a:txBody>
                  <a:tcPr marL="10875" marR="10875" marT="0" marB="0" anchor="ctr"/>
                </a:tc>
                <a:extLst>
                  <a:ext uri="{0D108BD9-81ED-4DB2-BD59-A6C34878D82A}">
                    <a16:rowId xmlns:a16="http://schemas.microsoft.com/office/drawing/2014/main" val="227915740"/>
                  </a:ext>
                </a:extLst>
              </a:tr>
            </a:tbl>
          </a:graphicData>
        </a:graphic>
      </p:graphicFrame>
    </p:spTree>
    <p:extLst>
      <p:ext uri="{BB962C8B-B14F-4D97-AF65-F5344CB8AC3E}">
        <p14:creationId xmlns:p14="http://schemas.microsoft.com/office/powerpoint/2010/main" val="273668687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267208"/>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4"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5"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6"/>
            <a:stretch>
              <a:fillRect/>
            </a:stretch>
          </p:blipFill>
          <p:spPr>
            <a:xfrm>
              <a:off x="955566" y="170466"/>
              <a:ext cx="1008122" cy="1008122"/>
            </a:xfrm>
            <a:prstGeom prst="rect">
              <a:avLst/>
            </a:prstGeom>
          </p:spPr>
        </p:pic>
      </p:grpSp>
      <p:graphicFrame>
        <p:nvGraphicFramePr>
          <p:cNvPr id="2" name="Table 1">
            <a:extLst>
              <a:ext uri="{FF2B5EF4-FFF2-40B4-BE49-F238E27FC236}">
                <a16:creationId xmlns:a16="http://schemas.microsoft.com/office/drawing/2014/main" id="{98D3C505-6596-4B7C-9870-009711B81BBF}"/>
              </a:ext>
            </a:extLst>
          </p:cNvPr>
          <p:cNvGraphicFramePr>
            <a:graphicFrameLocks noGrp="1"/>
          </p:cNvGraphicFramePr>
          <p:nvPr>
            <p:extLst>
              <p:ext uri="{D42A27DB-BD31-4B8C-83A1-F6EECF244321}">
                <p14:modId xmlns:p14="http://schemas.microsoft.com/office/powerpoint/2010/main" val="101749134"/>
              </p:ext>
            </p:extLst>
          </p:nvPr>
        </p:nvGraphicFramePr>
        <p:xfrm>
          <a:off x="955566" y="1578427"/>
          <a:ext cx="10345036" cy="5247241"/>
        </p:xfrm>
        <a:graphic>
          <a:graphicData uri="http://schemas.openxmlformats.org/drawingml/2006/table">
            <a:tbl>
              <a:tblPr firstRow="1" firstCol="1" bandRow="1">
                <a:tableStyleId>{5940675A-B579-460E-94D1-54222C63F5DA}</a:tableStyleId>
              </a:tblPr>
              <a:tblGrid>
                <a:gridCol w="7739531">
                  <a:extLst>
                    <a:ext uri="{9D8B030D-6E8A-4147-A177-3AD203B41FA5}">
                      <a16:colId xmlns:a16="http://schemas.microsoft.com/office/drawing/2014/main" val="2256645809"/>
                    </a:ext>
                  </a:extLst>
                </a:gridCol>
                <a:gridCol w="566170">
                  <a:extLst>
                    <a:ext uri="{9D8B030D-6E8A-4147-A177-3AD203B41FA5}">
                      <a16:colId xmlns:a16="http://schemas.microsoft.com/office/drawing/2014/main" val="2540313068"/>
                    </a:ext>
                  </a:extLst>
                </a:gridCol>
                <a:gridCol w="566972">
                  <a:extLst>
                    <a:ext uri="{9D8B030D-6E8A-4147-A177-3AD203B41FA5}">
                      <a16:colId xmlns:a16="http://schemas.microsoft.com/office/drawing/2014/main" val="3906829727"/>
                    </a:ext>
                  </a:extLst>
                </a:gridCol>
                <a:gridCol w="569378">
                  <a:extLst>
                    <a:ext uri="{9D8B030D-6E8A-4147-A177-3AD203B41FA5}">
                      <a16:colId xmlns:a16="http://schemas.microsoft.com/office/drawing/2014/main" val="2998136905"/>
                    </a:ext>
                  </a:extLst>
                </a:gridCol>
                <a:gridCol w="570982">
                  <a:extLst>
                    <a:ext uri="{9D8B030D-6E8A-4147-A177-3AD203B41FA5}">
                      <a16:colId xmlns:a16="http://schemas.microsoft.com/office/drawing/2014/main" val="3324321441"/>
                    </a:ext>
                  </a:extLst>
                </a:gridCol>
                <a:gridCol w="332003">
                  <a:extLst>
                    <a:ext uri="{9D8B030D-6E8A-4147-A177-3AD203B41FA5}">
                      <a16:colId xmlns:a16="http://schemas.microsoft.com/office/drawing/2014/main" val="1527716310"/>
                    </a:ext>
                  </a:extLst>
                </a:gridCol>
              </a:tblGrid>
              <a:tr h="282615">
                <a:tc gridSpan="6">
                  <a:txBody>
                    <a:bodyPr/>
                    <a:lstStyle/>
                    <a:p>
                      <a:pPr marL="228600" indent="-228600">
                        <a:lnSpc>
                          <a:spcPct val="106000"/>
                        </a:lnSpc>
                        <a:spcAft>
                          <a:spcPts val="800"/>
                        </a:spcAft>
                        <a:tabLst>
                          <a:tab pos="228600" algn="l"/>
                          <a:tab pos="457200" algn="l"/>
                        </a:tabLst>
                      </a:pPr>
                      <a:r>
                        <a:rPr lang="en-US" sz="1400" dirty="0">
                          <a:effectLst/>
                        </a:rPr>
                        <a:t>Please respond to each item by selecting the number which best describes your opinion (5=excellent; 1=poor).</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76625935"/>
                  </a:ext>
                </a:extLst>
              </a:tr>
              <a:tr h="282615">
                <a:tc gridSpan="6">
                  <a:txBody>
                    <a:bodyPr/>
                    <a:lstStyle/>
                    <a:p>
                      <a:pPr marL="228600" indent="-228600">
                        <a:lnSpc>
                          <a:spcPct val="106000"/>
                        </a:lnSpc>
                        <a:spcAft>
                          <a:spcPts val="800"/>
                        </a:spcAft>
                        <a:tabLst>
                          <a:tab pos="228600" algn="l"/>
                          <a:tab pos="457200" algn="l"/>
                        </a:tabLst>
                      </a:pPr>
                      <a:r>
                        <a:rPr lang="en-US" sz="1400" b="1">
                          <a:effectLst/>
                        </a:rPr>
                        <a:t>A. Participant Satisfaction</a:t>
                      </a:r>
                      <a:endParaRPr lang="en-US" sz="1400" b="1">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31130189"/>
                  </a:ext>
                </a:extLst>
              </a:tr>
              <a:tr h="282615">
                <a:tc>
                  <a:txBody>
                    <a:bodyPr/>
                    <a:lstStyle/>
                    <a:p>
                      <a:pPr marL="228600" indent="-228600">
                        <a:lnSpc>
                          <a:spcPct val="106000"/>
                        </a:lnSpc>
                        <a:tabLst>
                          <a:tab pos="228600" algn="l"/>
                          <a:tab pos="457200" algn="l"/>
                        </a:tabLst>
                      </a:pPr>
                      <a:r>
                        <a:rPr lang="en-US" sz="1400" b="1" dirty="0">
                          <a:effectLst/>
                        </a:rPr>
                        <a:t>Question</a:t>
                      </a:r>
                      <a:endParaRPr lang="en-US" sz="1400" b="1"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gridSpan="5">
                  <a:txBody>
                    <a:bodyPr/>
                    <a:lstStyle/>
                    <a:p>
                      <a:pPr marL="228600" indent="-228600">
                        <a:lnSpc>
                          <a:spcPct val="106000"/>
                        </a:lnSpc>
                        <a:spcAft>
                          <a:spcPts val="800"/>
                        </a:spcAft>
                        <a:tabLst>
                          <a:tab pos="228600" algn="l"/>
                          <a:tab pos="457200" algn="l"/>
                        </a:tabLst>
                      </a:pPr>
                      <a:r>
                        <a:rPr lang="en-US" sz="1400" b="1" dirty="0">
                          <a:effectLst/>
                        </a:rPr>
                        <a:t>Rating</a:t>
                      </a:r>
                      <a:endParaRPr lang="en-US" sz="1400" b="1"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50492954"/>
                  </a:ext>
                </a:extLst>
              </a:tr>
              <a:tr h="282615">
                <a:tc>
                  <a:txBody>
                    <a:bodyPr/>
                    <a:lstStyle/>
                    <a:p>
                      <a:pPr marL="228600" indent="-228600">
                        <a:lnSpc>
                          <a:spcPct val="106000"/>
                        </a:lnSpc>
                        <a:tabLst>
                          <a:tab pos="228600" algn="l"/>
                          <a:tab pos="457200" algn="l"/>
                        </a:tabLst>
                      </a:pPr>
                      <a:r>
                        <a:rPr lang="en-US" sz="1400" dirty="0">
                          <a:effectLst/>
                        </a:rPr>
                        <a:t>1. Training was well organized</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5</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4</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3</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2</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400">
                          <a:effectLst/>
                        </a:rPr>
                        <a:t>1</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2457325293"/>
                  </a:ext>
                </a:extLst>
              </a:tr>
              <a:tr h="282615">
                <a:tc>
                  <a:txBody>
                    <a:bodyPr/>
                    <a:lstStyle/>
                    <a:p>
                      <a:pPr marL="228600" indent="-228600">
                        <a:lnSpc>
                          <a:spcPct val="106000"/>
                        </a:lnSpc>
                        <a:tabLst>
                          <a:tab pos="228600" algn="l"/>
                          <a:tab pos="457200" algn="l"/>
                        </a:tabLst>
                      </a:pPr>
                      <a:r>
                        <a:rPr lang="en-US" sz="1400" dirty="0">
                          <a:effectLst/>
                        </a:rPr>
                        <a:t>2. Training objectives were clearly stated.</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5</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4</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3</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2</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400">
                          <a:effectLst/>
                        </a:rPr>
                        <a:t>1</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4249520009"/>
                  </a:ext>
                </a:extLst>
              </a:tr>
              <a:tr h="282615">
                <a:tc>
                  <a:txBody>
                    <a:bodyPr/>
                    <a:lstStyle/>
                    <a:p>
                      <a:pPr marL="228600" indent="-228600">
                        <a:lnSpc>
                          <a:spcPct val="106000"/>
                        </a:lnSpc>
                        <a:tabLst>
                          <a:tab pos="228600" algn="l"/>
                          <a:tab pos="457200" algn="l"/>
                        </a:tabLst>
                      </a:pPr>
                      <a:r>
                        <a:rPr lang="en-US" sz="1400" dirty="0">
                          <a:effectLst/>
                        </a:rPr>
                        <a:t>3. Training activities were relevant to the topic. </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5</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4</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3</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2</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400">
                          <a:effectLst/>
                        </a:rPr>
                        <a:t>1</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142943712"/>
                  </a:ext>
                </a:extLst>
              </a:tr>
              <a:tr h="282615">
                <a:tc>
                  <a:txBody>
                    <a:bodyPr/>
                    <a:lstStyle/>
                    <a:p>
                      <a:pPr marL="228600" indent="-228600">
                        <a:lnSpc>
                          <a:spcPct val="106000"/>
                        </a:lnSpc>
                        <a:tabLst>
                          <a:tab pos="228600" algn="l"/>
                          <a:tab pos="457200" algn="l"/>
                        </a:tabLst>
                      </a:pPr>
                      <a:r>
                        <a:rPr lang="en-US" sz="1400" dirty="0">
                          <a:effectLst/>
                        </a:rPr>
                        <a:t>4. Necessary handouts/ materials were provided/ used.</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5</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4</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3</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2</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400">
                          <a:effectLst/>
                        </a:rPr>
                        <a:t>1</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2959165021"/>
                  </a:ext>
                </a:extLst>
              </a:tr>
              <a:tr h="282615">
                <a:tc gridSpan="6">
                  <a:txBody>
                    <a:bodyPr/>
                    <a:lstStyle/>
                    <a:p>
                      <a:pPr marL="228600" indent="-228600">
                        <a:lnSpc>
                          <a:spcPct val="106000"/>
                        </a:lnSpc>
                        <a:spcAft>
                          <a:spcPts val="800"/>
                        </a:spcAft>
                        <a:tabLst>
                          <a:tab pos="228600" algn="l"/>
                          <a:tab pos="457200" algn="l"/>
                        </a:tabLst>
                      </a:pPr>
                      <a:r>
                        <a:rPr lang="en-US" sz="1400" dirty="0">
                          <a:effectLst/>
                        </a:rPr>
                        <a:t>B. Impact on Professional Practice of Participants</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37324833"/>
                  </a:ext>
                </a:extLst>
              </a:tr>
              <a:tr h="282615">
                <a:tc>
                  <a:txBody>
                    <a:bodyPr/>
                    <a:lstStyle/>
                    <a:p>
                      <a:pPr marL="228600" indent="-228600">
                        <a:lnSpc>
                          <a:spcPct val="106000"/>
                        </a:lnSpc>
                        <a:tabLst>
                          <a:tab pos="228600" algn="l"/>
                          <a:tab pos="457200" algn="l"/>
                        </a:tabLst>
                      </a:pPr>
                      <a:r>
                        <a:rPr lang="en-US" sz="1400" b="1" dirty="0">
                          <a:effectLst/>
                        </a:rPr>
                        <a:t>Question</a:t>
                      </a:r>
                      <a:endParaRPr lang="en-US" sz="1400" b="1"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gridSpan="5">
                  <a:txBody>
                    <a:bodyPr/>
                    <a:lstStyle/>
                    <a:p>
                      <a:pPr marL="228600" indent="-228600">
                        <a:lnSpc>
                          <a:spcPct val="106000"/>
                        </a:lnSpc>
                        <a:spcAft>
                          <a:spcPts val="800"/>
                        </a:spcAft>
                        <a:tabLst>
                          <a:tab pos="228600" algn="l"/>
                          <a:tab pos="457200" algn="l"/>
                        </a:tabLst>
                      </a:pPr>
                      <a:r>
                        <a:rPr lang="en-US" sz="1400" b="1" dirty="0">
                          <a:effectLst/>
                        </a:rPr>
                        <a:t>Rating</a:t>
                      </a:r>
                      <a:endParaRPr lang="en-US" sz="1400" b="1"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0771188"/>
                  </a:ext>
                </a:extLst>
              </a:tr>
              <a:tr h="282615">
                <a:tc>
                  <a:txBody>
                    <a:bodyPr/>
                    <a:lstStyle/>
                    <a:p>
                      <a:pPr marL="0" lvl="0" indent="0">
                        <a:lnSpc>
                          <a:spcPct val="106000"/>
                        </a:lnSpc>
                        <a:buFontTx/>
                        <a:buNone/>
                        <a:tabLst>
                          <a:tab pos="228600" algn="l"/>
                          <a:tab pos="457200" algn="l"/>
                        </a:tabLst>
                      </a:pPr>
                      <a:r>
                        <a:rPr lang="en-US" sz="1400" dirty="0">
                          <a:effectLst/>
                        </a:rPr>
                        <a:t>Improved participants’ content knowledge about the topic.</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5</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4</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3</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2</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400">
                          <a:effectLst/>
                        </a:rPr>
                        <a:t>1</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3657055663"/>
                  </a:ext>
                </a:extLst>
              </a:tr>
              <a:tr h="282615">
                <a:tc>
                  <a:txBody>
                    <a:bodyPr/>
                    <a:lstStyle/>
                    <a:p>
                      <a:pPr marL="0" lvl="0" indent="0">
                        <a:lnSpc>
                          <a:spcPct val="106000"/>
                        </a:lnSpc>
                        <a:buFontTx/>
                        <a:buNone/>
                        <a:tabLst>
                          <a:tab pos="228600" algn="l"/>
                          <a:tab pos="457200" algn="l"/>
                        </a:tabLst>
                      </a:pPr>
                      <a:r>
                        <a:rPr lang="en-US" sz="1400" dirty="0">
                          <a:effectLst/>
                        </a:rPr>
                        <a:t>Improved participants’ skills level on the topic.</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5</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4</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3</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2</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400">
                          <a:effectLst/>
                        </a:rPr>
                        <a:t>1</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1379211389"/>
                  </a:ext>
                </a:extLst>
              </a:tr>
              <a:tr h="282615">
                <a:tc>
                  <a:txBody>
                    <a:bodyPr/>
                    <a:lstStyle/>
                    <a:p>
                      <a:pPr marL="0" lvl="0" indent="0">
                        <a:lnSpc>
                          <a:spcPct val="106000"/>
                        </a:lnSpc>
                        <a:buFontTx/>
                        <a:buNone/>
                        <a:tabLst>
                          <a:tab pos="228600" algn="l"/>
                          <a:tab pos="457200" algn="l"/>
                        </a:tabLst>
                      </a:pPr>
                      <a:r>
                        <a:rPr lang="en-US" sz="1400" dirty="0">
                          <a:effectLst/>
                        </a:rPr>
                        <a:t>Strategies that participants can implement in the classroom. </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5</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4</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3</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2</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400">
                          <a:effectLst/>
                        </a:rPr>
                        <a:t>1</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3473950620"/>
                  </a:ext>
                </a:extLst>
              </a:tr>
              <a:tr h="282615">
                <a:tc>
                  <a:txBody>
                    <a:bodyPr/>
                    <a:lstStyle/>
                    <a:p>
                      <a:pPr marL="0" lvl="0" indent="0">
                        <a:lnSpc>
                          <a:spcPct val="106000"/>
                        </a:lnSpc>
                        <a:buFontTx/>
                        <a:buNone/>
                        <a:tabLst>
                          <a:tab pos="228600" algn="l"/>
                          <a:tab pos="457200" algn="l"/>
                        </a:tabLst>
                      </a:pPr>
                      <a:r>
                        <a:rPr lang="en-US" sz="1400" dirty="0">
                          <a:effectLst/>
                        </a:rPr>
                        <a:t>Focus on Inclusive and equitable practices.</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 </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 </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 </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 </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400">
                          <a:effectLst/>
                        </a:rPr>
                        <a:t> </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2992800705"/>
                  </a:ext>
                </a:extLst>
              </a:tr>
              <a:tr h="282615">
                <a:tc>
                  <a:txBody>
                    <a:bodyPr/>
                    <a:lstStyle/>
                    <a:p>
                      <a:pPr marL="0" lvl="0" indent="0">
                        <a:lnSpc>
                          <a:spcPct val="106000"/>
                        </a:lnSpc>
                        <a:buFontTx/>
                        <a:buNone/>
                        <a:tabLst>
                          <a:tab pos="228600" algn="l"/>
                          <a:tab pos="457200" algn="l"/>
                        </a:tabLst>
                      </a:pPr>
                      <a:r>
                        <a:rPr lang="en-US" sz="1400" dirty="0">
                          <a:effectLst/>
                        </a:rPr>
                        <a:t>Strategies to collect and use data driven decision making around the current topic.</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5</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4</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3</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2</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400">
                          <a:effectLst/>
                        </a:rPr>
                        <a:t>1</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1572702087"/>
                  </a:ext>
                </a:extLst>
              </a:tr>
              <a:tr h="282615">
                <a:tc>
                  <a:txBody>
                    <a:bodyPr/>
                    <a:lstStyle/>
                    <a:p>
                      <a:pPr marL="0" lvl="0" indent="0">
                        <a:lnSpc>
                          <a:spcPct val="106000"/>
                        </a:lnSpc>
                        <a:buFontTx/>
                        <a:buNone/>
                        <a:tabLst>
                          <a:tab pos="228600" algn="l"/>
                          <a:tab pos="457200" algn="l"/>
                        </a:tabLst>
                      </a:pPr>
                      <a:r>
                        <a:rPr lang="en-US" sz="1400" dirty="0">
                          <a:effectLst/>
                        </a:rPr>
                        <a:t>Work with community members around solving problems. </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5</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4</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3</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2</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400">
                          <a:effectLst/>
                        </a:rPr>
                        <a:t>1</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24218368"/>
                  </a:ext>
                </a:extLst>
              </a:tr>
              <a:tr h="282615">
                <a:tc>
                  <a:txBody>
                    <a:bodyPr/>
                    <a:lstStyle/>
                    <a:p>
                      <a:pPr marL="0" lvl="0" indent="0">
                        <a:lnSpc>
                          <a:spcPct val="106000"/>
                        </a:lnSpc>
                        <a:buFontTx/>
                        <a:buNone/>
                        <a:tabLst>
                          <a:tab pos="228600" algn="l"/>
                          <a:tab pos="457200" algn="l"/>
                        </a:tabLst>
                      </a:pPr>
                      <a:r>
                        <a:rPr lang="en-US" sz="1400" dirty="0">
                          <a:effectLst/>
                        </a:rPr>
                        <a:t>Alignment with the education policies.</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5</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4</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3</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2</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400">
                          <a:effectLst/>
                        </a:rPr>
                        <a:t>1</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4236176380"/>
                  </a:ext>
                </a:extLst>
              </a:tr>
              <a:tr h="282615">
                <a:tc>
                  <a:txBody>
                    <a:bodyPr/>
                    <a:lstStyle/>
                    <a:p>
                      <a:pPr marL="0" lvl="0" indent="0">
                        <a:lnSpc>
                          <a:spcPct val="106000"/>
                        </a:lnSpc>
                        <a:buFontTx/>
                        <a:buNone/>
                        <a:tabLst>
                          <a:tab pos="228600" algn="l"/>
                          <a:tab pos="457200" algn="l"/>
                        </a:tabLst>
                      </a:pPr>
                      <a:r>
                        <a:rPr lang="en-US" sz="1400" dirty="0">
                          <a:effectLst/>
                        </a:rPr>
                        <a:t>Opportunities to bring in participants’ own experiences around the topic and use them for contextualization. </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5</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4</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3</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2</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400">
                          <a:effectLst/>
                        </a:rPr>
                        <a:t>1</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3623559157"/>
                  </a:ext>
                </a:extLst>
              </a:tr>
              <a:tr h="282615">
                <a:tc>
                  <a:txBody>
                    <a:bodyPr/>
                    <a:lstStyle/>
                    <a:p>
                      <a:pPr marL="0" lvl="0" indent="0">
                        <a:lnSpc>
                          <a:spcPct val="106000"/>
                        </a:lnSpc>
                        <a:buFontTx/>
                        <a:buNone/>
                        <a:tabLst>
                          <a:tab pos="228600" algn="l"/>
                          <a:tab pos="457200" algn="l"/>
                        </a:tabLst>
                      </a:pPr>
                      <a:r>
                        <a:rPr lang="en-US" sz="1400" dirty="0">
                          <a:effectLst/>
                        </a:rPr>
                        <a:t>Opportunities to reflect on participants’ own practice. </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5</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4</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3</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2</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400" dirty="0">
                          <a:effectLst/>
                        </a:rPr>
                        <a:t>1</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2205885751"/>
                  </a:ext>
                </a:extLst>
              </a:tr>
            </a:tbl>
          </a:graphicData>
        </a:graphic>
      </p:graphicFrame>
      <p:sp>
        <p:nvSpPr>
          <p:cNvPr id="4" name="Rectangle 1">
            <a:extLst>
              <a:ext uri="{FF2B5EF4-FFF2-40B4-BE49-F238E27FC236}">
                <a16:creationId xmlns:a16="http://schemas.microsoft.com/office/drawing/2014/main" id="{F3A73703-C8C6-4765-AA29-3E34B318B83F}"/>
              </a:ext>
            </a:extLst>
          </p:cNvPr>
          <p:cNvSpPr>
            <a:spLocks noChangeArrowheads="1"/>
          </p:cNvSpPr>
          <p:nvPr/>
        </p:nvSpPr>
        <p:spPr bwMode="auto">
          <a:xfrm>
            <a:off x="784074" y="923021"/>
            <a:ext cx="715984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tabLst>
                <a:tab pos="228600" algn="l"/>
                <a:tab pos="457200" algn="l"/>
              </a:tabLst>
            </a:pPr>
            <a:r>
              <a:rPr kumimoji="0" lang="en-US" altLang="en-US" sz="20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TOOL 3: EXTERNAL EVALUATOR TRAINING EVALUATION TOOL</a:t>
            </a:r>
            <a:endParaRPr kumimoji="0" lang="en-US"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r>
              <a:rPr kumimoji="0" lang="en-US" altLang="en-US" sz="200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Part 1. Use the tool below to quantitatively evaluate the training. </a:t>
            </a:r>
            <a:endParaRPr kumimoji="0" lang="en-US" altLang="en-US" sz="200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86608214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267208"/>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4"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5"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6"/>
            <a:stretch>
              <a:fillRect/>
            </a:stretch>
          </p:blipFill>
          <p:spPr>
            <a:xfrm>
              <a:off x="955566" y="170466"/>
              <a:ext cx="1008122" cy="1008122"/>
            </a:xfrm>
            <a:prstGeom prst="rect">
              <a:avLst/>
            </a:prstGeom>
          </p:spPr>
        </p:pic>
      </p:grpSp>
      <p:graphicFrame>
        <p:nvGraphicFramePr>
          <p:cNvPr id="3" name="Table 2">
            <a:extLst>
              <a:ext uri="{FF2B5EF4-FFF2-40B4-BE49-F238E27FC236}">
                <a16:creationId xmlns:a16="http://schemas.microsoft.com/office/drawing/2014/main" id="{DC8F81AE-1D42-40E5-9315-20B45ADDEE06}"/>
              </a:ext>
            </a:extLst>
          </p:cNvPr>
          <p:cNvGraphicFramePr>
            <a:graphicFrameLocks noGrp="1"/>
          </p:cNvGraphicFramePr>
          <p:nvPr>
            <p:extLst>
              <p:ext uri="{D42A27DB-BD31-4B8C-83A1-F6EECF244321}">
                <p14:modId xmlns:p14="http://schemas.microsoft.com/office/powerpoint/2010/main" val="896594387"/>
              </p:ext>
            </p:extLst>
          </p:nvPr>
        </p:nvGraphicFramePr>
        <p:xfrm>
          <a:off x="891398" y="3385216"/>
          <a:ext cx="10345036" cy="3241808"/>
        </p:xfrm>
        <a:graphic>
          <a:graphicData uri="http://schemas.openxmlformats.org/drawingml/2006/table">
            <a:tbl>
              <a:tblPr firstRow="1" firstCol="1" bandRow="1">
                <a:tableStyleId>{5940675A-B579-460E-94D1-54222C63F5DA}</a:tableStyleId>
              </a:tblPr>
              <a:tblGrid>
                <a:gridCol w="5196581">
                  <a:extLst>
                    <a:ext uri="{9D8B030D-6E8A-4147-A177-3AD203B41FA5}">
                      <a16:colId xmlns:a16="http://schemas.microsoft.com/office/drawing/2014/main" val="1938527418"/>
                    </a:ext>
                  </a:extLst>
                </a:gridCol>
                <a:gridCol w="5148455">
                  <a:extLst>
                    <a:ext uri="{9D8B030D-6E8A-4147-A177-3AD203B41FA5}">
                      <a16:colId xmlns:a16="http://schemas.microsoft.com/office/drawing/2014/main" val="1061646433"/>
                    </a:ext>
                  </a:extLst>
                </a:gridCol>
              </a:tblGrid>
              <a:tr h="198705">
                <a:tc>
                  <a:txBody>
                    <a:bodyPr/>
                    <a:lstStyle/>
                    <a:p>
                      <a:pPr indent="457200" algn="ctr">
                        <a:lnSpc>
                          <a:spcPct val="106000"/>
                        </a:lnSpc>
                        <a:spcAft>
                          <a:spcPts val="800"/>
                        </a:spcAft>
                      </a:pPr>
                      <a:r>
                        <a:rPr lang="en-US" sz="1400" dirty="0">
                          <a:effectLst/>
                        </a:rPr>
                        <a:t>What?</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55091" marR="55091" marT="55091" marB="55091"/>
                </a:tc>
                <a:tc>
                  <a:txBody>
                    <a:bodyPr/>
                    <a:lstStyle/>
                    <a:p>
                      <a:pPr indent="457200" algn="ctr">
                        <a:lnSpc>
                          <a:spcPct val="106000"/>
                        </a:lnSpc>
                        <a:spcAft>
                          <a:spcPts val="800"/>
                        </a:spcAft>
                      </a:pPr>
                      <a:r>
                        <a:rPr lang="en-US" sz="1400">
                          <a:effectLst/>
                        </a:rPr>
                        <a:t>So what?</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55091" marR="55091" marT="55091" marB="55091"/>
                </a:tc>
                <a:extLst>
                  <a:ext uri="{0D108BD9-81ED-4DB2-BD59-A6C34878D82A}">
                    <a16:rowId xmlns:a16="http://schemas.microsoft.com/office/drawing/2014/main" val="4196543229"/>
                  </a:ext>
                </a:extLst>
              </a:tr>
              <a:tr h="1581898">
                <a:tc>
                  <a:txBody>
                    <a:bodyPr/>
                    <a:lstStyle/>
                    <a:p>
                      <a:pPr indent="457200">
                        <a:lnSpc>
                          <a:spcPct val="106000"/>
                        </a:lnSpc>
                        <a:spcAft>
                          <a:spcPts val="1200"/>
                        </a:spcAft>
                      </a:pP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55091" marR="55091" marT="55091" marB="55091"/>
                </a:tc>
                <a:tc>
                  <a:txBody>
                    <a:bodyPr/>
                    <a:lstStyle/>
                    <a:p>
                      <a:pPr indent="457200">
                        <a:lnSpc>
                          <a:spcPct val="200000"/>
                        </a:lnSpc>
                      </a:pPr>
                      <a:endParaRPr lang="en-US" sz="1400" dirty="0">
                        <a:effectLst/>
                        <a:latin typeface="Calibri" panose="020F0502020204030204" pitchFamily="34" charset="0"/>
                        <a:cs typeface="Mangal" panose="02040503050203030202" pitchFamily="18" charset="0"/>
                      </a:endParaRPr>
                    </a:p>
                  </a:txBody>
                  <a:tcPr marL="55091" marR="55091" marT="55091" marB="55091"/>
                </a:tc>
                <a:extLst>
                  <a:ext uri="{0D108BD9-81ED-4DB2-BD59-A6C34878D82A}">
                    <a16:rowId xmlns:a16="http://schemas.microsoft.com/office/drawing/2014/main" val="1373058795"/>
                  </a:ext>
                </a:extLst>
              </a:tr>
              <a:tr h="1057179">
                <a:tc gridSpan="2">
                  <a:txBody>
                    <a:bodyPr/>
                    <a:lstStyle/>
                    <a:p>
                      <a:pPr indent="457200">
                        <a:lnSpc>
                          <a:spcPct val="106000"/>
                        </a:lnSpc>
                        <a:spcAft>
                          <a:spcPts val="800"/>
                        </a:spcAft>
                      </a:pPr>
                      <a:r>
                        <a:rPr lang="en-US" sz="1400" dirty="0">
                          <a:effectLst/>
                        </a:rPr>
                        <a:t>Now what?</a:t>
                      </a:r>
                    </a:p>
                    <a:p>
                      <a:pPr indent="457200">
                        <a:lnSpc>
                          <a:spcPct val="106000"/>
                        </a:lnSpc>
                        <a:spcAft>
                          <a:spcPts val="1200"/>
                        </a:spcAft>
                      </a:pPr>
                      <a:br>
                        <a:rPr lang="en-US" sz="1400" dirty="0">
                          <a:effectLst/>
                        </a:rPr>
                      </a:br>
                      <a:br>
                        <a:rPr lang="en-US" sz="1400" dirty="0">
                          <a:effectLst/>
                        </a:rPr>
                      </a:br>
                      <a:br>
                        <a:rPr lang="en-US" sz="1400" dirty="0">
                          <a:effectLst/>
                        </a:rPr>
                      </a:b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55091" marR="55091" marT="55091" marB="55091"/>
                </a:tc>
                <a:tc hMerge="1">
                  <a:txBody>
                    <a:bodyPr/>
                    <a:lstStyle/>
                    <a:p>
                      <a:endParaRPr lang="en-US"/>
                    </a:p>
                  </a:txBody>
                  <a:tcPr/>
                </a:tc>
                <a:extLst>
                  <a:ext uri="{0D108BD9-81ED-4DB2-BD59-A6C34878D82A}">
                    <a16:rowId xmlns:a16="http://schemas.microsoft.com/office/drawing/2014/main" val="4064803851"/>
                  </a:ext>
                </a:extLst>
              </a:tr>
            </a:tbl>
          </a:graphicData>
        </a:graphic>
      </p:graphicFrame>
      <p:sp>
        <p:nvSpPr>
          <p:cNvPr id="4" name="Rectangle 1">
            <a:extLst>
              <a:ext uri="{FF2B5EF4-FFF2-40B4-BE49-F238E27FC236}">
                <a16:creationId xmlns:a16="http://schemas.microsoft.com/office/drawing/2014/main" id="{F3A73703-C8C6-4765-AA29-3E34B318B83F}"/>
              </a:ext>
            </a:extLst>
          </p:cNvPr>
          <p:cNvSpPr>
            <a:spLocks noChangeArrowheads="1"/>
          </p:cNvSpPr>
          <p:nvPr/>
        </p:nvSpPr>
        <p:spPr bwMode="auto">
          <a:xfrm>
            <a:off x="859314" y="999792"/>
            <a:ext cx="10409204" cy="22006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tabLst>
                <a:tab pos="228600" algn="l"/>
                <a:tab pos="457200" algn="l"/>
              </a:tabLst>
            </a:pPr>
            <a:r>
              <a:rPr kumimoji="0" lang="en-US" altLang="en-US" sz="24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TOOL 3: EXTERNAL EVALUATOR TRAINING EVALUATION TOOL</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r>
              <a:rPr kumimoji="0" lang="en-US" altLang="en-US" sz="200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Part 2. Use the What? So, what?? And Now, what??? Template to reflect on the training session. </a:t>
            </a:r>
            <a:endParaRPr kumimoji="0" lang="en-US" altLang="en-US" sz="200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 pos="457200" algn="l"/>
              </a:tabLst>
            </a:pPr>
            <a:endParaRPr kumimoji="0" lang="en-US" altLang="en-US" sz="9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 pos="457200" algn="l"/>
              </a:tabLst>
            </a:pPr>
            <a:r>
              <a:rPr kumimoji="0" lang="en-US" altLang="en-US" sz="14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During Observation</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r>
              <a:rPr kumimoji="0" lang="en-US" altLang="en-US" sz="14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In </a:t>
            </a:r>
            <a:r>
              <a:rPr kumimoji="0" lang="en-US" altLang="en-US" sz="14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what </a:t>
            </a:r>
            <a:r>
              <a:rPr kumimoji="0" lang="en-US" altLang="en-US" sz="14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column, put down notes about what you see</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r>
              <a:rPr kumimoji="0" lang="en-US" altLang="en-US" sz="14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In the </a:t>
            </a:r>
            <a:r>
              <a:rPr kumimoji="0" lang="en-US" altLang="en-US" sz="14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So What? </a:t>
            </a:r>
            <a:r>
              <a:rPr kumimoji="0" lang="en-US" altLang="en-US" sz="14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Column add your comments about the observation (Why did you notice a particular thing, what was interesting about it, what was the problem, what other questions do you have etc.)</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 pos="457200" algn="l"/>
              </a:tabLst>
            </a:pPr>
            <a:r>
              <a:rPr kumimoji="0" lang="en-US" altLang="en-US" sz="14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Do during debrief</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r>
              <a:rPr kumimoji="0" lang="en-US" altLang="en-US" sz="14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In the </a:t>
            </a:r>
            <a:r>
              <a:rPr kumimoji="0" lang="en-US" altLang="en-US" sz="14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Now What? </a:t>
            </a:r>
            <a:r>
              <a:rPr kumimoji="0" lang="en-US" altLang="en-US" sz="14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Space, add the next steps after the observation during debrief with the participant.</a:t>
            </a:r>
            <a:r>
              <a:rPr kumimoji="0" lang="en-US" altLang="en-US" sz="1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0290429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267208"/>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4"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5"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6"/>
            <a:stretch>
              <a:fillRect/>
            </a:stretch>
          </p:blipFill>
          <p:spPr>
            <a:xfrm>
              <a:off x="955566" y="170466"/>
              <a:ext cx="1008122" cy="1008122"/>
            </a:xfrm>
            <a:prstGeom prst="rect">
              <a:avLst/>
            </a:prstGeom>
          </p:spPr>
        </p:pic>
      </p:grpSp>
      <p:sp>
        <p:nvSpPr>
          <p:cNvPr id="12" name="TextBox 11">
            <a:extLst>
              <a:ext uri="{FF2B5EF4-FFF2-40B4-BE49-F238E27FC236}">
                <a16:creationId xmlns:a16="http://schemas.microsoft.com/office/drawing/2014/main" id="{8546CFB9-534E-4D96-AD2F-C7CD845A7587}"/>
              </a:ext>
            </a:extLst>
          </p:cNvPr>
          <p:cNvSpPr txBox="1"/>
          <p:nvPr/>
        </p:nvSpPr>
        <p:spPr>
          <a:xfrm>
            <a:off x="955566" y="1261575"/>
            <a:ext cx="6093994" cy="461665"/>
          </a:xfrm>
          <a:prstGeom prst="rect">
            <a:avLst/>
          </a:prstGeom>
          <a:noFill/>
        </p:spPr>
        <p:txBody>
          <a:bodyPr wrap="square">
            <a:spAutoFit/>
          </a:bodyPr>
          <a:lstStyle/>
          <a:p>
            <a:r>
              <a:rPr lang="en-US" sz="2400" b="1" dirty="0">
                <a:effectLst/>
                <a:latin typeface="Calibri" panose="020F0502020204030204" pitchFamily="34" charset="0"/>
                <a:ea typeface="Calibri" panose="020F0502020204030204" pitchFamily="34" charset="0"/>
                <a:cs typeface="Mangal" panose="02040503050203030202" pitchFamily="18" charset="0"/>
              </a:rPr>
              <a:t>Activity: Evaluation of training </a:t>
            </a:r>
            <a:endParaRPr lang="en-US" sz="2400" dirty="0"/>
          </a:p>
        </p:txBody>
      </p:sp>
    </p:spTree>
    <p:extLst>
      <p:ext uri="{BB962C8B-B14F-4D97-AF65-F5344CB8AC3E}">
        <p14:creationId xmlns:p14="http://schemas.microsoft.com/office/powerpoint/2010/main" val="101859027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433174"/>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sp>
        <p:nvSpPr>
          <p:cNvPr id="14" name="Rectangle 2">
            <a:extLst>
              <a:ext uri="{FF2B5EF4-FFF2-40B4-BE49-F238E27FC236}">
                <a16:creationId xmlns:a16="http://schemas.microsoft.com/office/drawing/2014/main" id="{CDAEA863-F788-4525-BF71-399A12A994FA}"/>
              </a:ext>
            </a:extLst>
          </p:cNvPr>
          <p:cNvSpPr txBox="1">
            <a:spLocks noChangeArrowheads="1"/>
          </p:cNvSpPr>
          <p:nvPr/>
        </p:nvSpPr>
        <p:spPr>
          <a:xfrm>
            <a:off x="891398" y="1204460"/>
            <a:ext cx="10161612" cy="7611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600"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Structured Reflection (25 mins)</a:t>
            </a:r>
          </a:p>
        </p:txBody>
      </p:sp>
    </p:spTree>
    <p:extLst>
      <p:ext uri="{BB962C8B-B14F-4D97-AF65-F5344CB8AC3E}">
        <p14:creationId xmlns:p14="http://schemas.microsoft.com/office/powerpoint/2010/main" val="36026223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433174"/>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sp>
        <p:nvSpPr>
          <p:cNvPr id="14" name="Rectangle 2">
            <a:extLst>
              <a:ext uri="{FF2B5EF4-FFF2-40B4-BE49-F238E27FC236}">
                <a16:creationId xmlns:a16="http://schemas.microsoft.com/office/drawing/2014/main" id="{CDAEA863-F788-4525-BF71-399A12A994FA}"/>
              </a:ext>
            </a:extLst>
          </p:cNvPr>
          <p:cNvSpPr txBox="1">
            <a:spLocks noChangeArrowheads="1"/>
          </p:cNvSpPr>
          <p:nvPr/>
        </p:nvSpPr>
        <p:spPr>
          <a:xfrm>
            <a:off x="891398" y="1204460"/>
            <a:ext cx="10161612" cy="7611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3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Interactive Diaries (10 mins)</a:t>
            </a:r>
            <a:endParaRPr kumimoji="0" lang="en-US" altLang="en-US" sz="3600"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15" name="TextBox 14">
            <a:extLst>
              <a:ext uri="{FF2B5EF4-FFF2-40B4-BE49-F238E27FC236}">
                <a16:creationId xmlns:a16="http://schemas.microsoft.com/office/drawing/2014/main" id="{7F9AC2A5-B96E-437A-A5D4-12FBE99195CD}"/>
              </a:ext>
            </a:extLst>
          </p:cNvPr>
          <p:cNvSpPr txBox="1"/>
          <p:nvPr/>
        </p:nvSpPr>
        <p:spPr>
          <a:xfrm>
            <a:off x="927768" y="2285128"/>
            <a:ext cx="10336464" cy="2031325"/>
          </a:xfrm>
          <a:prstGeom prst="rect">
            <a:avLst/>
          </a:prstGeom>
          <a:noFill/>
        </p:spPr>
        <p:txBody>
          <a:bodyPr wrap="square">
            <a:spAutoFit/>
          </a:bodyPr>
          <a:lstStyle/>
          <a:p>
            <a:pPr fontAlgn="base"/>
            <a:r>
              <a:rPr kumimoji="0" lang="en-US" altLang="en-US"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Interactive dairy is a strategy to include the participants’ voice in the training. </a:t>
            </a:r>
            <a:r>
              <a:rPr lang="en-US" altLang="en-US" dirty="0">
                <a:solidFill>
                  <a:srgbClr val="000000"/>
                </a:solidFill>
                <a:latin typeface="Calibri" panose="020F0502020204030204" pitchFamily="34" charset="0"/>
                <a:ea typeface="Times New Roman" panose="02020603050405020304" pitchFamily="18" charset="0"/>
                <a:cs typeface="Calibri" panose="020F0502020204030204" pitchFamily="34" charset="0"/>
              </a:rPr>
              <a:t>T</a:t>
            </a:r>
            <a:r>
              <a:rPr kumimoji="0" lang="en-US" altLang="en-US"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he trainees get to give live feedback on the design of the training that they are undertaking by engaging in a dialogue with the trainer. </a:t>
            </a:r>
          </a:p>
          <a:p>
            <a:pPr fontAlgn="base"/>
            <a:endParaRPr lang="en-US" altLang="en-US"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fontAlgn="base"/>
            <a:r>
              <a:rPr lang="en-US" altLang="en-US" dirty="0">
                <a:solidFill>
                  <a:srgbClr val="000000"/>
                </a:solidFill>
                <a:latin typeface="Calibri" panose="020F0502020204030204" pitchFamily="34" charset="0"/>
                <a:ea typeface="Times New Roman" panose="02020603050405020304" pitchFamily="18" charset="0"/>
                <a:cs typeface="Calibri" panose="020F0502020204030204" pitchFamily="34" charset="0"/>
              </a:rPr>
              <a:t>Rationale</a:t>
            </a:r>
          </a:p>
          <a:p>
            <a:pPr marL="457200" indent="-457200" fontAlgn="base">
              <a:buFont typeface="+mj-lt"/>
              <a:buAutoNum type="arabicPeriod"/>
            </a:pPr>
            <a:r>
              <a:rPr kumimoji="0" lang="en-US" altLang="en-US"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First, it will include participants’ voice in the training process. </a:t>
            </a:r>
          </a:p>
          <a:p>
            <a:pPr marL="457200" indent="-457200" fontAlgn="base">
              <a:buFont typeface="+mj-lt"/>
              <a:buAutoNum type="arabicPeriod"/>
            </a:pPr>
            <a:r>
              <a:rPr kumimoji="0" lang="en-US" altLang="en-US"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Second, it builds a transferable skill in the participants that they can use when they are working in the field with their supervisees. </a:t>
            </a:r>
          </a:p>
        </p:txBody>
      </p:sp>
    </p:spTree>
    <p:extLst>
      <p:ext uri="{BB962C8B-B14F-4D97-AF65-F5344CB8AC3E}">
        <p14:creationId xmlns:p14="http://schemas.microsoft.com/office/powerpoint/2010/main" val="91308535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433174"/>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sp>
        <p:nvSpPr>
          <p:cNvPr id="14" name="Rectangle 2">
            <a:extLst>
              <a:ext uri="{FF2B5EF4-FFF2-40B4-BE49-F238E27FC236}">
                <a16:creationId xmlns:a16="http://schemas.microsoft.com/office/drawing/2014/main" id="{CDAEA863-F788-4525-BF71-399A12A994FA}"/>
              </a:ext>
            </a:extLst>
          </p:cNvPr>
          <p:cNvSpPr txBox="1">
            <a:spLocks noChangeArrowheads="1"/>
          </p:cNvSpPr>
          <p:nvPr/>
        </p:nvSpPr>
        <p:spPr>
          <a:xfrm>
            <a:off x="891398" y="1204460"/>
            <a:ext cx="10161612" cy="7611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3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Interactive Diaries (10 mins)</a:t>
            </a:r>
            <a:endParaRPr kumimoji="0" lang="en-US" altLang="en-US" sz="3600"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15" name="TextBox 14">
            <a:extLst>
              <a:ext uri="{FF2B5EF4-FFF2-40B4-BE49-F238E27FC236}">
                <a16:creationId xmlns:a16="http://schemas.microsoft.com/office/drawing/2014/main" id="{7F9AC2A5-B96E-437A-A5D4-12FBE99195CD}"/>
              </a:ext>
            </a:extLst>
          </p:cNvPr>
          <p:cNvSpPr txBox="1"/>
          <p:nvPr/>
        </p:nvSpPr>
        <p:spPr>
          <a:xfrm>
            <a:off x="927768" y="2285128"/>
            <a:ext cx="10336464" cy="3139321"/>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 diaries will be distributed to the facilitators along with the prompts for feedback on the training:</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dirty="0">
              <a:solidFill>
                <a:srgbClr val="000000"/>
              </a:solidFill>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altLang="en-US" b="1"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Prompts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Did you enjoy the activities?</a:t>
            </a: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What did you learn about in today’s training? </a:t>
            </a: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What would you change about today’s training? Etc.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Directions</a:t>
            </a:r>
            <a:endParaRPr kumimoji="0" lang="en-US" altLang="en-US" b="1"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participants, please write your notes for the facilitators in the diaries.</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dirty="0">
                <a:solidFill>
                  <a:srgbClr val="000000"/>
                </a:solidFill>
                <a:latin typeface="Calibri" panose="020F0502020204030204" pitchFamily="34" charset="0"/>
                <a:ea typeface="Times New Roman" panose="02020603050405020304" pitchFamily="18" charset="0"/>
                <a:cs typeface="Calibri" panose="020F0502020204030204" pitchFamily="34" charset="0"/>
              </a:rPr>
              <a:t>T</a:t>
            </a:r>
            <a:r>
              <a:rPr kumimoji="0" lang="en-US" altLang="en-US"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hese will then be collected.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 trainers will respond to the diary entries by writing back. You will get the diaries back tomorrow.</a:t>
            </a:r>
            <a:endParaRPr kumimoji="0" lang="en-US" altLang="en-US"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0837640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433174"/>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pic>
        <p:nvPicPr>
          <p:cNvPr id="12" name="Picture 11">
            <a:extLst>
              <a:ext uri="{FF2B5EF4-FFF2-40B4-BE49-F238E27FC236}">
                <a16:creationId xmlns:a16="http://schemas.microsoft.com/office/drawing/2014/main" id="{BCA12DB7-1DD2-4F89-83EA-05BE7B4565A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69860" y="6259243"/>
            <a:ext cx="10830742" cy="495300"/>
          </a:xfrm>
          <a:prstGeom prst="rect">
            <a:avLst/>
          </a:prstGeom>
          <a:noFill/>
          <a:ln>
            <a:noFill/>
          </a:ln>
        </p:spPr>
      </p:pic>
      <p:sp>
        <p:nvSpPr>
          <p:cNvPr id="13" name="Subtitle 2">
            <a:extLst>
              <a:ext uri="{FF2B5EF4-FFF2-40B4-BE49-F238E27FC236}">
                <a16:creationId xmlns:a16="http://schemas.microsoft.com/office/drawing/2014/main" id="{96E69EB1-0DD0-413F-86CD-CB4078B4B55B}"/>
              </a:ext>
            </a:extLst>
          </p:cNvPr>
          <p:cNvSpPr>
            <a:spLocks noGrp="1"/>
          </p:cNvSpPr>
          <p:nvPr>
            <p:ph type="subTitle" idx="1"/>
          </p:nvPr>
        </p:nvSpPr>
        <p:spPr>
          <a:xfrm>
            <a:off x="1524000" y="3602038"/>
            <a:ext cx="9144000" cy="1655762"/>
          </a:xfrm>
        </p:spPr>
        <p:txBody>
          <a:bodyPr>
            <a:normAutofit/>
          </a:bodyPr>
          <a:lstStyle/>
          <a:p>
            <a:r>
              <a:rPr lang="en-US" dirty="0">
                <a:latin typeface="+mj-lt"/>
              </a:rPr>
              <a:t>DAY 3</a:t>
            </a:r>
          </a:p>
          <a:p>
            <a:r>
              <a:rPr lang="en-US" dirty="0">
                <a:latin typeface="+mj-lt"/>
              </a:rPr>
              <a:t>CONCEPT 5: DESIGNING AND IMPLEMENTING PD.</a:t>
            </a:r>
          </a:p>
        </p:txBody>
      </p:sp>
      <p:sp>
        <p:nvSpPr>
          <p:cNvPr id="14" name="Title 1">
            <a:extLst>
              <a:ext uri="{FF2B5EF4-FFF2-40B4-BE49-F238E27FC236}">
                <a16:creationId xmlns:a16="http://schemas.microsoft.com/office/drawing/2014/main" id="{F4573B9F-FFE0-4E6D-ADA2-8C13DD8D08CC}"/>
              </a:ext>
            </a:extLst>
          </p:cNvPr>
          <p:cNvSpPr>
            <a:spLocks noGrp="1"/>
          </p:cNvSpPr>
          <p:nvPr>
            <p:ph type="ctrTitle"/>
          </p:nvPr>
        </p:nvSpPr>
        <p:spPr>
          <a:xfrm>
            <a:off x="1524000" y="1122363"/>
            <a:ext cx="9144000" cy="2387600"/>
          </a:xfrm>
        </p:spPr>
        <p:txBody>
          <a:bodyPr>
            <a:normAutofit/>
          </a:bodyPr>
          <a:lstStyle/>
          <a:p>
            <a:r>
              <a:rPr lang="en-US" sz="4400" dirty="0">
                <a:latin typeface="+mj-lt"/>
              </a:rPr>
              <a:t>Continuous Professional Development of Teachers Training Module</a:t>
            </a:r>
            <a:endParaRPr lang="en-US" sz="4400" dirty="0"/>
          </a:p>
        </p:txBody>
      </p:sp>
    </p:spTree>
    <p:extLst>
      <p:ext uri="{BB962C8B-B14F-4D97-AF65-F5344CB8AC3E}">
        <p14:creationId xmlns:p14="http://schemas.microsoft.com/office/powerpoint/2010/main" val="238497688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267208"/>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graphicFrame>
        <p:nvGraphicFramePr>
          <p:cNvPr id="3" name="Table 2">
            <a:extLst>
              <a:ext uri="{FF2B5EF4-FFF2-40B4-BE49-F238E27FC236}">
                <a16:creationId xmlns:a16="http://schemas.microsoft.com/office/drawing/2014/main" id="{51908BCD-79DE-4DA2-BDAD-A317BA4FB99D}"/>
              </a:ext>
            </a:extLst>
          </p:cNvPr>
          <p:cNvGraphicFramePr>
            <a:graphicFrameLocks noGrp="1"/>
          </p:cNvGraphicFramePr>
          <p:nvPr>
            <p:extLst>
              <p:ext uri="{D42A27DB-BD31-4B8C-83A1-F6EECF244321}">
                <p14:modId xmlns:p14="http://schemas.microsoft.com/office/powerpoint/2010/main" val="799367718"/>
              </p:ext>
            </p:extLst>
          </p:nvPr>
        </p:nvGraphicFramePr>
        <p:xfrm>
          <a:off x="955566" y="1241349"/>
          <a:ext cx="10345035" cy="2605537"/>
        </p:xfrm>
        <a:graphic>
          <a:graphicData uri="http://schemas.openxmlformats.org/drawingml/2006/table">
            <a:tbl>
              <a:tblPr bandRow="1">
                <a:tableStyleId>{5940675A-B579-460E-94D1-54222C63F5DA}</a:tableStyleId>
              </a:tblPr>
              <a:tblGrid>
                <a:gridCol w="1671100">
                  <a:extLst>
                    <a:ext uri="{9D8B030D-6E8A-4147-A177-3AD203B41FA5}">
                      <a16:colId xmlns:a16="http://schemas.microsoft.com/office/drawing/2014/main" val="3424672033"/>
                    </a:ext>
                  </a:extLst>
                </a:gridCol>
                <a:gridCol w="2659437">
                  <a:extLst>
                    <a:ext uri="{9D8B030D-6E8A-4147-A177-3AD203B41FA5}">
                      <a16:colId xmlns:a16="http://schemas.microsoft.com/office/drawing/2014/main" val="400999686"/>
                    </a:ext>
                  </a:extLst>
                </a:gridCol>
                <a:gridCol w="5158653">
                  <a:extLst>
                    <a:ext uri="{9D8B030D-6E8A-4147-A177-3AD203B41FA5}">
                      <a16:colId xmlns:a16="http://schemas.microsoft.com/office/drawing/2014/main" val="42014860"/>
                    </a:ext>
                  </a:extLst>
                </a:gridCol>
                <a:gridCol w="855845">
                  <a:extLst>
                    <a:ext uri="{9D8B030D-6E8A-4147-A177-3AD203B41FA5}">
                      <a16:colId xmlns:a16="http://schemas.microsoft.com/office/drawing/2014/main" val="537032367"/>
                    </a:ext>
                  </a:extLst>
                </a:gridCol>
              </a:tblGrid>
              <a:tr h="55112">
                <a:tc>
                  <a:txBody>
                    <a:bodyPr/>
                    <a:lstStyle/>
                    <a:p>
                      <a:pPr>
                        <a:lnSpc>
                          <a:spcPct val="106000"/>
                        </a:lnSpc>
                        <a:spcAft>
                          <a:spcPts val="800"/>
                        </a:spcAft>
                      </a:pPr>
                      <a:r>
                        <a:rPr lang="en-US" sz="1400" b="1" dirty="0">
                          <a:effectLst/>
                        </a:rPr>
                        <a:t>Sub-topic</a:t>
                      </a:r>
                      <a:endParaRPr lang="en-US" sz="1400" b="1"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nchor="ctr"/>
                </a:tc>
                <a:tc>
                  <a:txBody>
                    <a:bodyPr/>
                    <a:lstStyle/>
                    <a:p>
                      <a:pPr>
                        <a:lnSpc>
                          <a:spcPct val="106000"/>
                        </a:lnSpc>
                        <a:spcAft>
                          <a:spcPts val="800"/>
                        </a:spcAft>
                      </a:pPr>
                      <a:r>
                        <a:rPr lang="en-US" sz="1400" b="1">
                          <a:effectLst/>
                        </a:rPr>
                        <a:t>Concepts</a:t>
                      </a:r>
                      <a:endParaRPr lang="en-US" sz="1400" b="1">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nchor="ctr"/>
                </a:tc>
                <a:tc>
                  <a:txBody>
                    <a:bodyPr/>
                    <a:lstStyle/>
                    <a:p>
                      <a:pPr>
                        <a:lnSpc>
                          <a:spcPct val="106000"/>
                        </a:lnSpc>
                        <a:spcAft>
                          <a:spcPts val="800"/>
                        </a:spcAft>
                      </a:pPr>
                      <a:r>
                        <a:rPr lang="en-US" sz="1400" b="1" dirty="0">
                          <a:effectLst/>
                        </a:rPr>
                        <a:t>Pedagogy</a:t>
                      </a:r>
                      <a:endParaRPr lang="en-US" sz="1400" b="1"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nchor="ctr"/>
                </a:tc>
                <a:tc>
                  <a:txBody>
                    <a:bodyPr/>
                    <a:lstStyle/>
                    <a:p>
                      <a:pPr>
                        <a:lnSpc>
                          <a:spcPct val="106000"/>
                        </a:lnSpc>
                        <a:spcAft>
                          <a:spcPts val="800"/>
                        </a:spcAft>
                      </a:pPr>
                      <a:r>
                        <a:rPr lang="en-US" sz="1400" b="1" dirty="0">
                          <a:effectLst/>
                        </a:rPr>
                        <a:t>Time</a:t>
                      </a:r>
                      <a:endParaRPr lang="en-US" sz="1400" b="1"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tc>
                <a:extLst>
                  <a:ext uri="{0D108BD9-81ED-4DB2-BD59-A6C34878D82A}">
                    <a16:rowId xmlns:a16="http://schemas.microsoft.com/office/drawing/2014/main" val="3864738136"/>
                  </a:ext>
                </a:extLst>
              </a:tr>
              <a:tr h="34205">
                <a:tc gridSpan="4">
                  <a:txBody>
                    <a:bodyPr/>
                    <a:lstStyle/>
                    <a:p>
                      <a:pPr>
                        <a:lnSpc>
                          <a:spcPct val="106000"/>
                        </a:lnSpc>
                        <a:spcAft>
                          <a:spcPts val="800"/>
                        </a:spcAft>
                      </a:pPr>
                      <a:r>
                        <a:rPr lang="en-US" sz="1400" i="1" dirty="0">
                          <a:effectLst/>
                        </a:rPr>
                        <a:t>Competency Developed: Working effectively with others, Communicating effectively and with impact, Developing self and others, education expertise.</a:t>
                      </a:r>
                      <a:endParaRPr lang="en-US" sz="1400" i="1"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9751661"/>
                  </a:ext>
                </a:extLst>
              </a:tr>
              <a:tr h="90848">
                <a:tc rowSpan="9">
                  <a:txBody>
                    <a:bodyPr/>
                    <a:lstStyle/>
                    <a:p>
                      <a:pPr>
                        <a:lnSpc>
                          <a:spcPct val="106000"/>
                        </a:lnSpc>
                        <a:spcAft>
                          <a:spcPts val="800"/>
                        </a:spcAft>
                      </a:pPr>
                      <a:r>
                        <a:rPr lang="en-US" sz="1400" dirty="0">
                          <a:effectLst/>
                        </a:rPr>
                        <a:t>Learning Circles Implementation</a:t>
                      </a:r>
                    </a:p>
                    <a:p>
                      <a:pPr>
                        <a:lnSpc>
                          <a:spcPct val="106000"/>
                        </a:lnSpc>
                        <a:spcAft>
                          <a:spcPts val="800"/>
                        </a:spcAft>
                      </a:pPr>
                      <a:r>
                        <a:rPr lang="en-US" sz="1400" dirty="0">
                          <a:effectLst/>
                        </a:rPr>
                        <a:t> </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nchor="ctr"/>
                </a:tc>
                <a:tc rowSpan="9">
                  <a:txBody>
                    <a:bodyPr/>
                    <a:lstStyle/>
                    <a:p>
                      <a:pPr>
                        <a:lnSpc>
                          <a:spcPct val="106000"/>
                        </a:lnSpc>
                        <a:spcAft>
                          <a:spcPts val="800"/>
                        </a:spcAft>
                      </a:pPr>
                      <a:r>
                        <a:rPr lang="en-US" sz="1400" dirty="0">
                          <a:effectLst/>
                        </a:rPr>
                        <a:t>Concept 5:</a:t>
                      </a:r>
                    </a:p>
                    <a:p>
                      <a:pPr>
                        <a:lnSpc>
                          <a:spcPct val="106000"/>
                        </a:lnSpc>
                        <a:spcAft>
                          <a:spcPts val="800"/>
                        </a:spcAft>
                      </a:pPr>
                      <a:r>
                        <a:rPr lang="en-US" sz="1400" dirty="0">
                          <a:effectLst/>
                        </a:rPr>
                        <a:t>Designing and implementing PD.</a:t>
                      </a:r>
                    </a:p>
                    <a:p>
                      <a:pPr>
                        <a:lnSpc>
                          <a:spcPct val="106000"/>
                        </a:lnSpc>
                        <a:spcAft>
                          <a:spcPts val="800"/>
                        </a:spcAft>
                      </a:pPr>
                      <a:r>
                        <a:rPr lang="en-US" sz="1400" dirty="0">
                          <a:effectLst/>
                        </a:rPr>
                        <a:t> </a:t>
                      </a:r>
                    </a:p>
                    <a:p>
                      <a:pPr>
                        <a:lnSpc>
                          <a:spcPct val="106000"/>
                        </a:lnSpc>
                        <a:spcAft>
                          <a:spcPts val="800"/>
                        </a:spcAft>
                      </a:pPr>
                      <a:r>
                        <a:rPr lang="en-US" sz="1400" dirty="0">
                          <a:effectLst/>
                        </a:rPr>
                        <a:t> </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nchor="ctr"/>
                </a:tc>
                <a:tc>
                  <a:txBody>
                    <a:bodyPr/>
                    <a:lstStyle/>
                    <a:p>
                      <a:pPr>
                        <a:lnSpc>
                          <a:spcPct val="106000"/>
                        </a:lnSpc>
                        <a:spcAft>
                          <a:spcPts val="800"/>
                        </a:spcAft>
                      </a:pPr>
                      <a:r>
                        <a:rPr lang="en-US" sz="1400" kern="1200" dirty="0">
                          <a:effectLst/>
                        </a:rPr>
                        <a:t>Community Building Activity</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tc>
                <a:tc>
                  <a:txBody>
                    <a:bodyPr/>
                    <a:lstStyle/>
                    <a:p>
                      <a:pPr>
                        <a:lnSpc>
                          <a:spcPct val="106000"/>
                        </a:lnSpc>
                        <a:spcAft>
                          <a:spcPts val="800"/>
                        </a:spcAft>
                      </a:pPr>
                      <a:r>
                        <a:rPr lang="en-US" sz="1400" kern="1200" dirty="0">
                          <a:effectLst/>
                        </a:rPr>
                        <a:t>30 mins</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tc>
                <a:extLst>
                  <a:ext uri="{0D108BD9-81ED-4DB2-BD59-A6C34878D82A}">
                    <a16:rowId xmlns:a16="http://schemas.microsoft.com/office/drawing/2014/main" val="3776025074"/>
                  </a:ext>
                </a:extLst>
              </a:tr>
              <a:tr h="161058">
                <a:tc vMerge="1">
                  <a:txBody>
                    <a:bodyPr/>
                    <a:lstStyle/>
                    <a:p>
                      <a:endParaRPr lang="en-US"/>
                    </a:p>
                  </a:txBody>
                  <a:tcPr/>
                </a:tc>
                <a:tc vMerge="1">
                  <a:txBody>
                    <a:bodyPr/>
                    <a:lstStyle/>
                    <a:p>
                      <a:endParaRPr lang="en-US"/>
                    </a:p>
                  </a:txBody>
                  <a:tcPr/>
                </a:tc>
                <a:tc>
                  <a:txBody>
                    <a:bodyPr/>
                    <a:lstStyle/>
                    <a:p>
                      <a:r>
                        <a:rPr lang="en-US" sz="1400" kern="1200" dirty="0">
                          <a:solidFill>
                            <a:schemeClr val="tx1"/>
                          </a:solidFill>
                          <a:effectLst/>
                          <a:latin typeface="+mn-lt"/>
                          <a:ea typeface="+mn-ea"/>
                          <a:cs typeface="+mn-cs"/>
                        </a:rPr>
                        <a:t>Field Expert</a:t>
                      </a:r>
                    </a:p>
                  </a:txBody>
                  <a:tcPr marL="9824" marR="9824" marT="0" marB="0"/>
                </a:tc>
                <a:tc>
                  <a:txBody>
                    <a:bodyPr/>
                    <a:lstStyle/>
                    <a:p>
                      <a:pPr>
                        <a:lnSpc>
                          <a:spcPct val="106000"/>
                        </a:lnSpc>
                        <a:spcAft>
                          <a:spcPts val="800"/>
                        </a:spcAft>
                      </a:pPr>
                      <a:r>
                        <a:rPr lang="en-US" sz="1400" kern="1200" dirty="0">
                          <a:effectLst/>
                        </a:rPr>
                        <a:t>75 mins</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tc>
                <a:extLst>
                  <a:ext uri="{0D108BD9-81ED-4DB2-BD59-A6C34878D82A}">
                    <a16:rowId xmlns:a16="http://schemas.microsoft.com/office/drawing/2014/main" val="2921911356"/>
                  </a:ext>
                </a:extLst>
              </a:tr>
              <a:tr h="0">
                <a:tc vMerge="1">
                  <a:txBody>
                    <a:bodyPr/>
                    <a:lstStyle/>
                    <a:p>
                      <a:endParaRPr lang="en-US"/>
                    </a:p>
                  </a:txBody>
                  <a:tcPr/>
                </a:tc>
                <a:tc vMerge="1">
                  <a:txBody>
                    <a:bodyPr/>
                    <a:lstStyle/>
                    <a:p>
                      <a:endParaRPr lang="en-US"/>
                    </a:p>
                  </a:txBody>
                  <a:tcPr/>
                </a:tc>
                <a:tc>
                  <a:txBody>
                    <a:bodyPr/>
                    <a:lstStyle/>
                    <a:p>
                      <a:r>
                        <a:rPr lang="en-US" sz="1400" kern="1200" dirty="0">
                          <a:effectLst/>
                        </a:rPr>
                        <a:t>Small Break</a:t>
                      </a:r>
                      <a:endParaRPr lang="en-US" sz="1400" dirty="0"/>
                    </a:p>
                  </a:txBody>
                  <a:tcPr marL="9824" marR="9824" marT="0" marB="0" anchor="ctr">
                    <a:solidFill>
                      <a:schemeClr val="bg2">
                        <a:lumMod val="90000"/>
                      </a:schemeClr>
                    </a:solidFill>
                  </a:tcPr>
                </a:tc>
                <a:tc>
                  <a:txBody>
                    <a:bodyPr/>
                    <a:lstStyle/>
                    <a:p>
                      <a:pPr>
                        <a:lnSpc>
                          <a:spcPct val="106000"/>
                        </a:lnSpc>
                        <a:spcAft>
                          <a:spcPts val="800"/>
                        </a:spcAft>
                      </a:pPr>
                      <a:r>
                        <a:rPr lang="en-US" sz="1400" kern="1200" dirty="0">
                          <a:effectLst/>
                        </a:rPr>
                        <a:t>15 mins</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solidFill>
                      <a:schemeClr val="bg2">
                        <a:lumMod val="90000"/>
                      </a:schemeClr>
                    </a:solidFill>
                  </a:tcPr>
                </a:tc>
                <a:extLst>
                  <a:ext uri="{0D108BD9-81ED-4DB2-BD59-A6C34878D82A}">
                    <a16:rowId xmlns:a16="http://schemas.microsoft.com/office/drawing/2014/main" val="1692711215"/>
                  </a:ext>
                </a:extLst>
              </a:tr>
              <a:tr h="0">
                <a:tc vMerge="1">
                  <a:txBody>
                    <a:bodyPr/>
                    <a:lstStyle/>
                    <a:p>
                      <a:endParaRPr lang="en-US"/>
                    </a:p>
                  </a:txBody>
                  <a:tcPr/>
                </a:tc>
                <a:tc v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tx1"/>
                          </a:solidFill>
                          <a:effectLst/>
                          <a:latin typeface="+mn-lt"/>
                          <a:ea typeface="+mn-ea"/>
                          <a:cs typeface="+mn-cs"/>
                        </a:rPr>
                        <a:t>Workshop: Designing a learning circle</a:t>
                      </a:r>
                    </a:p>
                  </a:txBody>
                  <a:tcPr marL="9824" marR="9824" marT="0" marB="0"/>
                </a:tc>
                <a:tc>
                  <a:txBody>
                    <a:bodyPr/>
                    <a:lstStyle/>
                    <a:p>
                      <a:pPr>
                        <a:lnSpc>
                          <a:spcPct val="106000"/>
                        </a:lnSpc>
                        <a:spcAft>
                          <a:spcPts val="800"/>
                        </a:spcAft>
                      </a:pPr>
                      <a:r>
                        <a:rPr lang="en-US" sz="1400" kern="1200" dirty="0">
                          <a:effectLst/>
                        </a:rPr>
                        <a:t>90 mins</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tc>
                <a:extLst>
                  <a:ext uri="{0D108BD9-81ED-4DB2-BD59-A6C34878D82A}">
                    <a16:rowId xmlns:a16="http://schemas.microsoft.com/office/drawing/2014/main" val="3401662336"/>
                  </a:ext>
                </a:extLst>
              </a:tr>
              <a:tr h="0">
                <a:tc vMerge="1">
                  <a:txBody>
                    <a:bodyPr/>
                    <a:lstStyle/>
                    <a:p>
                      <a:endParaRPr lang="en-US"/>
                    </a:p>
                  </a:txBody>
                  <a:tcPr/>
                </a:tc>
                <a:tc vMerge="1">
                  <a:txBody>
                    <a:bodyPr/>
                    <a:lstStyle/>
                    <a:p>
                      <a:endParaRPr lang="en-US"/>
                    </a:p>
                  </a:txBody>
                  <a:tcPr/>
                </a:tc>
                <a:tc>
                  <a:txBody>
                    <a:bodyPr/>
                    <a:lstStyle/>
                    <a:p>
                      <a:r>
                        <a:rPr lang="en-US" sz="1400" dirty="0">
                          <a:effectLst/>
                        </a:rPr>
                        <a:t>Lunch</a:t>
                      </a:r>
                      <a:endParaRPr lang="en-US" sz="1400" dirty="0"/>
                    </a:p>
                  </a:txBody>
                  <a:tcPr marL="9824" marR="9824" marT="0" marB="0">
                    <a:solidFill>
                      <a:schemeClr val="bg2">
                        <a:lumMod val="90000"/>
                      </a:schemeClr>
                    </a:solidFill>
                  </a:tcPr>
                </a:tc>
                <a:tc>
                  <a:txBody>
                    <a:bodyPr/>
                    <a:lstStyle/>
                    <a:p>
                      <a:pPr>
                        <a:lnSpc>
                          <a:spcPct val="106000"/>
                        </a:lnSpc>
                        <a:spcAft>
                          <a:spcPts val="800"/>
                        </a:spcAft>
                      </a:pPr>
                      <a:r>
                        <a:rPr lang="en-US" sz="1400" dirty="0">
                          <a:effectLst/>
                        </a:rPr>
                        <a:t>60 mins</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solidFill>
                      <a:schemeClr val="bg2">
                        <a:lumMod val="90000"/>
                      </a:schemeClr>
                    </a:solidFill>
                  </a:tcPr>
                </a:tc>
                <a:extLst>
                  <a:ext uri="{0D108BD9-81ED-4DB2-BD59-A6C34878D82A}">
                    <a16:rowId xmlns:a16="http://schemas.microsoft.com/office/drawing/2014/main" val="69762098"/>
                  </a:ext>
                </a:extLst>
              </a:tr>
              <a:tr h="0">
                <a:tc vMerge="1">
                  <a:txBody>
                    <a:bodyPr/>
                    <a:lstStyle/>
                    <a:p>
                      <a:endParaRPr lang="en-US"/>
                    </a:p>
                  </a:txBody>
                  <a:tcPr/>
                </a:tc>
                <a:tc vMerge="1">
                  <a:txBody>
                    <a:bodyPr/>
                    <a:lstStyle/>
                    <a:p>
                      <a:endParaRPr lang="en-US"/>
                    </a:p>
                  </a:txBody>
                  <a:tcPr/>
                </a:tc>
                <a:tc>
                  <a:txBody>
                    <a:bodyPr/>
                    <a:lstStyle/>
                    <a:p>
                      <a:r>
                        <a:rPr lang="en-US" sz="1400" kern="1200" dirty="0">
                          <a:solidFill>
                            <a:schemeClr val="tx1"/>
                          </a:solidFill>
                          <a:effectLst/>
                          <a:latin typeface="+mn-lt"/>
                          <a:ea typeface="+mn-ea"/>
                          <a:cs typeface="+mn-cs"/>
                        </a:rPr>
                        <a:t>Activity: Implementing learning circles</a:t>
                      </a:r>
                    </a:p>
                  </a:txBody>
                  <a:tcPr marL="9824" marR="9824"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tx1"/>
                          </a:solidFill>
                          <a:effectLst/>
                          <a:latin typeface="+mn-lt"/>
                          <a:ea typeface="+mn-ea"/>
                          <a:cs typeface="+mn-cs"/>
                        </a:rPr>
                        <a:t>80 mins</a:t>
                      </a:r>
                    </a:p>
                  </a:txBody>
                  <a:tcPr marL="9824" marR="9824" marT="0" marB="0"/>
                </a:tc>
                <a:extLst>
                  <a:ext uri="{0D108BD9-81ED-4DB2-BD59-A6C34878D82A}">
                    <a16:rowId xmlns:a16="http://schemas.microsoft.com/office/drawing/2014/main" val="1578929289"/>
                  </a:ext>
                </a:extLst>
              </a:tr>
              <a:tr h="0">
                <a:tc vMerge="1">
                  <a:txBody>
                    <a:bodyPr/>
                    <a:lstStyle/>
                    <a:p>
                      <a:endParaRPr lang="en-US"/>
                    </a:p>
                  </a:txBody>
                  <a:tcPr/>
                </a:tc>
                <a:tc vMerge="1">
                  <a:txBody>
                    <a:bodyPr/>
                    <a:lstStyle/>
                    <a:p>
                      <a:endParaRPr lang="en-US"/>
                    </a:p>
                  </a:txBody>
                  <a:tcPr/>
                </a:tc>
                <a:tc>
                  <a:txBody>
                    <a:bodyPr/>
                    <a:lstStyle/>
                    <a:p>
                      <a:r>
                        <a:rPr lang="en-US" sz="1400" kern="1200" dirty="0">
                          <a:effectLst/>
                        </a:rPr>
                        <a:t>Small Break</a:t>
                      </a:r>
                      <a:endParaRPr lang="en-US" sz="1400" dirty="0"/>
                    </a:p>
                  </a:txBody>
                  <a:tcPr marL="9824" marR="9824" marT="0" marB="0" anchor="ctr">
                    <a:solidFill>
                      <a:schemeClr val="bg2">
                        <a:lumMod val="90000"/>
                      </a:schemeClr>
                    </a:solidFill>
                  </a:tcPr>
                </a:tc>
                <a:tc>
                  <a:txBody>
                    <a:bodyPr/>
                    <a:lstStyle/>
                    <a:p>
                      <a:pPr>
                        <a:lnSpc>
                          <a:spcPct val="106000"/>
                        </a:lnSpc>
                        <a:spcAft>
                          <a:spcPts val="800"/>
                        </a:spcAft>
                      </a:pPr>
                      <a:r>
                        <a:rPr lang="en-US" sz="1400" dirty="0">
                          <a:effectLst/>
                        </a:rPr>
                        <a:t>15 mins</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solidFill>
                      <a:schemeClr val="bg2">
                        <a:lumMod val="90000"/>
                      </a:schemeClr>
                    </a:solidFill>
                  </a:tcPr>
                </a:tc>
                <a:extLst>
                  <a:ext uri="{0D108BD9-81ED-4DB2-BD59-A6C34878D82A}">
                    <a16:rowId xmlns:a16="http://schemas.microsoft.com/office/drawing/2014/main" val="1730513190"/>
                  </a:ext>
                </a:extLst>
              </a:tr>
              <a:tr h="0">
                <a:tc vMerge="1">
                  <a:txBody>
                    <a:bodyPr/>
                    <a:lstStyle/>
                    <a:p>
                      <a:endParaRPr lang="en-US"/>
                    </a:p>
                  </a:txBody>
                  <a:tcPr/>
                </a:tc>
                <a:tc v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tx1"/>
                          </a:solidFill>
                          <a:effectLst/>
                          <a:latin typeface="+mn-lt"/>
                          <a:ea typeface="+mn-ea"/>
                          <a:cs typeface="+mn-cs"/>
                        </a:rPr>
                        <a:t>Discussion and Evaluation</a:t>
                      </a:r>
                    </a:p>
                  </a:txBody>
                  <a:tcPr marL="9824" marR="9824" marT="0" marB="0" anchor="ctr"/>
                </a:tc>
                <a:tc>
                  <a:txBody>
                    <a:bodyPr/>
                    <a:lstStyle/>
                    <a:p>
                      <a:pPr>
                        <a:lnSpc>
                          <a:spcPct val="106000"/>
                        </a:lnSpc>
                        <a:spcAft>
                          <a:spcPts val="800"/>
                        </a:spcAft>
                      </a:pPr>
                      <a:r>
                        <a:rPr lang="en-US" sz="1400" dirty="0">
                          <a:effectLst/>
                          <a:latin typeface="Calibri" panose="020F0502020204030204" pitchFamily="34" charset="0"/>
                          <a:ea typeface="Calibri" panose="020F0502020204030204" pitchFamily="34" charset="0"/>
                          <a:cs typeface="Mangal" panose="02040503050203030202" pitchFamily="18" charset="0"/>
                        </a:rPr>
                        <a:t>30 mins</a:t>
                      </a:r>
                    </a:p>
                  </a:txBody>
                  <a:tcPr marL="9824" marR="9824" marT="0" marB="0"/>
                </a:tc>
                <a:extLst>
                  <a:ext uri="{0D108BD9-81ED-4DB2-BD59-A6C34878D82A}">
                    <a16:rowId xmlns:a16="http://schemas.microsoft.com/office/drawing/2014/main" val="3828769131"/>
                  </a:ext>
                </a:extLst>
              </a:tr>
              <a:tr h="0">
                <a:tc vMerge="1">
                  <a:txBody>
                    <a:bodyPr/>
                    <a:lstStyle/>
                    <a:p>
                      <a:endParaRPr lang="en-US"/>
                    </a:p>
                  </a:txBody>
                  <a:tcPr/>
                </a:tc>
                <a:tc vMerge="1">
                  <a:txBody>
                    <a:bodyPr/>
                    <a:lstStyle/>
                    <a:p>
                      <a:endParaRPr lang="en-US"/>
                    </a:p>
                  </a:txBody>
                  <a:tcPr/>
                </a:tc>
                <a:tc>
                  <a:txBody>
                    <a:bodyPr/>
                    <a:lstStyle/>
                    <a:p>
                      <a:r>
                        <a:rPr lang="en-US" sz="1400" kern="1200" dirty="0">
                          <a:effectLst/>
                        </a:rPr>
                        <a:t>Structured reflection for the day</a:t>
                      </a:r>
                      <a:endParaRPr lang="en-US" sz="1400" dirty="0"/>
                    </a:p>
                  </a:txBody>
                  <a:tcPr marL="9824" marR="9824" marT="0" marB="0"/>
                </a:tc>
                <a:tc>
                  <a:txBody>
                    <a:bodyPr/>
                    <a:lstStyle/>
                    <a:p>
                      <a:pPr>
                        <a:lnSpc>
                          <a:spcPct val="106000"/>
                        </a:lnSpc>
                        <a:spcAft>
                          <a:spcPts val="800"/>
                        </a:spcAft>
                      </a:pPr>
                      <a:r>
                        <a:rPr lang="en-US" sz="1400" kern="1200" dirty="0">
                          <a:effectLst/>
                        </a:rPr>
                        <a:t>25 mins</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9824" marR="9824" marT="0" marB="0"/>
                </a:tc>
                <a:extLst>
                  <a:ext uri="{0D108BD9-81ED-4DB2-BD59-A6C34878D82A}">
                    <a16:rowId xmlns:a16="http://schemas.microsoft.com/office/drawing/2014/main" val="1838989981"/>
                  </a:ext>
                </a:extLst>
              </a:tr>
            </a:tbl>
          </a:graphicData>
        </a:graphic>
      </p:graphicFrame>
      <p:sp>
        <p:nvSpPr>
          <p:cNvPr id="13" name="TextBox 12">
            <a:extLst>
              <a:ext uri="{FF2B5EF4-FFF2-40B4-BE49-F238E27FC236}">
                <a16:creationId xmlns:a16="http://schemas.microsoft.com/office/drawing/2014/main" id="{981A740C-2766-4028-B661-ABC0B73300FE}"/>
              </a:ext>
            </a:extLst>
          </p:cNvPr>
          <p:cNvSpPr txBox="1"/>
          <p:nvPr/>
        </p:nvSpPr>
        <p:spPr>
          <a:xfrm>
            <a:off x="2591791" y="543166"/>
            <a:ext cx="6427337" cy="369332"/>
          </a:xfrm>
          <a:prstGeom prst="rect">
            <a:avLst/>
          </a:prstGeom>
          <a:noFill/>
        </p:spPr>
        <p:txBody>
          <a:bodyPr wrap="none" rtlCol="0">
            <a:spAutoFit/>
          </a:bodyPr>
          <a:lstStyle/>
          <a:p>
            <a:r>
              <a:rPr lang="en-US" dirty="0"/>
              <a:t>Continuous Professional Development of Teachers: Day 3 Schedule</a:t>
            </a:r>
          </a:p>
        </p:txBody>
      </p:sp>
    </p:spTree>
    <p:extLst>
      <p:ext uri="{BB962C8B-B14F-4D97-AF65-F5344CB8AC3E}">
        <p14:creationId xmlns:p14="http://schemas.microsoft.com/office/powerpoint/2010/main" val="120884240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433174"/>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sp>
        <p:nvSpPr>
          <p:cNvPr id="12" name="TextBox 11">
            <a:extLst>
              <a:ext uri="{FF2B5EF4-FFF2-40B4-BE49-F238E27FC236}">
                <a16:creationId xmlns:a16="http://schemas.microsoft.com/office/drawing/2014/main" id="{C3DB52F3-7947-460F-A800-DA270162E982}"/>
              </a:ext>
            </a:extLst>
          </p:cNvPr>
          <p:cNvSpPr txBox="1"/>
          <p:nvPr/>
        </p:nvSpPr>
        <p:spPr>
          <a:xfrm>
            <a:off x="923482" y="1388276"/>
            <a:ext cx="10345036" cy="1237711"/>
          </a:xfrm>
          <a:prstGeom prst="rect">
            <a:avLst/>
          </a:prstGeom>
          <a:noFill/>
        </p:spPr>
        <p:txBody>
          <a:bodyPr wrap="square">
            <a:spAutoFit/>
          </a:bodyPr>
          <a:lstStyle/>
          <a:p>
            <a:pPr>
              <a:lnSpc>
                <a:spcPct val="106000"/>
              </a:lnSpc>
            </a:pPr>
            <a:r>
              <a:rPr lang="en-US" sz="1800" b="1" dirty="0">
                <a:effectLst/>
                <a:latin typeface="Arial" panose="020B0604020202020204" pitchFamily="34" charset="0"/>
                <a:cs typeface="Times New Roman" panose="02020603050405020304" pitchFamily="18" charset="0"/>
              </a:rPr>
              <a:t>Community Building Activity</a:t>
            </a:r>
          </a:p>
          <a:p>
            <a:endParaRPr lang="en-US" sz="1800" dirty="0">
              <a:solidFill>
                <a:srgbClr val="000000"/>
              </a:solidFill>
              <a:effectLst/>
              <a:latin typeface="Calibri" panose="020F0502020204030204" pitchFamily="34" charset="0"/>
              <a:ea typeface="Times New Roman" panose="02020603050405020304" pitchFamily="18" charset="0"/>
            </a:endParaRPr>
          </a:p>
          <a:p>
            <a:pPr>
              <a:lnSpc>
                <a:spcPct val="106000"/>
              </a:lnSpc>
              <a:spcAft>
                <a:spcPts val="800"/>
              </a:spcAft>
            </a:pP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 facilitator will revise the content discussed in the past two days and answer questions asked by the participants around the same.</a:t>
            </a:r>
            <a:endParaRPr lang="en-US" sz="18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59280746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433174"/>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sp>
        <p:nvSpPr>
          <p:cNvPr id="14" name="Rectangle 2">
            <a:extLst>
              <a:ext uri="{FF2B5EF4-FFF2-40B4-BE49-F238E27FC236}">
                <a16:creationId xmlns:a16="http://schemas.microsoft.com/office/drawing/2014/main" id="{CDAEA863-F788-4525-BF71-399A12A994FA}"/>
              </a:ext>
            </a:extLst>
          </p:cNvPr>
          <p:cNvSpPr txBox="1">
            <a:spLocks noChangeArrowheads="1"/>
          </p:cNvSpPr>
          <p:nvPr/>
        </p:nvSpPr>
        <p:spPr>
          <a:xfrm>
            <a:off x="891398" y="1204460"/>
            <a:ext cx="10161612" cy="7611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0" fontAlgn="base" latinLnBrk="0" hangingPunct="0">
              <a:lnSpc>
                <a:spcPct val="100000"/>
              </a:lnSpc>
              <a:spcBef>
                <a:spcPct val="0"/>
              </a:spcBef>
              <a:spcAft>
                <a:spcPct val="0"/>
              </a:spcAft>
              <a:buClrTx/>
              <a:buSzTx/>
              <a:buFontTx/>
              <a:buNone/>
              <a:tabLst/>
            </a:pPr>
            <a:r>
              <a:rPr lang="en-US" sz="2400" b="1" dirty="0">
                <a:effectLst/>
                <a:latin typeface="Calibri" panose="020F0502020204030204" pitchFamily="34" charset="0"/>
                <a:ea typeface="Calibri" panose="020F0502020204030204" pitchFamily="34" charset="0"/>
                <a:cs typeface="Mangal" panose="02040503050203030202" pitchFamily="18" charset="0"/>
              </a:rPr>
              <a:t>FIELD EXPERT</a:t>
            </a:r>
            <a:endParaRPr kumimoji="0" lang="en-US" altLang="en-US" sz="2400"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1548891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433174"/>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graphicFrame>
        <p:nvGraphicFramePr>
          <p:cNvPr id="3" name="Table 2">
            <a:extLst>
              <a:ext uri="{FF2B5EF4-FFF2-40B4-BE49-F238E27FC236}">
                <a16:creationId xmlns:a16="http://schemas.microsoft.com/office/drawing/2014/main" id="{1E21FA78-D83C-4F47-A094-7BD54C33D349}"/>
              </a:ext>
            </a:extLst>
          </p:cNvPr>
          <p:cNvGraphicFramePr>
            <a:graphicFrameLocks noGrp="1"/>
          </p:cNvGraphicFramePr>
          <p:nvPr>
            <p:extLst>
              <p:ext uri="{D42A27DB-BD31-4B8C-83A1-F6EECF244321}">
                <p14:modId xmlns:p14="http://schemas.microsoft.com/office/powerpoint/2010/main" val="734959241"/>
              </p:ext>
            </p:extLst>
          </p:nvPr>
        </p:nvGraphicFramePr>
        <p:xfrm>
          <a:off x="966259" y="1388276"/>
          <a:ext cx="10345035" cy="2197354"/>
        </p:xfrm>
        <a:graphic>
          <a:graphicData uri="http://schemas.openxmlformats.org/drawingml/2006/table">
            <a:tbl>
              <a:tblPr bandRow="1">
                <a:tableStyleId>{5940675A-B579-460E-94D1-54222C63F5DA}</a:tableStyleId>
              </a:tblPr>
              <a:tblGrid>
                <a:gridCol w="3281891">
                  <a:extLst>
                    <a:ext uri="{9D8B030D-6E8A-4147-A177-3AD203B41FA5}">
                      <a16:colId xmlns:a16="http://schemas.microsoft.com/office/drawing/2014/main" val="3903512393"/>
                    </a:ext>
                  </a:extLst>
                </a:gridCol>
                <a:gridCol w="3362325">
                  <a:extLst>
                    <a:ext uri="{9D8B030D-6E8A-4147-A177-3AD203B41FA5}">
                      <a16:colId xmlns:a16="http://schemas.microsoft.com/office/drawing/2014/main" val="1116377269"/>
                    </a:ext>
                  </a:extLst>
                </a:gridCol>
                <a:gridCol w="3700819">
                  <a:extLst>
                    <a:ext uri="{9D8B030D-6E8A-4147-A177-3AD203B41FA5}">
                      <a16:colId xmlns:a16="http://schemas.microsoft.com/office/drawing/2014/main" val="1720010953"/>
                    </a:ext>
                  </a:extLst>
                </a:gridCol>
              </a:tblGrid>
              <a:tr h="26986">
                <a:tc>
                  <a:txBody>
                    <a:bodyPr/>
                    <a:lstStyle/>
                    <a:p>
                      <a:pPr algn="ctr">
                        <a:lnSpc>
                          <a:spcPct val="106000"/>
                        </a:lnSpc>
                        <a:spcAft>
                          <a:spcPts val="800"/>
                        </a:spcAft>
                      </a:pPr>
                      <a:r>
                        <a:rPr lang="en-US" sz="1200" b="1" dirty="0">
                          <a:effectLst/>
                        </a:rPr>
                        <a:t>Module</a:t>
                      </a:r>
                      <a:endParaRPr lang="en-US" sz="1200" b="1" dirty="0">
                        <a:effectLst/>
                        <a:latin typeface="Calibri" panose="020F0502020204030204" pitchFamily="34" charset="0"/>
                        <a:ea typeface="Calibri" panose="020F0502020204030204" pitchFamily="34" charset="0"/>
                        <a:cs typeface="Mangal" panose="02040503050203030202" pitchFamily="18" charset="0"/>
                      </a:endParaRPr>
                    </a:p>
                  </a:txBody>
                  <a:tcPr marL="10875" marR="10875" marT="0" marB="0"/>
                </a:tc>
                <a:tc>
                  <a:txBody>
                    <a:bodyPr/>
                    <a:lstStyle/>
                    <a:p>
                      <a:pPr algn="ctr">
                        <a:lnSpc>
                          <a:spcPct val="106000"/>
                        </a:lnSpc>
                        <a:spcAft>
                          <a:spcPts val="800"/>
                        </a:spcAft>
                      </a:pPr>
                      <a:r>
                        <a:rPr lang="en-US" sz="1200" b="1" dirty="0">
                          <a:effectLst/>
                        </a:rPr>
                        <a:t>Core Competency</a:t>
                      </a:r>
                      <a:endParaRPr lang="en-US" sz="1200" b="1" dirty="0">
                        <a:effectLst/>
                        <a:latin typeface="Calibri" panose="020F0502020204030204" pitchFamily="34" charset="0"/>
                        <a:ea typeface="Calibri" panose="020F0502020204030204" pitchFamily="34" charset="0"/>
                        <a:cs typeface="Mangal" panose="02040503050203030202" pitchFamily="18" charset="0"/>
                      </a:endParaRPr>
                    </a:p>
                  </a:txBody>
                  <a:tcPr marL="10875" marR="10875" marT="0" marB="0"/>
                </a:tc>
                <a:tc>
                  <a:txBody>
                    <a:bodyPr/>
                    <a:lstStyle/>
                    <a:p>
                      <a:pPr algn="ctr">
                        <a:lnSpc>
                          <a:spcPct val="106000"/>
                        </a:lnSpc>
                        <a:spcAft>
                          <a:spcPts val="800"/>
                        </a:spcAft>
                      </a:pPr>
                      <a:r>
                        <a:rPr lang="en-US" sz="1200" b="1" dirty="0">
                          <a:effectLst/>
                        </a:rPr>
                        <a:t>Sub Competency</a:t>
                      </a:r>
                      <a:endParaRPr lang="en-US" sz="1200" b="1" dirty="0">
                        <a:effectLst/>
                        <a:latin typeface="Calibri" panose="020F0502020204030204" pitchFamily="34" charset="0"/>
                        <a:ea typeface="Calibri" panose="020F0502020204030204" pitchFamily="34" charset="0"/>
                        <a:cs typeface="Mangal" panose="02040503050203030202" pitchFamily="18" charset="0"/>
                      </a:endParaRPr>
                    </a:p>
                  </a:txBody>
                  <a:tcPr marL="10875" marR="10875" marT="0" marB="0"/>
                </a:tc>
                <a:extLst>
                  <a:ext uri="{0D108BD9-81ED-4DB2-BD59-A6C34878D82A}">
                    <a16:rowId xmlns:a16="http://schemas.microsoft.com/office/drawing/2014/main" val="1146480345"/>
                  </a:ext>
                </a:extLst>
              </a:tr>
              <a:tr h="494064">
                <a:tc>
                  <a:txBody>
                    <a:bodyPr/>
                    <a:lstStyle/>
                    <a:p>
                      <a:pPr algn="l">
                        <a:lnSpc>
                          <a:spcPct val="100000"/>
                        </a:lnSpc>
                        <a:spcAft>
                          <a:spcPts val="0"/>
                        </a:spcAft>
                      </a:pPr>
                      <a:r>
                        <a:rPr lang="en-US" sz="1200" dirty="0">
                          <a:effectLst/>
                        </a:rPr>
                        <a:t>Learning Circle Implementation</a:t>
                      </a:r>
                    </a:p>
                  </a:txBody>
                  <a:tcPr marL="10875" marR="10875" marT="0" marB="0" anchor="ctr"/>
                </a:tc>
                <a:tc>
                  <a:txBody>
                    <a:bodyPr/>
                    <a:lstStyle/>
                    <a:p>
                      <a:pPr>
                        <a:lnSpc>
                          <a:spcPct val="100000"/>
                        </a:lnSpc>
                        <a:spcAft>
                          <a:spcPts val="0"/>
                        </a:spcAft>
                      </a:pPr>
                      <a:r>
                        <a:rPr lang="en-US" sz="1200" dirty="0">
                          <a:effectLst/>
                        </a:rPr>
                        <a:t>4.Working effectively with others</a:t>
                      </a:r>
                      <a:endParaRPr lang="en-US" sz="1200" dirty="0">
                        <a:effectLst/>
                        <a:latin typeface="Calibri" panose="020F0502020204030204" pitchFamily="34" charset="0"/>
                        <a:ea typeface="Calibri" panose="020F0502020204030204" pitchFamily="34" charset="0"/>
                        <a:cs typeface="Mangal" panose="02040503050203030202" pitchFamily="18" charset="0"/>
                      </a:endParaRPr>
                    </a:p>
                  </a:txBody>
                  <a:tcPr marL="10875" marR="10875" marT="0" marB="0" anchor="ctr"/>
                </a:tc>
                <a:tc>
                  <a:txBody>
                    <a:bodyPr/>
                    <a:lstStyle/>
                    <a:p>
                      <a:pPr marL="342900" lvl="0" indent="-342900">
                        <a:lnSpc>
                          <a:spcPct val="100000"/>
                        </a:lnSpc>
                        <a:spcAft>
                          <a:spcPts val="0"/>
                        </a:spcAft>
                        <a:buFont typeface="+mj-lt"/>
                        <a:buAutoNum type="arabicPeriod"/>
                      </a:pPr>
                      <a:r>
                        <a:rPr lang="en-US" sz="1200" dirty="0">
                          <a:effectLst/>
                        </a:rPr>
                        <a:t>Honesty and Integrity</a:t>
                      </a:r>
                    </a:p>
                    <a:p>
                      <a:pPr marL="342900" lvl="0" indent="-342900">
                        <a:lnSpc>
                          <a:spcPct val="100000"/>
                        </a:lnSpc>
                        <a:spcAft>
                          <a:spcPts val="0"/>
                        </a:spcAft>
                        <a:buFont typeface="+mj-lt"/>
                        <a:buAutoNum type="arabicPeriod"/>
                      </a:pPr>
                      <a:r>
                        <a:rPr lang="en-US" sz="1200" dirty="0">
                          <a:effectLst/>
                        </a:rPr>
                        <a:t>Teamwork</a:t>
                      </a:r>
                    </a:p>
                    <a:p>
                      <a:pPr marL="342900" lvl="0" indent="-342900">
                        <a:lnSpc>
                          <a:spcPct val="100000"/>
                        </a:lnSpc>
                        <a:spcAft>
                          <a:spcPts val="0"/>
                        </a:spcAft>
                        <a:buFont typeface="+mj-lt"/>
                        <a:buAutoNum type="arabicPeriod"/>
                      </a:pPr>
                      <a:r>
                        <a:rPr lang="en-US" sz="1200" dirty="0">
                          <a:effectLst/>
                        </a:rPr>
                        <a:t>Effective oral communication </a:t>
                      </a:r>
                    </a:p>
                    <a:p>
                      <a:pPr marL="342900" lvl="0" indent="-342900">
                        <a:lnSpc>
                          <a:spcPct val="100000"/>
                        </a:lnSpc>
                        <a:spcAft>
                          <a:spcPts val="0"/>
                        </a:spcAft>
                        <a:buFont typeface="+mj-lt"/>
                        <a:buAutoNum type="arabicPeriod"/>
                      </a:pPr>
                      <a:r>
                        <a:rPr lang="en-US" sz="1200" dirty="0">
                          <a:effectLst/>
                        </a:rPr>
                        <a:t>Active listening</a:t>
                      </a:r>
                    </a:p>
                    <a:p>
                      <a:pPr marL="342900" lvl="0" indent="-342900">
                        <a:lnSpc>
                          <a:spcPct val="100000"/>
                        </a:lnSpc>
                        <a:spcAft>
                          <a:spcPts val="0"/>
                        </a:spcAft>
                        <a:buFont typeface="+mj-lt"/>
                        <a:buAutoNum type="arabicPeriod"/>
                      </a:pPr>
                      <a:r>
                        <a:rPr lang="en-US" sz="1200" dirty="0">
                          <a:effectLst/>
                        </a:rPr>
                        <a:t>Building community relationship </a:t>
                      </a:r>
                    </a:p>
                    <a:p>
                      <a:pPr marL="342900" lvl="0" indent="-342900">
                        <a:lnSpc>
                          <a:spcPct val="100000"/>
                        </a:lnSpc>
                        <a:spcAft>
                          <a:spcPts val="0"/>
                        </a:spcAft>
                        <a:buFont typeface="+mj-lt"/>
                        <a:buAutoNum type="arabicPeriod"/>
                      </a:pPr>
                      <a:r>
                        <a:rPr lang="en-US" sz="1200" dirty="0">
                          <a:effectLst/>
                        </a:rPr>
                        <a:t>Negotiation and conflict management </a:t>
                      </a:r>
                    </a:p>
                    <a:p>
                      <a:pPr marL="342900" lvl="0" indent="-342900">
                        <a:lnSpc>
                          <a:spcPct val="100000"/>
                        </a:lnSpc>
                        <a:spcAft>
                          <a:spcPts val="0"/>
                        </a:spcAft>
                        <a:buFont typeface="+mj-lt"/>
                        <a:buAutoNum type="arabicPeriod"/>
                      </a:pPr>
                      <a:r>
                        <a:rPr lang="en-US" sz="1200" dirty="0">
                          <a:effectLst/>
                        </a:rPr>
                        <a:t>Adaptability </a:t>
                      </a:r>
                    </a:p>
                    <a:p>
                      <a:pPr marL="342900" lvl="0" indent="-342900">
                        <a:lnSpc>
                          <a:spcPct val="100000"/>
                        </a:lnSpc>
                        <a:spcAft>
                          <a:spcPts val="0"/>
                        </a:spcAft>
                        <a:buFont typeface="+mj-lt"/>
                        <a:buAutoNum type="arabicPeriod"/>
                      </a:pPr>
                      <a:r>
                        <a:rPr lang="en-US" sz="1200" dirty="0">
                          <a:effectLst/>
                        </a:rPr>
                        <a:t>Empathy</a:t>
                      </a:r>
                    </a:p>
                    <a:p>
                      <a:pPr marL="342900" lvl="0" indent="-342900">
                        <a:lnSpc>
                          <a:spcPct val="100000"/>
                        </a:lnSpc>
                        <a:spcAft>
                          <a:spcPts val="0"/>
                        </a:spcAft>
                        <a:buFont typeface="+mj-lt"/>
                        <a:buAutoNum type="arabicPeriod"/>
                      </a:pPr>
                      <a:r>
                        <a:rPr lang="en-US" sz="1200" dirty="0">
                          <a:effectLst/>
                        </a:rPr>
                        <a:t>Flexibility </a:t>
                      </a:r>
                    </a:p>
                    <a:p>
                      <a:pPr marL="342900" lvl="0" indent="-342900">
                        <a:lnSpc>
                          <a:spcPct val="100000"/>
                        </a:lnSpc>
                        <a:spcAft>
                          <a:spcPts val="0"/>
                        </a:spcAft>
                        <a:buFont typeface="+mj-lt"/>
                        <a:buAutoNum type="arabicPeriod"/>
                      </a:pPr>
                      <a:r>
                        <a:rPr lang="en-US" sz="1200" dirty="0">
                          <a:effectLst/>
                        </a:rPr>
                        <a:t>Influencing </a:t>
                      </a:r>
                    </a:p>
                    <a:p>
                      <a:pPr marL="342900" lvl="0" indent="-342900">
                        <a:lnSpc>
                          <a:spcPct val="100000"/>
                        </a:lnSpc>
                        <a:spcAft>
                          <a:spcPts val="0"/>
                        </a:spcAft>
                        <a:buFont typeface="+mj-lt"/>
                        <a:buAutoNum type="arabicPeriod"/>
                      </a:pPr>
                      <a:r>
                        <a:rPr lang="en-US" sz="1200" dirty="0">
                          <a:effectLst/>
                        </a:rPr>
                        <a:t>Sociability</a:t>
                      </a:r>
                      <a:endParaRPr lang="en-US" sz="1200" dirty="0">
                        <a:effectLst/>
                        <a:latin typeface="Calibri" panose="020F0502020204030204" pitchFamily="34" charset="0"/>
                        <a:cs typeface="Mangal" panose="02040503050203030202" pitchFamily="18" charset="0"/>
                      </a:endParaRPr>
                    </a:p>
                  </a:txBody>
                  <a:tcPr marL="10875" marR="10875" marT="0" marB="0" anchor="ctr"/>
                </a:tc>
                <a:extLst>
                  <a:ext uri="{0D108BD9-81ED-4DB2-BD59-A6C34878D82A}">
                    <a16:rowId xmlns:a16="http://schemas.microsoft.com/office/drawing/2014/main" val="3690420711"/>
                  </a:ext>
                </a:extLst>
              </a:tr>
            </a:tbl>
          </a:graphicData>
        </a:graphic>
      </p:graphicFrame>
    </p:spTree>
    <p:extLst>
      <p:ext uri="{BB962C8B-B14F-4D97-AF65-F5344CB8AC3E}">
        <p14:creationId xmlns:p14="http://schemas.microsoft.com/office/powerpoint/2010/main" val="13375142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433174"/>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sp>
        <p:nvSpPr>
          <p:cNvPr id="12" name="TextBox 11">
            <a:extLst>
              <a:ext uri="{FF2B5EF4-FFF2-40B4-BE49-F238E27FC236}">
                <a16:creationId xmlns:a16="http://schemas.microsoft.com/office/drawing/2014/main" id="{88FA13C0-6890-40DE-949A-54B49EB570F2}"/>
              </a:ext>
            </a:extLst>
          </p:cNvPr>
          <p:cNvSpPr txBox="1"/>
          <p:nvPr/>
        </p:nvSpPr>
        <p:spPr>
          <a:xfrm>
            <a:off x="923482" y="1388276"/>
            <a:ext cx="10345036" cy="2123658"/>
          </a:xfrm>
          <a:prstGeom prst="rect">
            <a:avLst/>
          </a:prstGeom>
          <a:noFill/>
        </p:spPr>
        <p:txBody>
          <a:bodyPr wrap="square">
            <a:spAutoFit/>
          </a:bodyPr>
          <a:lstStyle/>
          <a:p>
            <a:pPr>
              <a:tabLst>
                <a:tab pos="228600" algn="l"/>
                <a:tab pos="457200" algn="l"/>
              </a:tabLst>
            </a:pPr>
            <a:r>
              <a:rPr lang="en-US" sz="2400" b="1" dirty="0">
                <a:effectLst/>
                <a:latin typeface="Calibri" panose="020F0502020204030204" pitchFamily="34" charset="0"/>
                <a:ea typeface="Calibri" panose="020F0502020204030204" pitchFamily="34" charset="0"/>
                <a:cs typeface="Mangal" panose="02040503050203030202" pitchFamily="18" charset="0"/>
              </a:rPr>
              <a:t>WORKSHOP: DESIGNING A LEARNING CIRCLE</a:t>
            </a:r>
          </a:p>
          <a:p>
            <a:pPr>
              <a:tabLst>
                <a:tab pos="228600" algn="l"/>
                <a:tab pos="457200" algn="l"/>
              </a:tabLst>
            </a:pPr>
            <a:endParaRPr lang="en-US" sz="1800" dirty="0">
              <a:effectLst/>
              <a:latin typeface="Calibri" panose="020F0502020204030204" pitchFamily="34" charset="0"/>
              <a:ea typeface="Calibri" panose="020F0502020204030204" pitchFamily="34" charset="0"/>
              <a:cs typeface="Mangal" panose="02040503050203030202" pitchFamily="18" charset="0"/>
            </a:endParaRPr>
          </a:p>
          <a:p>
            <a:pPr>
              <a:tabLst>
                <a:tab pos="228600" algn="l"/>
                <a:tab pos="457200" algn="l"/>
              </a:tabLst>
            </a:pPr>
            <a:r>
              <a:rPr lang="en-US" sz="1800" dirty="0">
                <a:effectLst/>
                <a:latin typeface="Calibri" panose="020F0502020204030204" pitchFamily="34" charset="0"/>
                <a:ea typeface="Calibri" panose="020F0502020204030204" pitchFamily="34" charset="0"/>
                <a:cs typeface="Mangal" panose="02040503050203030202" pitchFamily="18" charset="0"/>
              </a:rPr>
              <a:t>Participants will be divided into groups of either subject expertise or administrative expertise. </a:t>
            </a:r>
          </a:p>
          <a:p>
            <a:pPr>
              <a:tabLst>
                <a:tab pos="228600" algn="l"/>
                <a:tab pos="457200" algn="l"/>
              </a:tabLst>
            </a:pPr>
            <a:r>
              <a:rPr lang="en-US" sz="1800" dirty="0">
                <a:effectLst/>
                <a:latin typeface="Calibri" panose="020F0502020204030204" pitchFamily="34" charset="0"/>
                <a:ea typeface="Calibri" panose="020F0502020204030204" pitchFamily="34" charset="0"/>
                <a:cs typeface="Mangal" panose="02040503050203030202" pitchFamily="18" charset="0"/>
              </a:rPr>
              <a:t> </a:t>
            </a:r>
          </a:p>
          <a:p>
            <a:pPr>
              <a:tabLst>
                <a:tab pos="228600" algn="l"/>
                <a:tab pos="457200" algn="l"/>
              </a:tabLst>
            </a:pPr>
            <a:r>
              <a:rPr lang="en-US" sz="1800" dirty="0">
                <a:effectLst/>
                <a:latin typeface="Calibri" panose="020F0502020204030204" pitchFamily="34" charset="0"/>
                <a:ea typeface="Calibri" panose="020F0502020204030204" pitchFamily="34" charset="0"/>
                <a:cs typeface="Mangal" panose="02040503050203030202" pitchFamily="18" charset="0"/>
              </a:rPr>
              <a:t>Design a learning circle for a professional development topic from either of pedagogy/ inclusive education/ or supervision module. </a:t>
            </a:r>
          </a:p>
          <a:p>
            <a:pPr>
              <a:tabLst>
                <a:tab pos="228600" algn="l"/>
                <a:tab pos="457200" algn="l"/>
              </a:tabLst>
            </a:pPr>
            <a:r>
              <a:rPr lang="en-US" sz="1800" dirty="0">
                <a:effectLst/>
                <a:latin typeface="Calibri" panose="020F0502020204030204" pitchFamily="34" charset="0"/>
                <a:ea typeface="Calibri" panose="020F0502020204030204" pitchFamily="34" charset="0"/>
                <a:cs typeface="Mangal" panose="02040503050203030202" pitchFamily="18" charset="0"/>
              </a:rPr>
              <a:t> </a:t>
            </a:r>
          </a:p>
        </p:txBody>
      </p:sp>
    </p:spTree>
    <p:extLst>
      <p:ext uri="{BB962C8B-B14F-4D97-AF65-F5344CB8AC3E}">
        <p14:creationId xmlns:p14="http://schemas.microsoft.com/office/powerpoint/2010/main" val="393219482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433174"/>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sp>
        <p:nvSpPr>
          <p:cNvPr id="14" name="Rectangle 2">
            <a:extLst>
              <a:ext uri="{FF2B5EF4-FFF2-40B4-BE49-F238E27FC236}">
                <a16:creationId xmlns:a16="http://schemas.microsoft.com/office/drawing/2014/main" id="{CDAEA863-F788-4525-BF71-399A12A994FA}"/>
              </a:ext>
            </a:extLst>
          </p:cNvPr>
          <p:cNvSpPr txBox="1">
            <a:spLocks noChangeArrowheads="1"/>
          </p:cNvSpPr>
          <p:nvPr/>
        </p:nvSpPr>
        <p:spPr>
          <a:xfrm>
            <a:off x="891398" y="1204460"/>
            <a:ext cx="10409204" cy="494367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6000"/>
              </a:lnSpc>
              <a:spcAft>
                <a:spcPts val="800"/>
              </a:spcAft>
            </a:pPr>
            <a:r>
              <a:rPr lang="en-US" sz="2400" b="1" dirty="0">
                <a:effectLst/>
                <a:latin typeface="Calibri" panose="020F0502020204030204" pitchFamily="34" charset="0"/>
                <a:ea typeface="Calibri" panose="020F0502020204030204" pitchFamily="34" charset="0"/>
                <a:cs typeface="Mangal" panose="02040503050203030202" pitchFamily="18" charset="0"/>
              </a:rPr>
              <a:t>ACTIVITY: IMPLEMENTING LEARNING CIRCLES</a:t>
            </a:r>
            <a:endParaRPr lang="en-US" sz="2400" dirty="0">
              <a:effectLst/>
              <a:latin typeface="Calibri" panose="020F0502020204030204" pitchFamily="34" charset="0"/>
              <a:ea typeface="Calibri" panose="020F0502020204030204" pitchFamily="34" charset="0"/>
              <a:cs typeface="Mangal" panose="02040503050203030202" pitchFamily="18" charset="0"/>
            </a:endParaRPr>
          </a:p>
          <a:p>
            <a:pPr>
              <a:lnSpc>
                <a:spcPct val="106000"/>
              </a:lnSpc>
              <a:spcAft>
                <a:spcPts val="800"/>
              </a:spcAft>
            </a:pPr>
            <a:endParaRPr lang="en-US" sz="18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410396064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433174"/>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sp>
        <p:nvSpPr>
          <p:cNvPr id="14" name="Rectangle 2">
            <a:extLst>
              <a:ext uri="{FF2B5EF4-FFF2-40B4-BE49-F238E27FC236}">
                <a16:creationId xmlns:a16="http://schemas.microsoft.com/office/drawing/2014/main" id="{CDAEA863-F788-4525-BF71-399A12A994FA}"/>
              </a:ext>
            </a:extLst>
          </p:cNvPr>
          <p:cNvSpPr txBox="1">
            <a:spLocks noChangeArrowheads="1"/>
          </p:cNvSpPr>
          <p:nvPr/>
        </p:nvSpPr>
        <p:spPr>
          <a:xfrm>
            <a:off x="891398" y="1204460"/>
            <a:ext cx="10409204" cy="494367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6000"/>
              </a:lnSpc>
              <a:spcAft>
                <a:spcPts val="800"/>
              </a:spcAft>
            </a:pPr>
            <a:r>
              <a:rPr lang="en-US" sz="2400" b="1" dirty="0">
                <a:effectLst/>
                <a:latin typeface="Calibri" panose="020F0502020204030204" pitchFamily="34" charset="0"/>
                <a:ea typeface="Calibri" panose="020F0502020204030204" pitchFamily="34" charset="0"/>
                <a:cs typeface="Mangal" panose="02040503050203030202" pitchFamily="18" charset="0"/>
              </a:rPr>
              <a:t>DISCUSSION &amp; EVALUATION</a:t>
            </a:r>
            <a:endParaRPr lang="en-US" sz="2400" dirty="0">
              <a:effectLst/>
              <a:latin typeface="Calibri" panose="020F0502020204030204" pitchFamily="34" charset="0"/>
              <a:ea typeface="Calibri" panose="020F0502020204030204" pitchFamily="34" charset="0"/>
              <a:cs typeface="Mangal" panose="02040503050203030202" pitchFamily="18" charset="0"/>
            </a:endParaRPr>
          </a:p>
          <a:p>
            <a:endParaRPr lang="en-US" sz="18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5951538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267208"/>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4"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5"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6"/>
            <a:stretch>
              <a:fillRect/>
            </a:stretch>
          </p:blipFill>
          <p:spPr>
            <a:xfrm>
              <a:off x="955566" y="170466"/>
              <a:ext cx="1008122" cy="1008122"/>
            </a:xfrm>
            <a:prstGeom prst="rect">
              <a:avLst/>
            </a:prstGeom>
          </p:spPr>
        </p:pic>
      </p:grpSp>
      <p:sp>
        <p:nvSpPr>
          <p:cNvPr id="12" name="TextBox 11">
            <a:extLst>
              <a:ext uri="{FF2B5EF4-FFF2-40B4-BE49-F238E27FC236}">
                <a16:creationId xmlns:a16="http://schemas.microsoft.com/office/drawing/2014/main" id="{870DC231-1B95-4E14-8749-5B0FECD8C8E2}"/>
              </a:ext>
            </a:extLst>
          </p:cNvPr>
          <p:cNvSpPr txBox="1"/>
          <p:nvPr/>
        </p:nvSpPr>
        <p:spPr>
          <a:xfrm>
            <a:off x="955566" y="1866906"/>
            <a:ext cx="6093994" cy="1562094"/>
          </a:xfrm>
          <a:prstGeom prst="rect">
            <a:avLst/>
          </a:prstGeom>
          <a:noFill/>
        </p:spPr>
        <p:txBody>
          <a:bodyPr wrap="square">
            <a:spAutoFit/>
          </a:bodyPr>
          <a:lstStyle/>
          <a:p>
            <a:pPr marL="228600" indent="-228600">
              <a:lnSpc>
                <a:spcPct val="106000"/>
              </a:lnSpc>
              <a:spcAft>
                <a:spcPts val="800"/>
              </a:spcAft>
              <a:tabLst>
                <a:tab pos="228600" algn="l"/>
                <a:tab pos="457200" algn="l"/>
              </a:tabLst>
            </a:pPr>
            <a:r>
              <a:rPr lang="en-US" sz="1800" dirty="0">
                <a:effectLst/>
                <a:latin typeface="Calibri" panose="020F0502020204030204" pitchFamily="34" charset="0"/>
                <a:ea typeface="Calibri" panose="020F0502020204030204" pitchFamily="34" charset="0"/>
                <a:cs typeface="Mangal" panose="02040503050203030202" pitchFamily="18" charset="0"/>
              </a:rPr>
              <a:t>3 tools </a:t>
            </a:r>
          </a:p>
          <a:p>
            <a:pPr marL="342900" indent="-342900">
              <a:lnSpc>
                <a:spcPct val="106000"/>
              </a:lnSpc>
              <a:spcAft>
                <a:spcPts val="800"/>
              </a:spcAft>
              <a:buAutoNum type="arabicPeriod"/>
              <a:tabLst>
                <a:tab pos="228600" algn="l"/>
                <a:tab pos="457200" algn="l"/>
              </a:tabLst>
            </a:pPr>
            <a:r>
              <a:rPr lang="en-US" dirty="0">
                <a:latin typeface="Calibri" panose="020F0502020204030204" pitchFamily="34" charset="0"/>
                <a:ea typeface="Calibri" panose="020F0502020204030204" pitchFamily="34" charset="0"/>
                <a:cs typeface="Mangal" panose="02040503050203030202" pitchFamily="18" charset="0"/>
              </a:rPr>
              <a:t>P</a:t>
            </a:r>
            <a:r>
              <a:rPr lang="en-US" sz="1800" dirty="0">
                <a:effectLst/>
                <a:latin typeface="Calibri" panose="020F0502020204030204" pitchFamily="34" charset="0"/>
                <a:ea typeface="Calibri" panose="020F0502020204030204" pitchFamily="34" charset="0"/>
                <a:cs typeface="Mangal" panose="02040503050203030202" pitchFamily="18" charset="0"/>
              </a:rPr>
              <a:t>articipants to evaluate the training</a:t>
            </a:r>
          </a:p>
          <a:p>
            <a:pPr marL="342900" indent="-342900">
              <a:lnSpc>
                <a:spcPct val="106000"/>
              </a:lnSpc>
              <a:spcAft>
                <a:spcPts val="800"/>
              </a:spcAft>
              <a:buAutoNum type="arabicPeriod"/>
              <a:tabLst>
                <a:tab pos="228600" algn="l"/>
                <a:tab pos="457200" algn="l"/>
              </a:tabLst>
            </a:pPr>
            <a:r>
              <a:rPr lang="en-US" dirty="0">
                <a:latin typeface="Calibri" panose="020F0502020204030204" pitchFamily="34" charset="0"/>
                <a:ea typeface="Calibri" panose="020F0502020204030204" pitchFamily="34" charset="0"/>
                <a:cs typeface="Mangal" panose="02040503050203030202" pitchFamily="18" charset="0"/>
              </a:rPr>
              <a:t>T</a:t>
            </a:r>
            <a:r>
              <a:rPr lang="en-US" sz="1800" dirty="0">
                <a:effectLst/>
                <a:latin typeface="Calibri" panose="020F0502020204030204" pitchFamily="34" charset="0"/>
                <a:ea typeface="Calibri" panose="020F0502020204030204" pitchFamily="34" charset="0"/>
                <a:cs typeface="Mangal" panose="02040503050203030202" pitchFamily="18" charset="0"/>
              </a:rPr>
              <a:t>rainer to reflect on their activities</a:t>
            </a:r>
          </a:p>
          <a:p>
            <a:pPr marL="342900" indent="-342900">
              <a:lnSpc>
                <a:spcPct val="106000"/>
              </a:lnSpc>
              <a:spcAft>
                <a:spcPts val="800"/>
              </a:spcAft>
              <a:buAutoNum type="arabicPeriod"/>
              <a:tabLst>
                <a:tab pos="228600" algn="l"/>
                <a:tab pos="457200" algn="l"/>
              </a:tabLst>
            </a:pPr>
            <a:r>
              <a:rPr lang="en-US" sz="1800" dirty="0">
                <a:effectLst/>
                <a:latin typeface="Calibri" panose="020F0502020204030204" pitchFamily="34" charset="0"/>
                <a:ea typeface="Calibri" panose="020F0502020204030204" pitchFamily="34" charset="0"/>
                <a:cs typeface="Mangal" panose="02040503050203030202" pitchFamily="18" charset="0"/>
              </a:rPr>
              <a:t>External evaluator to evaluate the training. </a:t>
            </a:r>
          </a:p>
        </p:txBody>
      </p:sp>
      <p:sp>
        <p:nvSpPr>
          <p:cNvPr id="14" name="TextBox 13">
            <a:extLst>
              <a:ext uri="{FF2B5EF4-FFF2-40B4-BE49-F238E27FC236}">
                <a16:creationId xmlns:a16="http://schemas.microsoft.com/office/drawing/2014/main" id="{9C6270E2-93FD-45F8-92FA-925CF5753B51}"/>
              </a:ext>
            </a:extLst>
          </p:cNvPr>
          <p:cNvSpPr txBox="1"/>
          <p:nvPr/>
        </p:nvSpPr>
        <p:spPr>
          <a:xfrm>
            <a:off x="955566" y="1151208"/>
            <a:ext cx="10529077" cy="467244"/>
          </a:xfrm>
          <a:prstGeom prst="rect">
            <a:avLst/>
          </a:prstGeom>
          <a:noFill/>
        </p:spPr>
        <p:txBody>
          <a:bodyPr wrap="square">
            <a:spAutoFit/>
          </a:bodyPr>
          <a:lstStyle/>
          <a:p>
            <a:pPr marL="228600" indent="-228600">
              <a:lnSpc>
                <a:spcPct val="106000"/>
              </a:lnSpc>
              <a:tabLst>
                <a:tab pos="228600" algn="l"/>
                <a:tab pos="457200" algn="l"/>
              </a:tabLst>
            </a:pPr>
            <a:r>
              <a:rPr lang="en-US" sz="2400" b="1" dirty="0">
                <a:effectLst/>
                <a:latin typeface="Calibri" panose="020F0502020204030204" pitchFamily="34" charset="0"/>
                <a:ea typeface="Calibri" panose="020F0502020204030204" pitchFamily="34" charset="0"/>
                <a:cs typeface="Mangal" panose="02040503050203030202" pitchFamily="18" charset="0"/>
              </a:rPr>
              <a:t>EVALUATING PROFESSIONAL DEVELOPMENT TRAININGS/ LEARNING CIRCLES</a:t>
            </a:r>
            <a:endParaRPr lang="en-US"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4047935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267208"/>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4"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5"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6"/>
            <a:stretch>
              <a:fillRect/>
            </a:stretch>
          </p:blipFill>
          <p:spPr>
            <a:xfrm>
              <a:off x="955566" y="170466"/>
              <a:ext cx="1008122" cy="1008122"/>
            </a:xfrm>
            <a:prstGeom prst="rect">
              <a:avLst/>
            </a:prstGeom>
          </p:spPr>
        </p:pic>
      </p:grpSp>
      <p:graphicFrame>
        <p:nvGraphicFramePr>
          <p:cNvPr id="3" name="Table 2">
            <a:extLst>
              <a:ext uri="{FF2B5EF4-FFF2-40B4-BE49-F238E27FC236}">
                <a16:creationId xmlns:a16="http://schemas.microsoft.com/office/drawing/2014/main" id="{224FB9AC-A9D2-4F19-89F1-7585A9725A30}"/>
              </a:ext>
            </a:extLst>
          </p:cNvPr>
          <p:cNvGraphicFramePr>
            <a:graphicFrameLocks noGrp="1"/>
          </p:cNvGraphicFramePr>
          <p:nvPr/>
        </p:nvGraphicFramePr>
        <p:xfrm>
          <a:off x="955566" y="1714985"/>
          <a:ext cx="10345035" cy="4650867"/>
        </p:xfrm>
        <a:graphic>
          <a:graphicData uri="http://schemas.openxmlformats.org/drawingml/2006/table">
            <a:tbl>
              <a:tblPr firstRow="1" firstCol="1" bandRow="1">
                <a:tableStyleId>{5940675A-B579-460E-94D1-54222C63F5DA}</a:tableStyleId>
              </a:tblPr>
              <a:tblGrid>
                <a:gridCol w="7315138">
                  <a:extLst>
                    <a:ext uri="{9D8B030D-6E8A-4147-A177-3AD203B41FA5}">
                      <a16:colId xmlns:a16="http://schemas.microsoft.com/office/drawing/2014/main" val="747971991"/>
                    </a:ext>
                  </a:extLst>
                </a:gridCol>
                <a:gridCol w="602905">
                  <a:extLst>
                    <a:ext uri="{9D8B030D-6E8A-4147-A177-3AD203B41FA5}">
                      <a16:colId xmlns:a16="http://schemas.microsoft.com/office/drawing/2014/main" val="2917834024"/>
                    </a:ext>
                  </a:extLst>
                </a:gridCol>
                <a:gridCol w="603759">
                  <a:extLst>
                    <a:ext uri="{9D8B030D-6E8A-4147-A177-3AD203B41FA5}">
                      <a16:colId xmlns:a16="http://schemas.microsoft.com/office/drawing/2014/main" val="1365337189"/>
                    </a:ext>
                  </a:extLst>
                </a:gridCol>
                <a:gridCol w="606321">
                  <a:extLst>
                    <a:ext uri="{9D8B030D-6E8A-4147-A177-3AD203B41FA5}">
                      <a16:colId xmlns:a16="http://schemas.microsoft.com/office/drawing/2014/main" val="83028943"/>
                    </a:ext>
                  </a:extLst>
                </a:gridCol>
                <a:gridCol w="608029">
                  <a:extLst>
                    <a:ext uri="{9D8B030D-6E8A-4147-A177-3AD203B41FA5}">
                      <a16:colId xmlns:a16="http://schemas.microsoft.com/office/drawing/2014/main" val="2797083142"/>
                    </a:ext>
                  </a:extLst>
                </a:gridCol>
                <a:gridCol w="608883">
                  <a:extLst>
                    <a:ext uri="{9D8B030D-6E8A-4147-A177-3AD203B41FA5}">
                      <a16:colId xmlns:a16="http://schemas.microsoft.com/office/drawing/2014/main" val="1482225783"/>
                    </a:ext>
                  </a:extLst>
                </a:gridCol>
              </a:tblGrid>
              <a:tr h="207371">
                <a:tc gridSpan="6">
                  <a:txBody>
                    <a:bodyPr/>
                    <a:lstStyle/>
                    <a:p>
                      <a:pPr marL="228600" indent="-228600">
                        <a:lnSpc>
                          <a:spcPct val="106000"/>
                        </a:lnSpc>
                        <a:spcAft>
                          <a:spcPts val="800"/>
                        </a:spcAft>
                        <a:tabLst>
                          <a:tab pos="228600" algn="l"/>
                          <a:tab pos="457200" algn="l"/>
                        </a:tabLst>
                      </a:pPr>
                      <a:r>
                        <a:rPr lang="en-US" sz="1500" b="1" dirty="0">
                          <a:effectLst/>
                        </a:rPr>
                        <a:t>Please respond to each item by selecting the number which best describes your opinion (5=excellent; 1=poor).</a:t>
                      </a:r>
                      <a:endParaRPr lang="en-US" sz="1500" b="1"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67424928"/>
                  </a:ext>
                </a:extLst>
              </a:tr>
              <a:tr h="207371">
                <a:tc gridSpan="6">
                  <a:txBody>
                    <a:bodyPr/>
                    <a:lstStyle/>
                    <a:p>
                      <a:pPr marL="228600" indent="-228600">
                        <a:lnSpc>
                          <a:spcPct val="106000"/>
                        </a:lnSpc>
                        <a:spcAft>
                          <a:spcPts val="800"/>
                        </a:spcAft>
                        <a:tabLst>
                          <a:tab pos="228600" algn="l"/>
                          <a:tab pos="457200" algn="l"/>
                        </a:tabLst>
                      </a:pPr>
                      <a:r>
                        <a:rPr lang="en-US" sz="1500" b="1" dirty="0">
                          <a:effectLst/>
                        </a:rPr>
                        <a:t>A. Participant Satisfaction</a:t>
                      </a:r>
                      <a:endParaRPr lang="en-US" sz="1500" b="1"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86286348"/>
                  </a:ext>
                </a:extLst>
              </a:tr>
              <a:tr h="207371">
                <a:tc>
                  <a:txBody>
                    <a:bodyPr/>
                    <a:lstStyle/>
                    <a:p>
                      <a:pPr marL="228600" indent="-228600">
                        <a:lnSpc>
                          <a:spcPct val="106000"/>
                        </a:lnSpc>
                        <a:tabLst>
                          <a:tab pos="228600" algn="l"/>
                          <a:tab pos="457200" algn="l"/>
                        </a:tabLst>
                      </a:pPr>
                      <a:r>
                        <a:rPr lang="en-US" sz="1500" b="1" dirty="0">
                          <a:effectLst/>
                        </a:rPr>
                        <a:t>Question</a:t>
                      </a:r>
                      <a:endParaRPr lang="en-US" sz="1500" b="1"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gridSpan="5">
                  <a:txBody>
                    <a:bodyPr/>
                    <a:lstStyle/>
                    <a:p>
                      <a:pPr marL="228600" indent="-228600">
                        <a:lnSpc>
                          <a:spcPct val="106000"/>
                        </a:lnSpc>
                        <a:spcAft>
                          <a:spcPts val="800"/>
                        </a:spcAft>
                        <a:tabLst>
                          <a:tab pos="228600" algn="l"/>
                          <a:tab pos="457200" algn="l"/>
                        </a:tabLst>
                      </a:pPr>
                      <a:r>
                        <a:rPr lang="en-US" sz="1500" b="1" dirty="0">
                          <a:effectLst/>
                        </a:rPr>
                        <a:t>Rating</a:t>
                      </a:r>
                      <a:endParaRPr lang="en-US" sz="1500" b="1"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87783595"/>
                  </a:ext>
                </a:extLst>
              </a:tr>
              <a:tr h="207371">
                <a:tc>
                  <a:txBody>
                    <a:bodyPr/>
                    <a:lstStyle/>
                    <a:p>
                      <a:pPr marL="228600" indent="-228600">
                        <a:lnSpc>
                          <a:spcPct val="106000"/>
                        </a:lnSpc>
                        <a:tabLst>
                          <a:tab pos="228600" algn="l"/>
                          <a:tab pos="457200" algn="l"/>
                        </a:tabLst>
                      </a:pPr>
                      <a:r>
                        <a:rPr lang="en-US" sz="1500" dirty="0">
                          <a:effectLst/>
                        </a:rPr>
                        <a:t>1. Training was well organized</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5</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4</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3</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2</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500">
                          <a:effectLst/>
                        </a:rPr>
                        <a:t>1</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1529757801"/>
                  </a:ext>
                </a:extLst>
              </a:tr>
              <a:tr h="207371">
                <a:tc>
                  <a:txBody>
                    <a:bodyPr/>
                    <a:lstStyle/>
                    <a:p>
                      <a:pPr marL="228600" indent="-228600">
                        <a:lnSpc>
                          <a:spcPct val="106000"/>
                        </a:lnSpc>
                        <a:tabLst>
                          <a:tab pos="228600" algn="l"/>
                          <a:tab pos="457200" algn="l"/>
                        </a:tabLst>
                      </a:pPr>
                      <a:r>
                        <a:rPr lang="en-US" sz="1500" dirty="0">
                          <a:effectLst/>
                        </a:rPr>
                        <a:t>2. Training objectives were clearly stated.</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dirty="0">
                          <a:effectLst/>
                        </a:rPr>
                        <a:t>5</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dirty="0">
                          <a:effectLst/>
                        </a:rPr>
                        <a:t>4</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dirty="0">
                          <a:effectLst/>
                        </a:rPr>
                        <a:t>3</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dirty="0">
                          <a:effectLst/>
                        </a:rPr>
                        <a:t>2</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500" dirty="0">
                          <a:effectLst/>
                        </a:rPr>
                        <a:t>1</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2154530024"/>
                  </a:ext>
                </a:extLst>
              </a:tr>
              <a:tr h="207371">
                <a:tc>
                  <a:txBody>
                    <a:bodyPr/>
                    <a:lstStyle/>
                    <a:p>
                      <a:pPr marL="228600" indent="-228600">
                        <a:lnSpc>
                          <a:spcPct val="106000"/>
                        </a:lnSpc>
                        <a:tabLst>
                          <a:tab pos="228600" algn="l"/>
                          <a:tab pos="457200" algn="l"/>
                        </a:tabLst>
                      </a:pPr>
                      <a:r>
                        <a:rPr lang="en-US" sz="1500" dirty="0">
                          <a:effectLst/>
                        </a:rPr>
                        <a:t>3. Training activities were relevant to the topic. </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5</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4</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3</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2</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500" dirty="0">
                          <a:effectLst/>
                        </a:rPr>
                        <a:t>1</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8516722"/>
                  </a:ext>
                </a:extLst>
              </a:tr>
              <a:tr h="207371">
                <a:tc>
                  <a:txBody>
                    <a:bodyPr/>
                    <a:lstStyle/>
                    <a:p>
                      <a:pPr marL="228600" indent="-228600">
                        <a:lnSpc>
                          <a:spcPct val="106000"/>
                        </a:lnSpc>
                        <a:tabLst>
                          <a:tab pos="228600" algn="l"/>
                          <a:tab pos="457200" algn="l"/>
                        </a:tabLst>
                      </a:pPr>
                      <a:r>
                        <a:rPr lang="en-US" sz="1500" dirty="0">
                          <a:effectLst/>
                        </a:rPr>
                        <a:t>4. Necessary handouts/ materials were provided/ used.</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5</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4</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3</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2</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500" dirty="0">
                          <a:effectLst/>
                        </a:rPr>
                        <a:t>1</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1923815419"/>
                  </a:ext>
                </a:extLst>
              </a:tr>
              <a:tr h="207371">
                <a:tc>
                  <a:txBody>
                    <a:bodyPr/>
                    <a:lstStyle/>
                    <a:p>
                      <a:pPr marL="228600" indent="-228600">
                        <a:lnSpc>
                          <a:spcPct val="106000"/>
                        </a:lnSpc>
                        <a:tabLst>
                          <a:tab pos="228600" algn="l"/>
                          <a:tab pos="457200" algn="l"/>
                        </a:tabLst>
                      </a:pPr>
                      <a:r>
                        <a:rPr lang="en-US" sz="1500" dirty="0">
                          <a:effectLst/>
                        </a:rPr>
                        <a:t>5. How would you rate the overall instructor performance? </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5</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4</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3</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2</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500" dirty="0">
                          <a:effectLst/>
                        </a:rPr>
                        <a:t>1</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2583046912"/>
                  </a:ext>
                </a:extLst>
              </a:tr>
              <a:tr h="207371">
                <a:tc gridSpan="6">
                  <a:txBody>
                    <a:bodyPr/>
                    <a:lstStyle/>
                    <a:p>
                      <a:pPr marL="228600" indent="-228600">
                        <a:lnSpc>
                          <a:spcPct val="106000"/>
                        </a:lnSpc>
                        <a:spcAft>
                          <a:spcPts val="800"/>
                        </a:spcAft>
                        <a:tabLst>
                          <a:tab pos="228600" algn="l"/>
                          <a:tab pos="457200" algn="l"/>
                        </a:tabLst>
                      </a:pPr>
                      <a:r>
                        <a:rPr lang="en-US" sz="1500" dirty="0">
                          <a:effectLst/>
                        </a:rPr>
                        <a:t>B. Impact on Professional Practice</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39868972"/>
                  </a:ext>
                </a:extLst>
              </a:tr>
              <a:tr h="207371">
                <a:tc>
                  <a:txBody>
                    <a:bodyPr/>
                    <a:lstStyle/>
                    <a:p>
                      <a:pPr marL="228600" indent="-228600">
                        <a:lnSpc>
                          <a:spcPct val="106000"/>
                        </a:lnSpc>
                        <a:tabLst>
                          <a:tab pos="228600" algn="l"/>
                          <a:tab pos="457200" algn="l"/>
                        </a:tabLst>
                      </a:pPr>
                      <a:r>
                        <a:rPr lang="en-US" sz="1500" b="1" dirty="0">
                          <a:effectLst/>
                        </a:rPr>
                        <a:t>Question</a:t>
                      </a:r>
                      <a:endParaRPr lang="en-US" sz="1500" b="1"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gridSpan="5">
                  <a:txBody>
                    <a:bodyPr/>
                    <a:lstStyle/>
                    <a:p>
                      <a:pPr marL="228600" indent="-228600">
                        <a:lnSpc>
                          <a:spcPct val="106000"/>
                        </a:lnSpc>
                        <a:spcAft>
                          <a:spcPts val="800"/>
                        </a:spcAft>
                        <a:tabLst>
                          <a:tab pos="228600" algn="l"/>
                          <a:tab pos="457200" algn="l"/>
                        </a:tabLst>
                      </a:pPr>
                      <a:r>
                        <a:rPr lang="en-US" sz="1500" b="1" dirty="0">
                          <a:effectLst/>
                        </a:rPr>
                        <a:t>Rating</a:t>
                      </a:r>
                      <a:endParaRPr lang="en-US" sz="1500" b="1"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05417740"/>
                  </a:ext>
                </a:extLst>
              </a:tr>
              <a:tr h="207371">
                <a:tc>
                  <a:txBody>
                    <a:bodyPr/>
                    <a:lstStyle/>
                    <a:p>
                      <a:pPr marL="228600" indent="-228600">
                        <a:lnSpc>
                          <a:spcPct val="106000"/>
                        </a:lnSpc>
                        <a:tabLst>
                          <a:tab pos="228600" algn="l"/>
                          <a:tab pos="457200" algn="l"/>
                        </a:tabLst>
                      </a:pPr>
                      <a:r>
                        <a:rPr lang="en-US" sz="1500" dirty="0">
                          <a:effectLst/>
                        </a:rPr>
                        <a:t>1. This training improved my content knowledge about the topic.</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5</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4</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3</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2</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500" dirty="0">
                          <a:effectLst/>
                        </a:rPr>
                        <a:t>1</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970999339"/>
                  </a:ext>
                </a:extLst>
              </a:tr>
              <a:tr h="207371">
                <a:tc>
                  <a:txBody>
                    <a:bodyPr/>
                    <a:lstStyle/>
                    <a:p>
                      <a:pPr marL="228600" indent="-228600">
                        <a:lnSpc>
                          <a:spcPct val="106000"/>
                        </a:lnSpc>
                        <a:tabLst>
                          <a:tab pos="228600" algn="l"/>
                          <a:tab pos="457200" algn="l"/>
                        </a:tabLst>
                      </a:pPr>
                      <a:r>
                        <a:rPr lang="en-US" sz="1500" dirty="0">
                          <a:effectLst/>
                        </a:rPr>
                        <a:t>2. This training improved my skills level on the topic.</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5</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4</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3</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2</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500" dirty="0">
                          <a:effectLst/>
                        </a:rPr>
                        <a:t>1</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4273197176"/>
                  </a:ext>
                </a:extLst>
              </a:tr>
              <a:tr h="207371">
                <a:tc>
                  <a:txBody>
                    <a:bodyPr/>
                    <a:lstStyle/>
                    <a:p>
                      <a:pPr marL="228600" indent="-228600">
                        <a:lnSpc>
                          <a:spcPct val="106000"/>
                        </a:lnSpc>
                        <a:tabLst>
                          <a:tab pos="228600" algn="l"/>
                          <a:tab pos="457200" algn="l"/>
                        </a:tabLst>
                      </a:pPr>
                      <a:r>
                        <a:rPr lang="en-US" sz="1500" dirty="0">
                          <a:effectLst/>
                        </a:rPr>
                        <a:t>3. This training gave me strategies that I can implement in the classroom. </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5</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4</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3</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2</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500" dirty="0">
                          <a:effectLst/>
                        </a:rPr>
                        <a:t>1</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3840392123"/>
                  </a:ext>
                </a:extLst>
              </a:tr>
              <a:tr h="173224">
                <a:tc>
                  <a:txBody>
                    <a:bodyPr/>
                    <a:lstStyle/>
                    <a:p>
                      <a:pPr marL="228600" indent="-228600">
                        <a:lnSpc>
                          <a:spcPct val="106000"/>
                        </a:lnSpc>
                        <a:tabLst>
                          <a:tab pos="228600" algn="l"/>
                          <a:tab pos="457200" algn="l"/>
                        </a:tabLst>
                      </a:pPr>
                      <a:r>
                        <a:rPr lang="en-US" sz="1500" dirty="0">
                          <a:effectLst/>
                        </a:rPr>
                        <a:t>4. This training taught me how to use data driven decision making around the current topic.</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5</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4</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3</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2</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500" dirty="0">
                          <a:effectLst/>
                        </a:rPr>
                        <a:t>1</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1873786128"/>
                  </a:ext>
                </a:extLst>
              </a:tr>
              <a:tr h="204536">
                <a:tc>
                  <a:txBody>
                    <a:bodyPr/>
                    <a:lstStyle/>
                    <a:p>
                      <a:pPr marL="228600" indent="-228600">
                        <a:lnSpc>
                          <a:spcPct val="106000"/>
                        </a:lnSpc>
                        <a:tabLst>
                          <a:tab pos="228600" algn="l"/>
                          <a:tab pos="457200" algn="l"/>
                        </a:tabLst>
                      </a:pPr>
                      <a:r>
                        <a:rPr lang="en-US" sz="1500" dirty="0">
                          <a:effectLst/>
                        </a:rPr>
                        <a:t>5. This training taught me how to work with community members around solving problems. </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5</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4</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3</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2</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500" dirty="0">
                          <a:effectLst/>
                        </a:rPr>
                        <a:t>1</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2943813007"/>
                  </a:ext>
                </a:extLst>
              </a:tr>
              <a:tr h="207371">
                <a:tc>
                  <a:txBody>
                    <a:bodyPr/>
                    <a:lstStyle/>
                    <a:p>
                      <a:pPr marL="228600" indent="-228600">
                        <a:lnSpc>
                          <a:spcPct val="106000"/>
                        </a:lnSpc>
                        <a:tabLst>
                          <a:tab pos="228600" algn="l"/>
                          <a:tab pos="457200" algn="l"/>
                        </a:tabLst>
                      </a:pPr>
                      <a:r>
                        <a:rPr lang="en-US" sz="1500" dirty="0">
                          <a:effectLst/>
                        </a:rPr>
                        <a:t>6. This training was clearly aligned with the education policies.</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5</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4</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3</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2</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500" dirty="0">
                          <a:effectLst/>
                        </a:rPr>
                        <a:t>1</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408080135"/>
                  </a:ext>
                </a:extLst>
              </a:tr>
              <a:tr h="189672">
                <a:tc>
                  <a:txBody>
                    <a:bodyPr/>
                    <a:lstStyle/>
                    <a:p>
                      <a:pPr marL="228600" indent="-228600">
                        <a:lnSpc>
                          <a:spcPct val="106000"/>
                        </a:lnSpc>
                        <a:tabLst>
                          <a:tab pos="228600" algn="l"/>
                          <a:tab pos="457200" algn="l"/>
                        </a:tabLst>
                      </a:pPr>
                      <a:r>
                        <a:rPr lang="en-US" sz="1500" dirty="0">
                          <a:effectLst/>
                        </a:rPr>
                        <a:t>7. This training gave me opportunities to bring in my own experiences around the topic and use them for contextualization. </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dirty="0">
                          <a:effectLst/>
                        </a:rPr>
                        <a:t>5</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dirty="0">
                          <a:effectLst/>
                        </a:rPr>
                        <a:t>4</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dirty="0">
                          <a:effectLst/>
                        </a:rPr>
                        <a:t>3</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dirty="0">
                          <a:effectLst/>
                        </a:rPr>
                        <a:t>2</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500" dirty="0">
                          <a:effectLst/>
                        </a:rPr>
                        <a:t>1</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2131187355"/>
                  </a:ext>
                </a:extLst>
              </a:tr>
              <a:tr h="207371">
                <a:tc>
                  <a:txBody>
                    <a:bodyPr/>
                    <a:lstStyle/>
                    <a:p>
                      <a:pPr marL="228600" indent="-228600">
                        <a:lnSpc>
                          <a:spcPct val="106000"/>
                        </a:lnSpc>
                        <a:tabLst>
                          <a:tab pos="228600" algn="l"/>
                          <a:tab pos="457200" algn="l"/>
                        </a:tabLst>
                      </a:pPr>
                      <a:r>
                        <a:rPr lang="en-US" sz="1500" dirty="0">
                          <a:effectLst/>
                        </a:rPr>
                        <a:t>8. This training gave me opportunities to reflect on my own practice. </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5</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4</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3</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a:effectLst/>
                        </a:rPr>
                        <a:t>2</a:t>
                      </a:r>
                      <a:endParaRPr lang="en-US" sz="15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500" dirty="0">
                          <a:effectLst/>
                        </a:rPr>
                        <a:t>1</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3427934669"/>
                  </a:ext>
                </a:extLst>
              </a:tr>
              <a:tr h="207371">
                <a:tc>
                  <a:txBody>
                    <a:bodyPr/>
                    <a:lstStyle/>
                    <a:p>
                      <a:pPr marL="228600" indent="-228600">
                        <a:lnSpc>
                          <a:spcPct val="106000"/>
                        </a:lnSpc>
                        <a:tabLst>
                          <a:tab pos="228600" algn="l"/>
                          <a:tab pos="457200" algn="l"/>
                        </a:tabLst>
                      </a:pPr>
                      <a:r>
                        <a:rPr lang="en-US" sz="1500" dirty="0">
                          <a:effectLst/>
                        </a:rPr>
                        <a:t>9. This training taught me skills to be more inclusive.</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dirty="0">
                          <a:effectLst/>
                        </a:rPr>
                        <a:t>5</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dirty="0">
                          <a:effectLst/>
                        </a:rPr>
                        <a:t>4</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dirty="0">
                          <a:effectLst/>
                        </a:rPr>
                        <a:t>3</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500" dirty="0">
                          <a:effectLst/>
                        </a:rPr>
                        <a:t>2</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500" dirty="0">
                          <a:effectLst/>
                        </a:rPr>
                        <a:t>1</a:t>
                      </a:r>
                      <a:endParaRPr lang="en-US" sz="15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1013802883"/>
                  </a:ext>
                </a:extLst>
              </a:tr>
            </a:tbl>
          </a:graphicData>
        </a:graphic>
      </p:graphicFrame>
      <p:sp>
        <p:nvSpPr>
          <p:cNvPr id="4" name="Rectangle 1">
            <a:extLst>
              <a:ext uri="{FF2B5EF4-FFF2-40B4-BE49-F238E27FC236}">
                <a16:creationId xmlns:a16="http://schemas.microsoft.com/office/drawing/2014/main" id="{C904DD63-E9C1-4C74-96AC-F6ACA5617290}"/>
              </a:ext>
            </a:extLst>
          </p:cNvPr>
          <p:cNvSpPr>
            <a:spLocks noChangeArrowheads="1"/>
          </p:cNvSpPr>
          <p:nvPr/>
        </p:nvSpPr>
        <p:spPr bwMode="auto">
          <a:xfrm>
            <a:off x="869006" y="1086094"/>
            <a:ext cx="566494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tabLst>
                <a:tab pos="228600" algn="l"/>
                <a:tab pos="457200" algn="l"/>
              </a:tabLst>
            </a:pPr>
            <a:r>
              <a:rPr kumimoji="0" lang="en-US" altLang="en-US" sz="24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TOOL 1: PARTICIPANTS EVALUATION TOOL</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4642102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267208"/>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4"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5"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6"/>
            <a:stretch>
              <a:fillRect/>
            </a:stretch>
          </p:blipFill>
          <p:spPr>
            <a:xfrm>
              <a:off x="955566" y="170466"/>
              <a:ext cx="1008122" cy="1008122"/>
            </a:xfrm>
            <a:prstGeom prst="rect">
              <a:avLst/>
            </a:prstGeom>
          </p:spPr>
        </p:pic>
      </p:grpSp>
      <p:sp>
        <p:nvSpPr>
          <p:cNvPr id="4" name="Rectangle 1">
            <a:extLst>
              <a:ext uri="{FF2B5EF4-FFF2-40B4-BE49-F238E27FC236}">
                <a16:creationId xmlns:a16="http://schemas.microsoft.com/office/drawing/2014/main" id="{C904DD63-E9C1-4C74-96AC-F6ACA5617290}"/>
              </a:ext>
            </a:extLst>
          </p:cNvPr>
          <p:cNvSpPr>
            <a:spLocks noChangeArrowheads="1"/>
          </p:cNvSpPr>
          <p:nvPr/>
        </p:nvSpPr>
        <p:spPr bwMode="auto">
          <a:xfrm>
            <a:off x="2043131" y="433800"/>
            <a:ext cx="475130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9pPr>
          </a:lstStyle>
          <a:p>
            <a:r>
              <a:rPr kumimoji="0" lang="en-US" altLang="en-US" sz="24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TOOL 2: TRAINER REFLECTION TOOL</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graphicFrame>
        <p:nvGraphicFramePr>
          <p:cNvPr id="2" name="Table 1">
            <a:extLst>
              <a:ext uri="{FF2B5EF4-FFF2-40B4-BE49-F238E27FC236}">
                <a16:creationId xmlns:a16="http://schemas.microsoft.com/office/drawing/2014/main" id="{F6627DF5-0688-40CA-838B-0BC7E038348B}"/>
              </a:ext>
            </a:extLst>
          </p:cNvPr>
          <p:cNvGraphicFramePr>
            <a:graphicFrameLocks noGrp="1"/>
          </p:cNvGraphicFramePr>
          <p:nvPr/>
        </p:nvGraphicFramePr>
        <p:xfrm>
          <a:off x="922979" y="1132732"/>
          <a:ext cx="10431596" cy="5580890"/>
        </p:xfrm>
        <a:graphic>
          <a:graphicData uri="http://schemas.openxmlformats.org/drawingml/2006/table">
            <a:tbl>
              <a:tblPr firstRow="1" firstCol="1" bandRow="1">
                <a:tableStyleId>{5940675A-B579-460E-94D1-54222C63F5DA}</a:tableStyleId>
              </a:tblPr>
              <a:tblGrid>
                <a:gridCol w="10431596">
                  <a:extLst>
                    <a:ext uri="{9D8B030D-6E8A-4147-A177-3AD203B41FA5}">
                      <a16:colId xmlns:a16="http://schemas.microsoft.com/office/drawing/2014/main" val="2293923184"/>
                    </a:ext>
                  </a:extLst>
                </a:gridCol>
              </a:tblGrid>
              <a:tr h="208957">
                <a:tc>
                  <a:txBody>
                    <a:bodyPr/>
                    <a:lstStyle/>
                    <a:p>
                      <a:pPr marL="228600" indent="-228600">
                        <a:lnSpc>
                          <a:spcPct val="106000"/>
                        </a:lnSpc>
                        <a:spcAft>
                          <a:spcPts val="800"/>
                        </a:spcAft>
                        <a:tabLst>
                          <a:tab pos="228600" algn="l"/>
                          <a:tab pos="457200" algn="l"/>
                        </a:tabLst>
                      </a:pPr>
                      <a:r>
                        <a:rPr lang="en-US" sz="1200" b="1" dirty="0">
                          <a:effectLst/>
                        </a:rPr>
                        <a:t>Before the training/ during preparation</a:t>
                      </a:r>
                      <a:endParaRPr lang="en-US" sz="1200" b="1" dirty="0">
                        <a:effectLst/>
                        <a:latin typeface="Calibri" panose="020F0502020204030204" pitchFamily="34" charset="0"/>
                        <a:ea typeface="Calibri" panose="020F0502020204030204" pitchFamily="34" charset="0"/>
                        <a:cs typeface="Mangal" panose="02040503050203030202" pitchFamily="18" charset="0"/>
                      </a:endParaRPr>
                    </a:p>
                  </a:txBody>
                  <a:tcPr marL="33207" marR="33207" marT="0" marB="0"/>
                </a:tc>
                <a:extLst>
                  <a:ext uri="{0D108BD9-81ED-4DB2-BD59-A6C34878D82A}">
                    <a16:rowId xmlns:a16="http://schemas.microsoft.com/office/drawing/2014/main" val="3843898791"/>
                  </a:ext>
                </a:extLst>
              </a:tr>
              <a:tr h="645372">
                <a:tc>
                  <a:txBody>
                    <a:bodyPr/>
                    <a:lstStyle/>
                    <a:p>
                      <a:pPr marL="228600" indent="-228600">
                        <a:lnSpc>
                          <a:spcPct val="106000"/>
                        </a:lnSpc>
                        <a:tabLst>
                          <a:tab pos="228600" algn="l"/>
                          <a:tab pos="457200" algn="l"/>
                        </a:tabLst>
                      </a:pPr>
                      <a:r>
                        <a:rPr lang="en-US" sz="1200" dirty="0">
                          <a:effectLst/>
                        </a:rPr>
                        <a:t>How does the content of the training relate to my own experience? Participants’ experience? Have I built space for audience experience in the training?</a:t>
                      </a:r>
                    </a:p>
                    <a:p>
                      <a:pPr marL="228600" indent="-228600">
                        <a:lnSpc>
                          <a:spcPct val="106000"/>
                        </a:lnSpc>
                        <a:tabLst>
                          <a:tab pos="228600" algn="l"/>
                          <a:tab pos="457200" algn="l"/>
                        </a:tabLst>
                      </a:pPr>
                      <a:r>
                        <a:rPr lang="en-US" sz="1200" dirty="0">
                          <a:effectLst/>
                        </a:rPr>
                        <a:t>   </a:t>
                      </a:r>
                      <a:endParaRPr lang="en-US" sz="1200" dirty="0">
                        <a:effectLst/>
                        <a:latin typeface="Calibri" panose="020F0502020204030204" pitchFamily="34" charset="0"/>
                        <a:ea typeface="Calibri" panose="020F0502020204030204" pitchFamily="34" charset="0"/>
                        <a:cs typeface="Mangal" panose="02040503050203030202" pitchFamily="18" charset="0"/>
                      </a:endParaRPr>
                    </a:p>
                  </a:txBody>
                  <a:tcPr marL="33207" marR="33207" marT="0" marB="0"/>
                </a:tc>
                <a:extLst>
                  <a:ext uri="{0D108BD9-81ED-4DB2-BD59-A6C34878D82A}">
                    <a16:rowId xmlns:a16="http://schemas.microsoft.com/office/drawing/2014/main" val="3542223955"/>
                  </a:ext>
                </a:extLst>
              </a:tr>
              <a:tr h="645372">
                <a:tc>
                  <a:txBody>
                    <a:bodyPr/>
                    <a:lstStyle/>
                    <a:p>
                      <a:pPr marL="228600" indent="-228600">
                        <a:lnSpc>
                          <a:spcPct val="106000"/>
                        </a:lnSpc>
                        <a:tabLst>
                          <a:tab pos="228600" algn="l"/>
                          <a:tab pos="457200" algn="l"/>
                        </a:tabLst>
                      </a:pPr>
                      <a:r>
                        <a:rPr lang="en-US" sz="1200" dirty="0">
                          <a:effectLst/>
                        </a:rPr>
                        <a:t>What are the obstacles that participants can face while applying training ideas and how can they overcome them?</a:t>
                      </a:r>
                    </a:p>
                    <a:p>
                      <a:pPr marL="228600" indent="-228600">
                        <a:lnSpc>
                          <a:spcPct val="106000"/>
                        </a:lnSpc>
                        <a:tabLst>
                          <a:tab pos="228600" algn="l"/>
                          <a:tab pos="457200" algn="l"/>
                        </a:tabLst>
                      </a:pPr>
                      <a:r>
                        <a:rPr lang="en-US" sz="1200" dirty="0">
                          <a:effectLst/>
                        </a:rPr>
                        <a:t>  </a:t>
                      </a:r>
                    </a:p>
                    <a:p>
                      <a:pPr marL="228600" indent="-228600">
                        <a:lnSpc>
                          <a:spcPct val="106000"/>
                        </a:lnSpc>
                        <a:spcAft>
                          <a:spcPts val="800"/>
                        </a:spcAft>
                        <a:tabLst>
                          <a:tab pos="228600" algn="l"/>
                          <a:tab pos="457200" algn="l"/>
                        </a:tabLst>
                      </a:pPr>
                      <a:r>
                        <a:rPr lang="en-US" sz="1200" dirty="0">
                          <a:effectLst/>
                        </a:rPr>
                        <a:t> </a:t>
                      </a:r>
                      <a:endParaRPr lang="en-US" sz="1200" dirty="0">
                        <a:effectLst/>
                        <a:latin typeface="Calibri" panose="020F0502020204030204" pitchFamily="34" charset="0"/>
                        <a:ea typeface="Calibri" panose="020F0502020204030204" pitchFamily="34" charset="0"/>
                        <a:cs typeface="Mangal" panose="02040503050203030202" pitchFamily="18" charset="0"/>
                      </a:endParaRPr>
                    </a:p>
                  </a:txBody>
                  <a:tcPr marL="33207" marR="33207" marT="0" marB="0"/>
                </a:tc>
                <a:extLst>
                  <a:ext uri="{0D108BD9-81ED-4DB2-BD59-A6C34878D82A}">
                    <a16:rowId xmlns:a16="http://schemas.microsoft.com/office/drawing/2014/main" val="396887742"/>
                  </a:ext>
                </a:extLst>
              </a:tr>
              <a:tr h="208957">
                <a:tc>
                  <a:txBody>
                    <a:bodyPr/>
                    <a:lstStyle/>
                    <a:p>
                      <a:pPr marL="228600" indent="-228600">
                        <a:lnSpc>
                          <a:spcPct val="106000"/>
                        </a:lnSpc>
                        <a:spcAft>
                          <a:spcPts val="800"/>
                        </a:spcAft>
                        <a:tabLst>
                          <a:tab pos="228600" algn="l"/>
                          <a:tab pos="457200" algn="l"/>
                        </a:tabLst>
                      </a:pPr>
                      <a:r>
                        <a:rPr lang="en-US" sz="1200" b="1" dirty="0">
                          <a:effectLst/>
                        </a:rPr>
                        <a:t>After the training</a:t>
                      </a:r>
                      <a:endParaRPr lang="en-US" sz="1200" b="1" dirty="0">
                        <a:effectLst/>
                        <a:latin typeface="Calibri" panose="020F0502020204030204" pitchFamily="34" charset="0"/>
                        <a:ea typeface="Calibri" panose="020F0502020204030204" pitchFamily="34" charset="0"/>
                        <a:cs typeface="Mangal" panose="02040503050203030202" pitchFamily="18" charset="0"/>
                      </a:endParaRPr>
                    </a:p>
                  </a:txBody>
                  <a:tcPr marL="33207" marR="33207" marT="0" marB="0"/>
                </a:tc>
                <a:extLst>
                  <a:ext uri="{0D108BD9-81ED-4DB2-BD59-A6C34878D82A}">
                    <a16:rowId xmlns:a16="http://schemas.microsoft.com/office/drawing/2014/main" val="3600149412"/>
                  </a:ext>
                </a:extLst>
              </a:tr>
              <a:tr h="645372">
                <a:tc>
                  <a:txBody>
                    <a:bodyPr/>
                    <a:lstStyle/>
                    <a:p>
                      <a:pPr marL="228600" indent="-228600">
                        <a:lnSpc>
                          <a:spcPct val="106000"/>
                        </a:lnSpc>
                        <a:tabLst>
                          <a:tab pos="228600" algn="l"/>
                          <a:tab pos="457200" algn="l"/>
                        </a:tabLst>
                      </a:pPr>
                      <a:r>
                        <a:rPr lang="en-US" sz="1200" dirty="0">
                          <a:effectLst/>
                        </a:rPr>
                        <a:t>What did I do well?</a:t>
                      </a:r>
                    </a:p>
                    <a:p>
                      <a:pPr marL="228600" indent="-228600">
                        <a:lnSpc>
                          <a:spcPct val="106000"/>
                        </a:lnSpc>
                        <a:tabLst>
                          <a:tab pos="228600" algn="l"/>
                          <a:tab pos="457200" algn="l"/>
                        </a:tabLst>
                      </a:pPr>
                      <a:r>
                        <a:rPr lang="en-US" sz="1200" dirty="0">
                          <a:effectLst/>
                        </a:rPr>
                        <a:t> </a:t>
                      </a:r>
                    </a:p>
                    <a:p>
                      <a:pPr marL="228600" indent="-228600">
                        <a:lnSpc>
                          <a:spcPct val="106000"/>
                        </a:lnSpc>
                        <a:spcAft>
                          <a:spcPts val="800"/>
                        </a:spcAft>
                        <a:tabLst>
                          <a:tab pos="228600" algn="l"/>
                          <a:tab pos="457200" algn="l"/>
                        </a:tabLst>
                      </a:pPr>
                      <a:r>
                        <a:rPr lang="en-US" sz="1200" dirty="0">
                          <a:effectLst/>
                        </a:rPr>
                        <a:t> </a:t>
                      </a:r>
                      <a:endParaRPr lang="en-US" sz="1200" dirty="0">
                        <a:effectLst/>
                        <a:latin typeface="Calibri" panose="020F0502020204030204" pitchFamily="34" charset="0"/>
                        <a:ea typeface="Calibri" panose="020F0502020204030204" pitchFamily="34" charset="0"/>
                        <a:cs typeface="Mangal" panose="02040503050203030202" pitchFamily="18" charset="0"/>
                      </a:endParaRPr>
                    </a:p>
                  </a:txBody>
                  <a:tcPr marL="33207" marR="33207" marT="0" marB="0"/>
                </a:tc>
                <a:extLst>
                  <a:ext uri="{0D108BD9-81ED-4DB2-BD59-A6C34878D82A}">
                    <a16:rowId xmlns:a16="http://schemas.microsoft.com/office/drawing/2014/main" val="640586094"/>
                  </a:ext>
                </a:extLst>
              </a:tr>
              <a:tr h="645372">
                <a:tc>
                  <a:txBody>
                    <a:bodyPr/>
                    <a:lstStyle/>
                    <a:p>
                      <a:pPr marL="228600" indent="-228600">
                        <a:lnSpc>
                          <a:spcPct val="106000"/>
                        </a:lnSpc>
                        <a:tabLst>
                          <a:tab pos="228600" algn="l"/>
                          <a:tab pos="457200" algn="l"/>
                        </a:tabLst>
                      </a:pPr>
                      <a:r>
                        <a:rPr lang="en-US" sz="1200" dirty="0">
                          <a:effectLst/>
                        </a:rPr>
                        <a:t>What could I have done better?</a:t>
                      </a:r>
                    </a:p>
                    <a:p>
                      <a:pPr marL="228600" indent="-228600">
                        <a:lnSpc>
                          <a:spcPct val="106000"/>
                        </a:lnSpc>
                        <a:tabLst>
                          <a:tab pos="228600" algn="l"/>
                          <a:tab pos="457200" algn="l"/>
                        </a:tabLst>
                      </a:pPr>
                      <a:r>
                        <a:rPr lang="en-US" sz="1200" dirty="0">
                          <a:effectLst/>
                        </a:rPr>
                        <a:t> </a:t>
                      </a:r>
                    </a:p>
                    <a:p>
                      <a:pPr marL="228600" indent="-228600">
                        <a:lnSpc>
                          <a:spcPct val="106000"/>
                        </a:lnSpc>
                        <a:tabLst>
                          <a:tab pos="228600" algn="l"/>
                          <a:tab pos="457200" algn="l"/>
                        </a:tabLst>
                      </a:pPr>
                      <a:r>
                        <a:rPr lang="en-US" sz="1200" dirty="0">
                          <a:effectLst/>
                        </a:rPr>
                        <a:t>  </a:t>
                      </a:r>
                      <a:endParaRPr lang="en-US" sz="1200" dirty="0">
                        <a:effectLst/>
                        <a:latin typeface="Calibri" panose="020F0502020204030204" pitchFamily="34" charset="0"/>
                        <a:ea typeface="Calibri" panose="020F0502020204030204" pitchFamily="34" charset="0"/>
                        <a:cs typeface="Mangal" panose="02040503050203030202" pitchFamily="18" charset="0"/>
                      </a:endParaRPr>
                    </a:p>
                  </a:txBody>
                  <a:tcPr marL="33207" marR="33207" marT="0" marB="0"/>
                </a:tc>
                <a:extLst>
                  <a:ext uri="{0D108BD9-81ED-4DB2-BD59-A6C34878D82A}">
                    <a16:rowId xmlns:a16="http://schemas.microsoft.com/office/drawing/2014/main" val="3473043666"/>
                  </a:ext>
                </a:extLst>
              </a:tr>
              <a:tr h="645372">
                <a:tc>
                  <a:txBody>
                    <a:bodyPr/>
                    <a:lstStyle/>
                    <a:p>
                      <a:pPr marL="228600" indent="-228600">
                        <a:lnSpc>
                          <a:spcPct val="106000"/>
                        </a:lnSpc>
                        <a:tabLst>
                          <a:tab pos="228600" algn="l"/>
                          <a:tab pos="457200" algn="l"/>
                        </a:tabLst>
                      </a:pPr>
                      <a:r>
                        <a:rPr lang="en-US" sz="1200" dirty="0">
                          <a:effectLst/>
                        </a:rPr>
                        <a:t>How did this training content contribute to the participants’ ability to meet the learning needs of their students?</a:t>
                      </a:r>
                    </a:p>
                    <a:p>
                      <a:pPr marL="228600" indent="-228600">
                        <a:lnSpc>
                          <a:spcPct val="106000"/>
                        </a:lnSpc>
                        <a:tabLst>
                          <a:tab pos="228600" algn="l"/>
                          <a:tab pos="457200" algn="l"/>
                        </a:tabLst>
                      </a:pPr>
                      <a:r>
                        <a:rPr lang="en-US" sz="1200" dirty="0">
                          <a:effectLst/>
                        </a:rPr>
                        <a:t> </a:t>
                      </a:r>
                    </a:p>
                    <a:p>
                      <a:pPr marL="228600" indent="-228600">
                        <a:lnSpc>
                          <a:spcPct val="106000"/>
                        </a:lnSpc>
                        <a:tabLst>
                          <a:tab pos="228600" algn="l"/>
                          <a:tab pos="457200" algn="l"/>
                        </a:tabLst>
                      </a:pPr>
                      <a:r>
                        <a:rPr lang="en-US" sz="1200" dirty="0">
                          <a:effectLst/>
                        </a:rPr>
                        <a:t>  </a:t>
                      </a:r>
                      <a:endParaRPr lang="en-US" sz="1200" dirty="0">
                        <a:effectLst/>
                        <a:latin typeface="Calibri" panose="020F0502020204030204" pitchFamily="34" charset="0"/>
                        <a:ea typeface="Calibri" panose="020F0502020204030204" pitchFamily="34" charset="0"/>
                        <a:cs typeface="Mangal" panose="02040503050203030202" pitchFamily="18" charset="0"/>
                      </a:endParaRPr>
                    </a:p>
                  </a:txBody>
                  <a:tcPr marL="33207" marR="33207" marT="0" marB="0"/>
                </a:tc>
                <a:extLst>
                  <a:ext uri="{0D108BD9-81ED-4DB2-BD59-A6C34878D82A}">
                    <a16:rowId xmlns:a16="http://schemas.microsoft.com/office/drawing/2014/main" val="17021185"/>
                  </a:ext>
                </a:extLst>
              </a:tr>
              <a:tr h="645372">
                <a:tc>
                  <a:txBody>
                    <a:bodyPr/>
                    <a:lstStyle/>
                    <a:p>
                      <a:pPr marL="228600" indent="-228600">
                        <a:lnSpc>
                          <a:spcPct val="106000"/>
                        </a:lnSpc>
                        <a:tabLst>
                          <a:tab pos="228600" algn="l"/>
                          <a:tab pos="457200" algn="l"/>
                        </a:tabLst>
                      </a:pPr>
                      <a:r>
                        <a:rPr lang="en-US" sz="1200" dirty="0">
                          <a:effectLst/>
                        </a:rPr>
                        <a:t>How did this training focus specifically on inclusion?</a:t>
                      </a:r>
                    </a:p>
                    <a:p>
                      <a:pPr marL="228600" indent="-228600">
                        <a:lnSpc>
                          <a:spcPct val="106000"/>
                        </a:lnSpc>
                        <a:tabLst>
                          <a:tab pos="228600" algn="l"/>
                          <a:tab pos="457200" algn="l"/>
                        </a:tabLst>
                      </a:pPr>
                      <a:r>
                        <a:rPr lang="en-US" sz="1200" dirty="0">
                          <a:effectLst/>
                        </a:rPr>
                        <a:t>  </a:t>
                      </a:r>
                    </a:p>
                    <a:p>
                      <a:pPr marL="228600" indent="-228600">
                        <a:lnSpc>
                          <a:spcPct val="106000"/>
                        </a:lnSpc>
                        <a:spcAft>
                          <a:spcPts val="800"/>
                        </a:spcAft>
                        <a:tabLst>
                          <a:tab pos="228600" algn="l"/>
                          <a:tab pos="457200" algn="l"/>
                        </a:tabLst>
                      </a:pPr>
                      <a:r>
                        <a:rPr lang="en-US" sz="1200" dirty="0">
                          <a:effectLst/>
                        </a:rPr>
                        <a:t> </a:t>
                      </a:r>
                      <a:endParaRPr lang="en-US" sz="1200" dirty="0">
                        <a:effectLst/>
                        <a:latin typeface="Calibri" panose="020F0502020204030204" pitchFamily="34" charset="0"/>
                        <a:ea typeface="Calibri" panose="020F0502020204030204" pitchFamily="34" charset="0"/>
                        <a:cs typeface="Mangal" panose="02040503050203030202" pitchFamily="18" charset="0"/>
                      </a:endParaRPr>
                    </a:p>
                  </a:txBody>
                  <a:tcPr marL="33207" marR="33207" marT="0" marB="0"/>
                </a:tc>
                <a:extLst>
                  <a:ext uri="{0D108BD9-81ED-4DB2-BD59-A6C34878D82A}">
                    <a16:rowId xmlns:a16="http://schemas.microsoft.com/office/drawing/2014/main" val="4100275761"/>
                  </a:ext>
                </a:extLst>
              </a:tr>
              <a:tr h="645372">
                <a:tc>
                  <a:txBody>
                    <a:bodyPr/>
                    <a:lstStyle/>
                    <a:p>
                      <a:pPr marL="228600" indent="-228600">
                        <a:lnSpc>
                          <a:spcPct val="106000"/>
                        </a:lnSpc>
                        <a:tabLst>
                          <a:tab pos="228600" algn="l"/>
                          <a:tab pos="457200" algn="l"/>
                        </a:tabLst>
                      </a:pPr>
                      <a:r>
                        <a:rPr lang="en-US" sz="1200" dirty="0">
                          <a:effectLst/>
                        </a:rPr>
                        <a:t>What will the participants have learned in this training? Did I deliver the training to meet my expectations?</a:t>
                      </a:r>
                    </a:p>
                    <a:p>
                      <a:pPr marL="228600" indent="-228600">
                        <a:lnSpc>
                          <a:spcPct val="106000"/>
                        </a:lnSpc>
                        <a:tabLst>
                          <a:tab pos="228600" algn="l"/>
                          <a:tab pos="457200" algn="l"/>
                        </a:tabLst>
                      </a:pPr>
                      <a:r>
                        <a:rPr lang="en-US" sz="1200" dirty="0">
                          <a:effectLst/>
                        </a:rPr>
                        <a:t> </a:t>
                      </a:r>
                    </a:p>
                    <a:p>
                      <a:pPr marL="228600" indent="-228600">
                        <a:lnSpc>
                          <a:spcPct val="106000"/>
                        </a:lnSpc>
                        <a:tabLst>
                          <a:tab pos="228600" algn="l"/>
                          <a:tab pos="457200" algn="l"/>
                        </a:tabLst>
                      </a:pPr>
                      <a:r>
                        <a:rPr lang="en-US" sz="1200" dirty="0">
                          <a:effectLst/>
                        </a:rPr>
                        <a:t>  </a:t>
                      </a:r>
                      <a:endParaRPr lang="en-US" sz="1200" dirty="0">
                        <a:effectLst/>
                        <a:latin typeface="Calibri" panose="020F0502020204030204" pitchFamily="34" charset="0"/>
                        <a:ea typeface="Calibri" panose="020F0502020204030204" pitchFamily="34" charset="0"/>
                        <a:cs typeface="Mangal" panose="02040503050203030202" pitchFamily="18" charset="0"/>
                      </a:endParaRPr>
                    </a:p>
                  </a:txBody>
                  <a:tcPr marL="33207" marR="33207" marT="0" marB="0"/>
                </a:tc>
                <a:extLst>
                  <a:ext uri="{0D108BD9-81ED-4DB2-BD59-A6C34878D82A}">
                    <a16:rowId xmlns:a16="http://schemas.microsoft.com/office/drawing/2014/main" val="2024127383"/>
                  </a:ext>
                </a:extLst>
              </a:tr>
              <a:tr h="645372">
                <a:tc>
                  <a:txBody>
                    <a:bodyPr/>
                    <a:lstStyle/>
                    <a:p>
                      <a:pPr marL="228600" indent="-228600">
                        <a:lnSpc>
                          <a:spcPct val="106000"/>
                        </a:lnSpc>
                        <a:tabLst>
                          <a:tab pos="228600" algn="l"/>
                          <a:tab pos="457200" algn="l"/>
                        </a:tabLst>
                      </a:pPr>
                      <a:r>
                        <a:rPr lang="en-US" sz="1200" dirty="0">
                          <a:effectLst/>
                        </a:rPr>
                        <a:t>What further professional development is needed to build on this training?</a:t>
                      </a:r>
                    </a:p>
                    <a:p>
                      <a:pPr marL="228600" indent="-228600">
                        <a:lnSpc>
                          <a:spcPct val="106000"/>
                        </a:lnSpc>
                        <a:tabLst>
                          <a:tab pos="228600" algn="l"/>
                          <a:tab pos="457200" algn="l"/>
                        </a:tabLst>
                      </a:pPr>
                      <a:r>
                        <a:rPr lang="en-US" sz="1200" dirty="0">
                          <a:effectLst/>
                        </a:rPr>
                        <a:t> </a:t>
                      </a:r>
                    </a:p>
                    <a:p>
                      <a:pPr marL="228600" indent="-228600">
                        <a:lnSpc>
                          <a:spcPct val="106000"/>
                        </a:lnSpc>
                        <a:tabLst>
                          <a:tab pos="228600" algn="l"/>
                          <a:tab pos="457200" algn="l"/>
                        </a:tabLst>
                      </a:pPr>
                      <a:r>
                        <a:rPr lang="en-US" sz="1200" dirty="0">
                          <a:effectLst/>
                        </a:rPr>
                        <a:t>  </a:t>
                      </a:r>
                      <a:endParaRPr lang="en-US" sz="1200" dirty="0">
                        <a:effectLst/>
                        <a:latin typeface="Calibri" panose="020F0502020204030204" pitchFamily="34" charset="0"/>
                        <a:ea typeface="Calibri" panose="020F0502020204030204" pitchFamily="34" charset="0"/>
                        <a:cs typeface="Mangal" panose="02040503050203030202" pitchFamily="18" charset="0"/>
                      </a:endParaRPr>
                    </a:p>
                  </a:txBody>
                  <a:tcPr marL="33207" marR="33207" marT="0" marB="0"/>
                </a:tc>
                <a:extLst>
                  <a:ext uri="{0D108BD9-81ED-4DB2-BD59-A6C34878D82A}">
                    <a16:rowId xmlns:a16="http://schemas.microsoft.com/office/drawing/2014/main" val="1029038764"/>
                  </a:ext>
                </a:extLst>
              </a:tr>
            </a:tbl>
          </a:graphicData>
        </a:graphic>
      </p:graphicFrame>
    </p:spTree>
    <p:extLst>
      <p:ext uri="{BB962C8B-B14F-4D97-AF65-F5344CB8AC3E}">
        <p14:creationId xmlns:p14="http://schemas.microsoft.com/office/powerpoint/2010/main" val="165661734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267208"/>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4"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5"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6"/>
            <a:stretch>
              <a:fillRect/>
            </a:stretch>
          </p:blipFill>
          <p:spPr>
            <a:xfrm>
              <a:off x="955566" y="170466"/>
              <a:ext cx="1008122" cy="1008122"/>
            </a:xfrm>
            <a:prstGeom prst="rect">
              <a:avLst/>
            </a:prstGeom>
          </p:spPr>
        </p:pic>
      </p:grpSp>
      <p:graphicFrame>
        <p:nvGraphicFramePr>
          <p:cNvPr id="2" name="Table 1">
            <a:extLst>
              <a:ext uri="{FF2B5EF4-FFF2-40B4-BE49-F238E27FC236}">
                <a16:creationId xmlns:a16="http://schemas.microsoft.com/office/drawing/2014/main" id="{98D3C505-6596-4B7C-9870-009711B81BBF}"/>
              </a:ext>
            </a:extLst>
          </p:cNvPr>
          <p:cNvGraphicFramePr>
            <a:graphicFrameLocks noGrp="1"/>
          </p:cNvGraphicFramePr>
          <p:nvPr/>
        </p:nvGraphicFramePr>
        <p:xfrm>
          <a:off x="955566" y="1578427"/>
          <a:ext cx="10345036" cy="5247241"/>
        </p:xfrm>
        <a:graphic>
          <a:graphicData uri="http://schemas.openxmlformats.org/drawingml/2006/table">
            <a:tbl>
              <a:tblPr firstRow="1" firstCol="1" bandRow="1">
                <a:tableStyleId>{5940675A-B579-460E-94D1-54222C63F5DA}</a:tableStyleId>
              </a:tblPr>
              <a:tblGrid>
                <a:gridCol w="7739531">
                  <a:extLst>
                    <a:ext uri="{9D8B030D-6E8A-4147-A177-3AD203B41FA5}">
                      <a16:colId xmlns:a16="http://schemas.microsoft.com/office/drawing/2014/main" val="2256645809"/>
                    </a:ext>
                  </a:extLst>
                </a:gridCol>
                <a:gridCol w="566170">
                  <a:extLst>
                    <a:ext uri="{9D8B030D-6E8A-4147-A177-3AD203B41FA5}">
                      <a16:colId xmlns:a16="http://schemas.microsoft.com/office/drawing/2014/main" val="2540313068"/>
                    </a:ext>
                  </a:extLst>
                </a:gridCol>
                <a:gridCol w="566972">
                  <a:extLst>
                    <a:ext uri="{9D8B030D-6E8A-4147-A177-3AD203B41FA5}">
                      <a16:colId xmlns:a16="http://schemas.microsoft.com/office/drawing/2014/main" val="3906829727"/>
                    </a:ext>
                  </a:extLst>
                </a:gridCol>
                <a:gridCol w="569378">
                  <a:extLst>
                    <a:ext uri="{9D8B030D-6E8A-4147-A177-3AD203B41FA5}">
                      <a16:colId xmlns:a16="http://schemas.microsoft.com/office/drawing/2014/main" val="2998136905"/>
                    </a:ext>
                  </a:extLst>
                </a:gridCol>
                <a:gridCol w="570982">
                  <a:extLst>
                    <a:ext uri="{9D8B030D-6E8A-4147-A177-3AD203B41FA5}">
                      <a16:colId xmlns:a16="http://schemas.microsoft.com/office/drawing/2014/main" val="3324321441"/>
                    </a:ext>
                  </a:extLst>
                </a:gridCol>
                <a:gridCol w="332003">
                  <a:extLst>
                    <a:ext uri="{9D8B030D-6E8A-4147-A177-3AD203B41FA5}">
                      <a16:colId xmlns:a16="http://schemas.microsoft.com/office/drawing/2014/main" val="1527716310"/>
                    </a:ext>
                  </a:extLst>
                </a:gridCol>
              </a:tblGrid>
              <a:tr h="282615">
                <a:tc gridSpan="6">
                  <a:txBody>
                    <a:bodyPr/>
                    <a:lstStyle/>
                    <a:p>
                      <a:pPr marL="228600" indent="-228600">
                        <a:lnSpc>
                          <a:spcPct val="106000"/>
                        </a:lnSpc>
                        <a:spcAft>
                          <a:spcPts val="800"/>
                        </a:spcAft>
                        <a:tabLst>
                          <a:tab pos="228600" algn="l"/>
                          <a:tab pos="457200" algn="l"/>
                        </a:tabLst>
                      </a:pPr>
                      <a:r>
                        <a:rPr lang="en-US" sz="1400" dirty="0">
                          <a:effectLst/>
                        </a:rPr>
                        <a:t>Please respond to each item by selecting the number which best describes your opinion (5=excellent; 1=poor).</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76625935"/>
                  </a:ext>
                </a:extLst>
              </a:tr>
              <a:tr h="282615">
                <a:tc gridSpan="6">
                  <a:txBody>
                    <a:bodyPr/>
                    <a:lstStyle/>
                    <a:p>
                      <a:pPr marL="228600" indent="-228600">
                        <a:lnSpc>
                          <a:spcPct val="106000"/>
                        </a:lnSpc>
                        <a:spcAft>
                          <a:spcPts val="800"/>
                        </a:spcAft>
                        <a:tabLst>
                          <a:tab pos="228600" algn="l"/>
                          <a:tab pos="457200" algn="l"/>
                        </a:tabLst>
                      </a:pPr>
                      <a:r>
                        <a:rPr lang="en-US" sz="1400" b="1">
                          <a:effectLst/>
                        </a:rPr>
                        <a:t>A. Participant Satisfaction</a:t>
                      </a:r>
                      <a:endParaRPr lang="en-US" sz="1400" b="1">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31130189"/>
                  </a:ext>
                </a:extLst>
              </a:tr>
              <a:tr h="282615">
                <a:tc>
                  <a:txBody>
                    <a:bodyPr/>
                    <a:lstStyle/>
                    <a:p>
                      <a:pPr marL="228600" indent="-228600">
                        <a:lnSpc>
                          <a:spcPct val="106000"/>
                        </a:lnSpc>
                        <a:tabLst>
                          <a:tab pos="228600" algn="l"/>
                          <a:tab pos="457200" algn="l"/>
                        </a:tabLst>
                      </a:pPr>
                      <a:r>
                        <a:rPr lang="en-US" sz="1400" b="1" dirty="0">
                          <a:effectLst/>
                        </a:rPr>
                        <a:t>Question</a:t>
                      </a:r>
                      <a:endParaRPr lang="en-US" sz="1400" b="1"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gridSpan="5">
                  <a:txBody>
                    <a:bodyPr/>
                    <a:lstStyle/>
                    <a:p>
                      <a:pPr marL="228600" indent="-228600">
                        <a:lnSpc>
                          <a:spcPct val="106000"/>
                        </a:lnSpc>
                        <a:spcAft>
                          <a:spcPts val="800"/>
                        </a:spcAft>
                        <a:tabLst>
                          <a:tab pos="228600" algn="l"/>
                          <a:tab pos="457200" algn="l"/>
                        </a:tabLst>
                      </a:pPr>
                      <a:r>
                        <a:rPr lang="en-US" sz="1400" b="1" dirty="0">
                          <a:effectLst/>
                        </a:rPr>
                        <a:t>Rating</a:t>
                      </a:r>
                      <a:endParaRPr lang="en-US" sz="1400" b="1"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50492954"/>
                  </a:ext>
                </a:extLst>
              </a:tr>
              <a:tr h="282615">
                <a:tc>
                  <a:txBody>
                    <a:bodyPr/>
                    <a:lstStyle/>
                    <a:p>
                      <a:pPr marL="228600" indent="-228600">
                        <a:lnSpc>
                          <a:spcPct val="106000"/>
                        </a:lnSpc>
                        <a:tabLst>
                          <a:tab pos="228600" algn="l"/>
                          <a:tab pos="457200" algn="l"/>
                        </a:tabLst>
                      </a:pPr>
                      <a:r>
                        <a:rPr lang="en-US" sz="1400" dirty="0">
                          <a:effectLst/>
                        </a:rPr>
                        <a:t>1. Training was well organized</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5</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4</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3</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2</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400">
                          <a:effectLst/>
                        </a:rPr>
                        <a:t>1</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2457325293"/>
                  </a:ext>
                </a:extLst>
              </a:tr>
              <a:tr h="282615">
                <a:tc>
                  <a:txBody>
                    <a:bodyPr/>
                    <a:lstStyle/>
                    <a:p>
                      <a:pPr marL="228600" indent="-228600">
                        <a:lnSpc>
                          <a:spcPct val="106000"/>
                        </a:lnSpc>
                        <a:tabLst>
                          <a:tab pos="228600" algn="l"/>
                          <a:tab pos="457200" algn="l"/>
                        </a:tabLst>
                      </a:pPr>
                      <a:r>
                        <a:rPr lang="en-US" sz="1400" dirty="0">
                          <a:effectLst/>
                        </a:rPr>
                        <a:t>2. Training objectives were clearly stated.</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5</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4</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3</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2</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400">
                          <a:effectLst/>
                        </a:rPr>
                        <a:t>1</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4249520009"/>
                  </a:ext>
                </a:extLst>
              </a:tr>
              <a:tr h="282615">
                <a:tc>
                  <a:txBody>
                    <a:bodyPr/>
                    <a:lstStyle/>
                    <a:p>
                      <a:pPr marL="228600" indent="-228600">
                        <a:lnSpc>
                          <a:spcPct val="106000"/>
                        </a:lnSpc>
                        <a:tabLst>
                          <a:tab pos="228600" algn="l"/>
                          <a:tab pos="457200" algn="l"/>
                        </a:tabLst>
                      </a:pPr>
                      <a:r>
                        <a:rPr lang="en-US" sz="1400" dirty="0">
                          <a:effectLst/>
                        </a:rPr>
                        <a:t>3. Training activities were relevant to the topic. </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5</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4</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3</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2</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400">
                          <a:effectLst/>
                        </a:rPr>
                        <a:t>1</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142943712"/>
                  </a:ext>
                </a:extLst>
              </a:tr>
              <a:tr h="282615">
                <a:tc>
                  <a:txBody>
                    <a:bodyPr/>
                    <a:lstStyle/>
                    <a:p>
                      <a:pPr marL="228600" indent="-228600">
                        <a:lnSpc>
                          <a:spcPct val="106000"/>
                        </a:lnSpc>
                        <a:tabLst>
                          <a:tab pos="228600" algn="l"/>
                          <a:tab pos="457200" algn="l"/>
                        </a:tabLst>
                      </a:pPr>
                      <a:r>
                        <a:rPr lang="en-US" sz="1400" dirty="0">
                          <a:effectLst/>
                        </a:rPr>
                        <a:t>4. Necessary handouts/ materials were provided/ used.</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5</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4</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3</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2</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400">
                          <a:effectLst/>
                        </a:rPr>
                        <a:t>1</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2959165021"/>
                  </a:ext>
                </a:extLst>
              </a:tr>
              <a:tr h="282615">
                <a:tc gridSpan="6">
                  <a:txBody>
                    <a:bodyPr/>
                    <a:lstStyle/>
                    <a:p>
                      <a:pPr marL="228600" indent="-228600">
                        <a:lnSpc>
                          <a:spcPct val="106000"/>
                        </a:lnSpc>
                        <a:spcAft>
                          <a:spcPts val="800"/>
                        </a:spcAft>
                        <a:tabLst>
                          <a:tab pos="228600" algn="l"/>
                          <a:tab pos="457200" algn="l"/>
                        </a:tabLst>
                      </a:pPr>
                      <a:r>
                        <a:rPr lang="en-US" sz="1400" dirty="0">
                          <a:effectLst/>
                        </a:rPr>
                        <a:t>B. Impact on Professional Practice of Participants</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37324833"/>
                  </a:ext>
                </a:extLst>
              </a:tr>
              <a:tr h="282615">
                <a:tc>
                  <a:txBody>
                    <a:bodyPr/>
                    <a:lstStyle/>
                    <a:p>
                      <a:pPr marL="228600" indent="-228600">
                        <a:lnSpc>
                          <a:spcPct val="106000"/>
                        </a:lnSpc>
                        <a:tabLst>
                          <a:tab pos="228600" algn="l"/>
                          <a:tab pos="457200" algn="l"/>
                        </a:tabLst>
                      </a:pPr>
                      <a:r>
                        <a:rPr lang="en-US" sz="1400" b="1" dirty="0">
                          <a:effectLst/>
                        </a:rPr>
                        <a:t>Question</a:t>
                      </a:r>
                      <a:endParaRPr lang="en-US" sz="1400" b="1"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gridSpan="5">
                  <a:txBody>
                    <a:bodyPr/>
                    <a:lstStyle/>
                    <a:p>
                      <a:pPr marL="228600" indent="-228600">
                        <a:lnSpc>
                          <a:spcPct val="106000"/>
                        </a:lnSpc>
                        <a:spcAft>
                          <a:spcPts val="800"/>
                        </a:spcAft>
                        <a:tabLst>
                          <a:tab pos="228600" algn="l"/>
                          <a:tab pos="457200" algn="l"/>
                        </a:tabLst>
                      </a:pPr>
                      <a:r>
                        <a:rPr lang="en-US" sz="1400" b="1" dirty="0">
                          <a:effectLst/>
                        </a:rPr>
                        <a:t>Rating</a:t>
                      </a:r>
                      <a:endParaRPr lang="en-US" sz="1400" b="1"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0771188"/>
                  </a:ext>
                </a:extLst>
              </a:tr>
              <a:tr h="282615">
                <a:tc>
                  <a:txBody>
                    <a:bodyPr/>
                    <a:lstStyle/>
                    <a:p>
                      <a:pPr marL="0" lvl="0" indent="0">
                        <a:lnSpc>
                          <a:spcPct val="106000"/>
                        </a:lnSpc>
                        <a:buFontTx/>
                        <a:buNone/>
                        <a:tabLst>
                          <a:tab pos="228600" algn="l"/>
                          <a:tab pos="457200" algn="l"/>
                        </a:tabLst>
                      </a:pPr>
                      <a:r>
                        <a:rPr lang="en-US" sz="1400" dirty="0">
                          <a:effectLst/>
                        </a:rPr>
                        <a:t>Improved participants’ content knowledge about the topic.</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5</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4</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3</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2</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400">
                          <a:effectLst/>
                        </a:rPr>
                        <a:t>1</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3657055663"/>
                  </a:ext>
                </a:extLst>
              </a:tr>
              <a:tr h="282615">
                <a:tc>
                  <a:txBody>
                    <a:bodyPr/>
                    <a:lstStyle/>
                    <a:p>
                      <a:pPr marL="0" lvl="0" indent="0">
                        <a:lnSpc>
                          <a:spcPct val="106000"/>
                        </a:lnSpc>
                        <a:buFontTx/>
                        <a:buNone/>
                        <a:tabLst>
                          <a:tab pos="228600" algn="l"/>
                          <a:tab pos="457200" algn="l"/>
                        </a:tabLst>
                      </a:pPr>
                      <a:r>
                        <a:rPr lang="en-US" sz="1400" dirty="0">
                          <a:effectLst/>
                        </a:rPr>
                        <a:t>Improved participants’ skills level on the topic.</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5</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4</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3</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2</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400">
                          <a:effectLst/>
                        </a:rPr>
                        <a:t>1</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1379211389"/>
                  </a:ext>
                </a:extLst>
              </a:tr>
              <a:tr h="282615">
                <a:tc>
                  <a:txBody>
                    <a:bodyPr/>
                    <a:lstStyle/>
                    <a:p>
                      <a:pPr marL="0" lvl="0" indent="0">
                        <a:lnSpc>
                          <a:spcPct val="106000"/>
                        </a:lnSpc>
                        <a:buFontTx/>
                        <a:buNone/>
                        <a:tabLst>
                          <a:tab pos="228600" algn="l"/>
                          <a:tab pos="457200" algn="l"/>
                        </a:tabLst>
                      </a:pPr>
                      <a:r>
                        <a:rPr lang="en-US" sz="1400" dirty="0">
                          <a:effectLst/>
                        </a:rPr>
                        <a:t>Strategies that participants can implement in the classroom. </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5</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4</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3</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2</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400">
                          <a:effectLst/>
                        </a:rPr>
                        <a:t>1</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3473950620"/>
                  </a:ext>
                </a:extLst>
              </a:tr>
              <a:tr h="282615">
                <a:tc>
                  <a:txBody>
                    <a:bodyPr/>
                    <a:lstStyle/>
                    <a:p>
                      <a:pPr marL="0" lvl="0" indent="0">
                        <a:lnSpc>
                          <a:spcPct val="106000"/>
                        </a:lnSpc>
                        <a:buFontTx/>
                        <a:buNone/>
                        <a:tabLst>
                          <a:tab pos="228600" algn="l"/>
                          <a:tab pos="457200" algn="l"/>
                        </a:tabLst>
                      </a:pPr>
                      <a:r>
                        <a:rPr lang="en-US" sz="1400" dirty="0">
                          <a:effectLst/>
                        </a:rPr>
                        <a:t>Focus on Inclusive and equitable practices.</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 </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 </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 </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 </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400">
                          <a:effectLst/>
                        </a:rPr>
                        <a:t> </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2992800705"/>
                  </a:ext>
                </a:extLst>
              </a:tr>
              <a:tr h="282615">
                <a:tc>
                  <a:txBody>
                    <a:bodyPr/>
                    <a:lstStyle/>
                    <a:p>
                      <a:pPr marL="0" lvl="0" indent="0">
                        <a:lnSpc>
                          <a:spcPct val="106000"/>
                        </a:lnSpc>
                        <a:buFontTx/>
                        <a:buNone/>
                        <a:tabLst>
                          <a:tab pos="228600" algn="l"/>
                          <a:tab pos="457200" algn="l"/>
                        </a:tabLst>
                      </a:pPr>
                      <a:r>
                        <a:rPr lang="en-US" sz="1400" dirty="0">
                          <a:effectLst/>
                        </a:rPr>
                        <a:t>Strategies to collect and use data driven decision making around the current topic.</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5</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4</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3</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2</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400">
                          <a:effectLst/>
                        </a:rPr>
                        <a:t>1</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1572702087"/>
                  </a:ext>
                </a:extLst>
              </a:tr>
              <a:tr h="282615">
                <a:tc>
                  <a:txBody>
                    <a:bodyPr/>
                    <a:lstStyle/>
                    <a:p>
                      <a:pPr marL="0" lvl="0" indent="0">
                        <a:lnSpc>
                          <a:spcPct val="106000"/>
                        </a:lnSpc>
                        <a:buFontTx/>
                        <a:buNone/>
                        <a:tabLst>
                          <a:tab pos="228600" algn="l"/>
                          <a:tab pos="457200" algn="l"/>
                        </a:tabLst>
                      </a:pPr>
                      <a:r>
                        <a:rPr lang="en-US" sz="1400" dirty="0">
                          <a:effectLst/>
                        </a:rPr>
                        <a:t>Work with community members around solving problems. </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5</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4</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3</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2</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400">
                          <a:effectLst/>
                        </a:rPr>
                        <a:t>1</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24218368"/>
                  </a:ext>
                </a:extLst>
              </a:tr>
              <a:tr h="282615">
                <a:tc>
                  <a:txBody>
                    <a:bodyPr/>
                    <a:lstStyle/>
                    <a:p>
                      <a:pPr marL="0" lvl="0" indent="0">
                        <a:lnSpc>
                          <a:spcPct val="106000"/>
                        </a:lnSpc>
                        <a:buFontTx/>
                        <a:buNone/>
                        <a:tabLst>
                          <a:tab pos="228600" algn="l"/>
                          <a:tab pos="457200" algn="l"/>
                        </a:tabLst>
                      </a:pPr>
                      <a:r>
                        <a:rPr lang="en-US" sz="1400" dirty="0">
                          <a:effectLst/>
                        </a:rPr>
                        <a:t>Alignment with the education policies.</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5</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4</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3</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2</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400">
                          <a:effectLst/>
                        </a:rPr>
                        <a:t>1</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4236176380"/>
                  </a:ext>
                </a:extLst>
              </a:tr>
              <a:tr h="282615">
                <a:tc>
                  <a:txBody>
                    <a:bodyPr/>
                    <a:lstStyle/>
                    <a:p>
                      <a:pPr marL="0" lvl="0" indent="0">
                        <a:lnSpc>
                          <a:spcPct val="106000"/>
                        </a:lnSpc>
                        <a:buFontTx/>
                        <a:buNone/>
                        <a:tabLst>
                          <a:tab pos="228600" algn="l"/>
                          <a:tab pos="457200" algn="l"/>
                        </a:tabLst>
                      </a:pPr>
                      <a:r>
                        <a:rPr lang="en-US" sz="1400" dirty="0">
                          <a:effectLst/>
                        </a:rPr>
                        <a:t>Opportunities to bring in participants’ own experiences around the topic and use them for contextualization. </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5</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4</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3</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2</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400">
                          <a:effectLst/>
                        </a:rPr>
                        <a:t>1</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3623559157"/>
                  </a:ext>
                </a:extLst>
              </a:tr>
              <a:tr h="282615">
                <a:tc>
                  <a:txBody>
                    <a:bodyPr/>
                    <a:lstStyle/>
                    <a:p>
                      <a:pPr marL="0" lvl="0" indent="0">
                        <a:lnSpc>
                          <a:spcPct val="106000"/>
                        </a:lnSpc>
                        <a:buFontTx/>
                        <a:buNone/>
                        <a:tabLst>
                          <a:tab pos="228600" algn="l"/>
                          <a:tab pos="457200" algn="l"/>
                        </a:tabLst>
                      </a:pPr>
                      <a:r>
                        <a:rPr lang="en-US" sz="1400" dirty="0">
                          <a:effectLst/>
                        </a:rPr>
                        <a:t>Opportunities to reflect on participants’ own practice. </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5</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4</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3</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tabLst>
                          <a:tab pos="228600" algn="l"/>
                          <a:tab pos="457200" algn="l"/>
                        </a:tabLst>
                      </a:pPr>
                      <a:r>
                        <a:rPr lang="en-US" sz="1400">
                          <a:effectLst/>
                        </a:rPr>
                        <a:t>2</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tc>
                  <a:txBody>
                    <a:bodyPr/>
                    <a:lstStyle/>
                    <a:p>
                      <a:pPr marL="228600" indent="-228600">
                        <a:lnSpc>
                          <a:spcPct val="106000"/>
                        </a:lnSpc>
                        <a:spcAft>
                          <a:spcPts val="800"/>
                        </a:spcAft>
                        <a:tabLst>
                          <a:tab pos="228600" algn="l"/>
                          <a:tab pos="457200" algn="l"/>
                        </a:tabLst>
                      </a:pPr>
                      <a:r>
                        <a:rPr lang="en-US" sz="1400" dirty="0">
                          <a:effectLst/>
                        </a:rPr>
                        <a:t>1</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68580" marR="68580" marT="0" marB="0"/>
                </a:tc>
                <a:extLst>
                  <a:ext uri="{0D108BD9-81ED-4DB2-BD59-A6C34878D82A}">
                    <a16:rowId xmlns:a16="http://schemas.microsoft.com/office/drawing/2014/main" val="2205885751"/>
                  </a:ext>
                </a:extLst>
              </a:tr>
            </a:tbl>
          </a:graphicData>
        </a:graphic>
      </p:graphicFrame>
      <p:sp>
        <p:nvSpPr>
          <p:cNvPr id="4" name="Rectangle 1">
            <a:extLst>
              <a:ext uri="{FF2B5EF4-FFF2-40B4-BE49-F238E27FC236}">
                <a16:creationId xmlns:a16="http://schemas.microsoft.com/office/drawing/2014/main" id="{F3A73703-C8C6-4765-AA29-3E34B318B83F}"/>
              </a:ext>
            </a:extLst>
          </p:cNvPr>
          <p:cNvSpPr>
            <a:spLocks noChangeArrowheads="1"/>
          </p:cNvSpPr>
          <p:nvPr/>
        </p:nvSpPr>
        <p:spPr bwMode="auto">
          <a:xfrm>
            <a:off x="784074" y="923021"/>
            <a:ext cx="715984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tabLst>
                <a:tab pos="228600" algn="l"/>
                <a:tab pos="457200" algn="l"/>
              </a:tabLst>
            </a:pPr>
            <a:r>
              <a:rPr kumimoji="0" lang="en-US" altLang="en-US" sz="20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TOOL 3: EXTERNAL EVALUATOR TRAINING EVALUATION TOOL</a:t>
            </a:r>
            <a:endParaRPr kumimoji="0" lang="en-US" altLang="en-US" sz="2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r>
              <a:rPr kumimoji="0" lang="en-US" altLang="en-US" sz="200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Part 1. Use the tool below to quantitatively evaluate the training. </a:t>
            </a:r>
            <a:endParaRPr kumimoji="0" lang="en-US" altLang="en-US" sz="200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185666069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267208"/>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4"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5"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6"/>
            <a:stretch>
              <a:fillRect/>
            </a:stretch>
          </p:blipFill>
          <p:spPr>
            <a:xfrm>
              <a:off x="955566" y="170466"/>
              <a:ext cx="1008122" cy="1008122"/>
            </a:xfrm>
            <a:prstGeom prst="rect">
              <a:avLst/>
            </a:prstGeom>
          </p:spPr>
        </p:pic>
      </p:grpSp>
      <p:graphicFrame>
        <p:nvGraphicFramePr>
          <p:cNvPr id="3" name="Table 2">
            <a:extLst>
              <a:ext uri="{FF2B5EF4-FFF2-40B4-BE49-F238E27FC236}">
                <a16:creationId xmlns:a16="http://schemas.microsoft.com/office/drawing/2014/main" id="{DC8F81AE-1D42-40E5-9315-20B45ADDEE06}"/>
              </a:ext>
            </a:extLst>
          </p:cNvPr>
          <p:cNvGraphicFramePr>
            <a:graphicFrameLocks noGrp="1"/>
          </p:cNvGraphicFramePr>
          <p:nvPr/>
        </p:nvGraphicFramePr>
        <p:xfrm>
          <a:off x="891398" y="3385216"/>
          <a:ext cx="10345036" cy="3241808"/>
        </p:xfrm>
        <a:graphic>
          <a:graphicData uri="http://schemas.openxmlformats.org/drawingml/2006/table">
            <a:tbl>
              <a:tblPr firstRow="1" firstCol="1" bandRow="1">
                <a:tableStyleId>{5940675A-B579-460E-94D1-54222C63F5DA}</a:tableStyleId>
              </a:tblPr>
              <a:tblGrid>
                <a:gridCol w="5196581">
                  <a:extLst>
                    <a:ext uri="{9D8B030D-6E8A-4147-A177-3AD203B41FA5}">
                      <a16:colId xmlns:a16="http://schemas.microsoft.com/office/drawing/2014/main" val="1938527418"/>
                    </a:ext>
                  </a:extLst>
                </a:gridCol>
                <a:gridCol w="5148455">
                  <a:extLst>
                    <a:ext uri="{9D8B030D-6E8A-4147-A177-3AD203B41FA5}">
                      <a16:colId xmlns:a16="http://schemas.microsoft.com/office/drawing/2014/main" val="1061646433"/>
                    </a:ext>
                  </a:extLst>
                </a:gridCol>
              </a:tblGrid>
              <a:tr h="198705">
                <a:tc>
                  <a:txBody>
                    <a:bodyPr/>
                    <a:lstStyle/>
                    <a:p>
                      <a:pPr indent="457200" algn="ctr">
                        <a:lnSpc>
                          <a:spcPct val="106000"/>
                        </a:lnSpc>
                        <a:spcAft>
                          <a:spcPts val="800"/>
                        </a:spcAft>
                      </a:pPr>
                      <a:r>
                        <a:rPr lang="en-US" sz="1400" dirty="0">
                          <a:effectLst/>
                        </a:rPr>
                        <a:t>What?</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55091" marR="55091" marT="55091" marB="55091"/>
                </a:tc>
                <a:tc>
                  <a:txBody>
                    <a:bodyPr/>
                    <a:lstStyle/>
                    <a:p>
                      <a:pPr indent="457200" algn="ctr">
                        <a:lnSpc>
                          <a:spcPct val="106000"/>
                        </a:lnSpc>
                        <a:spcAft>
                          <a:spcPts val="800"/>
                        </a:spcAft>
                      </a:pPr>
                      <a:r>
                        <a:rPr lang="en-US" sz="1400">
                          <a:effectLst/>
                        </a:rPr>
                        <a:t>So what?</a:t>
                      </a:r>
                      <a:endParaRPr lang="en-US" sz="1400">
                        <a:effectLst/>
                        <a:latin typeface="Calibri" panose="020F0502020204030204" pitchFamily="34" charset="0"/>
                        <a:ea typeface="Calibri" panose="020F0502020204030204" pitchFamily="34" charset="0"/>
                        <a:cs typeface="Mangal" panose="02040503050203030202" pitchFamily="18" charset="0"/>
                      </a:endParaRPr>
                    </a:p>
                  </a:txBody>
                  <a:tcPr marL="55091" marR="55091" marT="55091" marB="55091"/>
                </a:tc>
                <a:extLst>
                  <a:ext uri="{0D108BD9-81ED-4DB2-BD59-A6C34878D82A}">
                    <a16:rowId xmlns:a16="http://schemas.microsoft.com/office/drawing/2014/main" val="4196543229"/>
                  </a:ext>
                </a:extLst>
              </a:tr>
              <a:tr h="1581898">
                <a:tc>
                  <a:txBody>
                    <a:bodyPr/>
                    <a:lstStyle/>
                    <a:p>
                      <a:pPr indent="457200">
                        <a:lnSpc>
                          <a:spcPct val="106000"/>
                        </a:lnSpc>
                        <a:spcAft>
                          <a:spcPts val="1200"/>
                        </a:spcAft>
                      </a:pP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55091" marR="55091" marT="55091" marB="55091"/>
                </a:tc>
                <a:tc>
                  <a:txBody>
                    <a:bodyPr/>
                    <a:lstStyle/>
                    <a:p>
                      <a:pPr indent="457200">
                        <a:lnSpc>
                          <a:spcPct val="200000"/>
                        </a:lnSpc>
                      </a:pPr>
                      <a:endParaRPr lang="en-US" sz="1400" dirty="0">
                        <a:effectLst/>
                        <a:latin typeface="Calibri" panose="020F0502020204030204" pitchFamily="34" charset="0"/>
                        <a:cs typeface="Mangal" panose="02040503050203030202" pitchFamily="18" charset="0"/>
                      </a:endParaRPr>
                    </a:p>
                  </a:txBody>
                  <a:tcPr marL="55091" marR="55091" marT="55091" marB="55091"/>
                </a:tc>
                <a:extLst>
                  <a:ext uri="{0D108BD9-81ED-4DB2-BD59-A6C34878D82A}">
                    <a16:rowId xmlns:a16="http://schemas.microsoft.com/office/drawing/2014/main" val="1373058795"/>
                  </a:ext>
                </a:extLst>
              </a:tr>
              <a:tr h="1057179">
                <a:tc gridSpan="2">
                  <a:txBody>
                    <a:bodyPr/>
                    <a:lstStyle/>
                    <a:p>
                      <a:pPr indent="457200">
                        <a:lnSpc>
                          <a:spcPct val="106000"/>
                        </a:lnSpc>
                        <a:spcAft>
                          <a:spcPts val="800"/>
                        </a:spcAft>
                      </a:pPr>
                      <a:r>
                        <a:rPr lang="en-US" sz="1400" dirty="0">
                          <a:effectLst/>
                        </a:rPr>
                        <a:t>Now what?</a:t>
                      </a:r>
                    </a:p>
                    <a:p>
                      <a:pPr indent="457200">
                        <a:lnSpc>
                          <a:spcPct val="106000"/>
                        </a:lnSpc>
                        <a:spcAft>
                          <a:spcPts val="1200"/>
                        </a:spcAft>
                      </a:pPr>
                      <a:br>
                        <a:rPr lang="en-US" sz="1400" dirty="0">
                          <a:effectLst/>
                        </a:rPr>
                      </a:br>
                      <a:br>
                        <a:rPr lang="en-US" sz="1400" dirty="0">
                          <a:effectLst/>
                        </a:rPr>
                      </a:br>
                      <a:br>
                        <a:rPr lang="en-US" sz="1400" dirty="0">
                          <a:effectLst/>
                        </a:rPr>
                      </a:b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55091" marR="55091" marT="55091" marB="55091"/>
                </a:tc>
                <a:tc hMerge="1">
                  <a:txBody>
                    <a:bodyPr/>
                    <a:lstStyle/>
                    <a:p>
                      <a:endParaRPr lang="en-US"/>
                    </a:p>
                  </a:txBody>
                  <a:tcPr/>
                </a:tc>
                <a:extLst>
                  <a:ext uri="{0D108BD9-81ED-4DB2-BD59-A6C34878D82A}">
                    <a16:rowId xmlns:a16="http://schemas.microsoft.com/office/drawing/2014/main" val="4064803851"/>
                  </a:ext>
                </a:extLst>
              </a:tr>
            </a:tbl>
          </a:graphicData>
        </a:graphic>
      </p:graphicFrame>
      <p:sp>
        <p:nvSpPr>
          <p:cNvPr id="4" name="Rectangle 1">
            <a:extLst>
              <a:ext uri="{FF2B5EF4-FFF2-40B4-BE49-F238E27FC236}">
                <a16:creationId xmlns:a16="http://schemas.microsoft.com/office/drawing/2014/main" id="{F3A73703-C8C6-4765-AA29-3E34B318B83F}"/>
              </a:ext>
            </a:extLst>
          </p:cNvPr>
          <p:cNvSpPr>
            <a:spLocks noChangeArrowheads="1"/>
          </p:cNvSpPr>
          <p:nvPr/>
        </p:nvSpPr>
        <p:spPr bwMode="auto">
          <a:xfrm>
            <a:off x="859314" y="999792"/>
            <a:ext cx="10409204" cy="22006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228600" algn="l"/>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tabLst>
                <a:tab pos="228600" algn="l"/>
                <a:tab pos="457200" algn="l"/>
              </a:tabLst>
            </a:pPr>
            <a:r>
              <a:rPr kumimoji="0" lang="en-US" altLang="en-US" sz="24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TOOL 3: EXTERNAL EVALUATOR TRAINING EVALUATION TOOL</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Lst>
            </a:pPr>
            <a:r>
              <a:rPr kumimoji="0" lang="en-US" altLang="en-US" sz="200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Mangal" panose="02040503050203030202" pitchFamily="18" charset="0"/>
              </a:rPr>
              <a:t>Part 2. Use the What? So, what?? And Now, what??? Template to reflect on the training session. </a:t>
            </a:r>
            <a:endParaRPr kumimoji="0" lang="en-US" altLang="en-US" sz="200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 pos="457200" algn="l"/>
              </a:tabLst>
            </a:pPr>
            <a:endParaRPr kumimoji="0" lang="en-US" altLang="en-US" sz="9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 pos="457200" algn="l"/>
              </a:tabLst>
            </a:pPr>
            <a:r>
              <a:rPr kumimoji="0" lang="en-US" altLang="en-US" sz="14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During Observation</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r>
              <a:rPr kumimoji="0" lang="en-US" altLang="en-US" sz="14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In </a:t>
            </a:r>
            <a:r>
              <a:rPr kumimoji="0" lang="en-US" altLang="en-US" sz="14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what </a:t>
            </a:r>
            <a:r>
              <a:rPr kumimoji="0" lang="en-US" altLang="en-US" sz="14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column, put down notes about what you see</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r>
              <a:rPr kumimoji="0" lang="en-US" altLang="en-US" sz="14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In the </a:t>
            </a:r>
            <a:r>
              <a:rPr kumimoji="0" lang="en-US" altLang="en-US" sz="14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So What? </a:t>
            </a:r>
            <a:r>
              <a:rPr kumimoji="0" lang="en-US" altLang="en-US" sz="14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Column add your comments about the observation (Why did you notice a particular thing, what was interesting about it, what was the problem, what other questions do you have etc.)</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 pos="457200" algn="l"/>
              </a:tabLst>
            </a:pPr>
            <a:r>
              <a:rPr kumimoji="0" lang="en-US" altLang="en-US" sz="14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Do during debrief</a:t>
            </a:r>
            <a:endParaRPr kumimoji="0" lang="en-US" altLang="en-US"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 pos="457200" algn="l"/>
              </a:tabLst>
            </a:pPr>
            <a:r>
              <a:rPr kumimoji="0" lang="en-US" altLang="en-US" sz="14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In the </a:t>
            </a:r>
            <a:r>
              <a:rPr kumimoji="0" lang="en-US" altLang="en-US" sz="14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Now What? </a:t>
            </a:r>
            <a:r>
              <a:rPr kumimoji="0" lang="en-US" altLang="en-US" sz="14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Space, add the next steps after the observation during debrief with the participant.</a:t>
            </a:r>
            <a:r>
              <a:rPr kumimoji="0" lang="en-US" altLang="en-US" sz="1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7350506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433174"/>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sp>
        <p:nvSpPr>
          <p:cNvPr id="14" name="Rectangle 2">
            <a:extLst>
              <a:ext uri="{FF2B5EF4-FFF2-40B4-BE49-F238E27FC236}">
                <a16:creationId xmlns:a16="http://schemas.microsoft.com/office/drawing/2014/main" id="{CDAEA863-F788-4525-BF71-399A12A994FA}"/>
              </a:ext>
            </a:extLst>
          </p:cNvPr>
          <p:cNvSpPr txBox="1">
            <a:spLocks noChangeArrowheads="1"/>
          </p:cNvSpPr>
          <p:nvPr/>
        </p:nvSpPr>
        <p:spPr>
          <a:xfrm>
            <a:off x="891398" y="1204460"/>
            <a:ext cx="10161612" cy="7611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600"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Structured Reflection (25 mins)</a:t>
            </a:r>
          </a:p>
        </p:txBody>
      </p:sp>
    </p:spTree>
    <p:extLst>
      <p:ext uri="{BB962C8B-B14F-4D97-AF65-F5344CB8AC3E}">
        <p14:creationId xmlns:p14="http://schemas.microsoft.com/office/powerpoint/2010/main" val="171554728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433174"/>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sp>
        <p:nvSpPr>
          <p:cNvPr id="14" name="Rectangle 2">
            <a:extLst>
              <a:ext uri="{FF2B5EF4-FFF2-40B4-BE49-F238E27FC236}">
                <a16:creationId xmlns:a16="http://schemas.microsoft.com/office/drawing/2014/main" id="{CDAEA863-F788-4525-BF71-399A12A994FA}"/>
              </a:ext>
            </a:extLst>
          </p:cNvPr>
          <p:cNvSpPr txBox="1">
            <a:spLocks noChangeArrowheads="1"/>
          </p:cNvSpPr>
          <p:nvPr/>
        </p:nvSpPr>
        <p:spPr>
          <a:xfrm>
            <a:off x="891398" y="1204460"/>
            <a:ext cx="10161612" cy="7611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3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Interactive Diaries (10 mins)</a:t>
            </a:r>
            <a:endParaRPr kumimoji="0" lang="en-US" altLang="en-US" sz="3600"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15" name="TextBox 14">
            <a:extLst>
              <a:ext uri="{FF2B5EF4-FFF2-40B4-BE49-F238E27FC236}">
                <a16:creationId xmlns:a16="http://schemas.microsoft.com/office/drawing/2014/main" id="{7F9AC2A5-B96E-437A-A5D4-12FBE99195CD}"/>
              </a:ext>
            </a:extLst>
          </p:cNvPr>
          <p:cNvSpPr txBox="1"/>
          <p:nvPr/>
        </p:nvSpPr>
        <p:spPr>
          <a:xfrm>
            <a:off x="927768" y="2285128"/>
            <a:ext cx="10336464" cy="2031325"/>
          </a:xfrm>
          <a:prstGeom prst="rect">
            <a:avLst/>
          </a:prstGeom>
          <a:noFill/>
        </p:spPr>
        <p:txBody>
          <a:bodyPr wrap="square">
            <a:spAutoFit/>
          </a:bodyPr>
          <a:lstStyle/>
          <a:p>
            <a:pPr fontAlgn="base"/>
            <a:r>
              <a:rPr kumimoji="0" lang="en-US" altLang="en-US"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Interactive dairy is a strategy to include the participants’ voice in the training. </a:t>
            </a:r>
            <a:r>
              <a:rPr lang="en-US" altLang="en-US" dirty="0">
                <a:solidFill>
                  <a:srgbClr val="000000"/>
                </a:solidFill>
                <a:latin typeface="Calibri" panose="020F0502020204030204" pitchFamily="34" charset="0"/>
                <a:ea typeface="Times New Roman" panose="02020603050405020304" pitchFamily="18" charset="0"/>
                <a:cs typeface="Calibri" panose="020F0502020204030204" pitchFamily="34" charset="0"/>
              </a:rPr>
              <a:t>T</a:t>
            </a:r>
            <a:r>
              <a:rPr kumimoji="0" lang="en-US" altLang="en-US"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he trainees get to give live feedback on the design of the training that they are undertaking by engaging in a dialogue with the trainer. </a:t>
            </a:r>
          </a:p>
          <a:p>
            <a:pPr fontAlgn="base"/>
            <a:endParaRPr lang="en-US" altLang="en-US"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fontAlgn="base"/>
            <a:r>
              <a:rPr lang="en-US" altLang="en-US" dirty="0">
                <a:solidFill>
                  <a:srgbClr val="000000"/>
                </a:solidFill>
                <a:latin typeface="Calibri" panose="020F0502020204030204" pitchFamily="34" charset="0"/>
                <a:ea typeface="Times New Roman" panose="02020603050405020304" pitchFamily="18" charset="0"/>
                <a:cs typeface="Calibri" panose="020F0502020204030204" pitchFamily="34" charset="0"/>
              </a:rPr>
              <a:t>Rationale</a:t>
            </a:r>
          </a:p>
          <a:p>
            <a:pPr marL="457200" indent="-457200" fontAlgn="base">
              <a:buFont typeface="+mj-lt"/>
              <a:buAutoNum type="arabicPeriod"/>
            </a:pPr>
            <a:r>
              <a:rPr kumimoji="0" lang="en-US" altLang="en-US"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First, it will include participants’ voice in the training process. </a:t>
            </a:r>
          </a:p>
          <a:p>
            <a:pPr marL="457200" indent="-457200" fontAlgn="base">
              <a:buFont typeface="+mj-lt"/>
              <a:buAutoNum type="arabicPeriod"/>
            </a:pPr>
            <a:r>
              <a:rPr kumimoji="0" lang="en-US" altLang="en-US"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Second, it builds a transferable skill in the participants that they can use when they are working in the field with their supervisees. </a:t>
            </a:r>
          </a:p>
        </p:txBody>
      </p:sp>
    </p:spTree>
    <p:extLst>
      <p:ext uri="{BB962C8B-B14F-4D97-AF65-F5344CB8AC3E}">
        <p14:creationId xmlns:p14="http://schemas.microsoft.com/office/powerpoint/2010/main" val="1333693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267208"/>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sp>
        <p:nvSpPr>
          <p:cNvPr id="12" name="TextBox 11">
            <a:extLst>
              <a:ext uri="{FF2B5EF4-FFF2-40B4-BE49-F238E27FC236}">
                <a16:creationId xmlns:a16="http://schemas.microsoft.com/office/drawing/2014/main" id="{D32B0CC5-0960-4F85-92F5-029A79C019D4}"/>
              </a:ext>
            </a:extLst>
          </p:cNvPr>
          <p:cNvSpPr txBox="1"/>
          <p:nvPr/>
        </p:nvSpPr>
        <p:spPr>
          <a:xfrm>
            <a:off x="2591791" y="543166"/>
            <a:ext cx="7669728" cy="369332"/>
          </a:xfrm>
          <a:prstGeom prst="rect">
            <a:avLst/>
          </a:prstGeom>
          <a:noFill/>
        </p:spPr>
        <p:txBody>
          <a:bodyPr wrap="none" rtlCol="0">
            <a:spAutoFit/>
          </a:bodyPr>
          <a:lstStyle/>
          <a:p>
            <a:r>
              <a:rPr lang="en-US" dirty="0"/>
              <a:t>Continuous Professional Development of Teachers: Competency Self Assessment</a:t>
            </a:r>
          </a:p>
        </p:txBody>
      </p:sp>
      <p:graphicFrame>
        <p:nvGraphicFramePr>
          <p:cNvPr id="5" name="Table 4">
            <a:extLst>
              <a:ext uri="{FF2B5EF4-FFF2-40B4-BE49-F238E27FC236}">
                <a16:creationId xmlns:a16="http://schemas.microsoft.com/office/drawing/2014/main" id="{B2D0206F-B2C0-47C4-9A75-19A1E82D3570}"/>
              </a:ext>
            </a:extLst>
          </p:cNvPr>
          <p:cNvGraphicFramePr>
            <a:graphicFrameLocks noGrp="1"/>
          </p:cNvGraphicFramePr>
          <p:nvPr>
            <p:extLst>
              <p:ext uri="{D42A27DB-BD31-4B8C-83A1-F6EECF244321}">
                <p14:modId xmlns:p14="http://schemas.microsoft.com/office/powerpoint/2010/main" val="2551182883"/>
              </p:ext>
            </p:extLst>
          </p:nvPr>
        </p:nvGraphicFramePr>
        <p:xfrm>
          <a:off x="268406" y="1194241"/>
          <a:ext cx="11655188" cy="5547360"/>
        </p:xfrm>
        <a:graphic>
          <a:graphicData uri="http://schemas.openxmlformats.org/drawingml/2006/table">
            <a:tbl>
              <a:tblPr bandRow="1">
                <a:tableStyleId>{5940675A-B579-460E-94D1-54222C63F5DA}</a:tableStyleId>
              </a:tblPr>
              <a:tblGrid>
                <a:gridCol w="8343331">
                  <a:extLst>
                    <a:ext uri="{9D8B030D-6E8A-4147-A177-3AD203B41FA5}">
                      <a16:colId xmlns:a16="http://schemas.microsoft.com/office/drawing/2014/main" val="3058613666"/>
                    </a:ext>
                  </a:extLst>
                </a:gridCol>
                <a:gridCol w="968991">
                  <a:extLst>
                    <a:ext uri="{9D8B030D-6E8A-4147-A177-3AD203B41FA5}">
                      <a16:colId xmlns:a16="http://schemas.microsoft.com/office/drawing/2014/main" val="1314738141"/>
                    </a:ext>
                  </a:extLst>
                </a:gridCol>
                <a:gridCol w="791571">
                  <a:extLst>
                    <a:ext uri="{9D8B030D-6E8A-4147-A177-3AD203B41FA5}">
                      <a16:colId xmlns:a16="http://schemas.microsoft.com/office/drawing/2014/main" val="2629564847"/>
                    </a:ext>
                  </a:extLst>
                </a:gridCol>
                <a:gridCol w="750626">
                  <a:extLst>
                    <a:ext uri="{9D8B030D-6E8A-4147-A177-3AD203B41FA5}">
                      <a16:colId xmlns:a16="http://schemas.microsoft.com/office/drawing/2014/main" val="3297358817"/>
                    </a:ext>
                  </a:extLst>
                </a:gridCol>
                <a:gridCol w="800669">
                  <a:extLst>
                    <a:ext uri="{9D8B030D-6E8A-4147-A177-3AD203B41FA5}">
                      <a16:colId xmlns:a16="http://schemas.microsoft.com/office/drawing/2014/main" val="2235200124"/>
                    </a:ext>
                  </a:extLst>
                </a:gridCol>
              </a:tblGrid>
              <a:tr h="249273">
                <a:tc>
                  <a:txBody>
                    <a:bodyPr/>
                    <a:lstStyle/>
                    <a:p>
                      <a:pPr indent="0">
                        <a:lnSpc>
                          <a:spcPct val="100000"/>
                        </a:lnSpc>
                        <a:spcAft>
                          <a:spcPts val="0"/>
                        </a:spcAft>
                      </a:pPr>
                      <a:r>
                        <a:rPr lang="en-US" sz="1300" b="1" dirty="0">
                          <a:effectLst/>
                        </a:rPr>
                        <a:t>Core Competency</a:t>
                      </a:r>
                      <a:endParaRPr lang="en-US" sz="1300" b="1" dirty="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b="1" dirty="0">
                          <a:effectLst/>
                        </a:rPr>
                        <a:t>Highly Proficient</a:t>
                      </a:r>
                      <a:endParaRPr lang="en-US" sz="1300" b="1" dirty="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b="1" dirty="0">
                          <a:effectLst/>
                        </a:rPr>
                        <a:t>Mildly Proficient</a:t>
                      </a:r>
                      <a:endParaRPr lang="en-US" sz="1300" b="1" dirty="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b="1" dirty="0">
                          <a:effectLst/>
                        </a:rPr>
                        <a:t>Low Proficient</a:t>
                      </a:r>
                      <a:endParaRPr lang="en-US" sz="1300" b="1" dirty="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b="1" dirty="0">
                          <a:effectLst/>
                        </a:rPr>
                        <a:t>Not Proficient</a:t>
                      </a:r>
                      <a:endParaRPr lang="en-US" sz="1300" b="1" dirty="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extLst>
                  <a:ext uri="{0D108BD9-81ED-4DB2-BD59-A6C34878D82A}">
                    <a16:rowId xmlns:a16="http://schemas.microsoft.com/office/drawing/2014/main" val="1585733866"/>
                  </a:ext>
                </a:extLst>
              </a:tr>
              <a:tr h="553658">
                <a:tc>
                  <a:txBody>
                    <a:bodyPr/>
                    <a:lstStyle/>
                    <a:p>
                      <a:pPr indent="0">
                        <a:lnSpc>
                          <a:spcPct val="100000"/>
                        </a:lnSpc>
                        <a:spcAft>
                          <a:spcPts val="0"/>
                        </a:spcAft>
                      </a:pPr>
                      <a:r>
                        <a:rPr lang="en-US" sz="1300" b="1" dirty="0">
                          <a:effectLst/>
                        </a:rPr>
                        <a:t>Education expertise:</a:t>
                      </a:r>
                    </a:p>
                    <a:p>
                      <a:pPr indent="0" algn="just">
                        <a:lnSpc>
                          <a:spcPct val="100000"/>
                        </a:lnSpc>
                        <a:spcAft>
                          <a:spcPts val="0"/>
                        </a:spcAft>
                      </a:pPr>
                      <a:r>
                        <a:rPr lang="en-US" sz="1300" dirty="0">
                          <a:effectLst/>
                        </a:rPr>
                        <a:t>The knowledge, ability and a sound understanding of professional expertise in education policy, practices, curriculum design, effective learning, education assessments, educational management and leadership, and change.</a:t>
                      </a:r>
                      <a:endParaRPr lang="en-US" sz="1300" dirty="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dirty="0">
                          <a:effectLst/>
                        </a:rPr>
                        <a:t> </a:t>
                      </a:r>
                      <a:endParaRPr lang="en-US" sz="1300" dirty="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extLst>
                  <a:ext uri="{0D108BD9-81ED-4DB2-BD59-A6C34878D82A}">
                    <a16:rowId xmlns:a16="http://schemas.microsoft.com/office/drawing/2014/main" val="893285200"/>
                  </a:ext>
                </a:extLst>
              </a:tr>
              <a:tr h="579106">
                <a:tc>
                  <a:txBody>
                    <a:bodyPr/>
                    <a:lstStyle/>
                    <a:p>
                      <a:pPr indent="0">
                        <a:lnSpc>
                          <a:spcPct val="100000"/>
                        </a:lnSpc>
                        <a:spcAft>
                          <a:spcPts val="0"/>
                        </a:spcAft>
                      </a:pPr>
                      <a:r>
                        <a:rPr lang="en-US" sz="1300" b="1" dirty="0">
                          <a:effectLst/>
                        </a:rPr>
                        <a:t>Developing self and others</a:t>
                      </a:r>
                    </a:p>
                    <a:p>
                      <a:pPr indent="0">
                        <a:lnSpc>
                          <a:spcPct val="100000"/>
                        </a:lnSpc>
                        <a:spcAft>
                          <a:spcPts val="0"/>
                        </a:spcAft>
                      </a:pPr>
                      <a:r>
                        <a:rPr lang="en-US" sz="1300" dirty="0">
                          <a:effectLst/>
                        </a:rPr>
                        <a:t>The ability to accurately report findings and observations and provide feedback for improvement of teachers’ performance and school administration effectiveness and efficiency.</a:t>
                      </a:r>
                      <a:endParaRPr lang="en-US" sz="1300" dirty="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extLst>
                  <a:ext uri="{0D108BD9-81ED-4DB2-BD59-A6C34878D82A}">
                    <a16:rowId xmlns:a16="http://schemas.microsoft.com/office/drawing/2014/main" val="3282546261"/>
                  </a:ext>
                </a:extLst>
              </a:tr>
              <a:tr h="668740">
                <a:tc>
                  <a:txBody>
                    <a:bodyPr/>
                    <a:lstStyle/>
                    <a:p>
                      <a:pPr indent="0">
                        <a:lnSpc>
                          <a:spcPct val="100000"/>
                        </a:lnSpc>
                        <a:spcAft>
                          <a:spcPts val="0"/>
                        </a:spcAft>
                      </a:pPr>
                      <a:r>
                        <a:rPr lang="en-US" sz="1300" b="1" dirty="0">
                          <a:effectLst/>
                        </a:rPr>
                        <a:t>Working effectively with others</a:t>
                      </a:r>
                    </a:p>
                    <a:p>
                      <a:pPr indent="0">
                        <a:lnSpc>
                          <a:spcPct val="100000"/>
                        </a:lnSpc>
                        <a:spcAft>
                          <a:spcPts val="0"/>
                        </a:spcAft>
                      </a:pPr>
                      <a:r>
                        <a:rPr lang="en-US" sz="1300" dirty="0">
                          <a:effectLst/>
                        </a:rPr>
                        <a:t>The ability and understanding of record keeping and documentation of work aligned with MOE records management policy, following all ethical and legal guidelines surrounding documentation, and sound understanding of digital record and documentation management and knowing what, when and how to record and document. </a:t>
                      </a:r>
                      <a:endParaRPr lang="en-US" sz="1300" dirty="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extLst>
                  <a:ext uri="{0D108BD9-81ED-4DB2-BD59-A6C34878D82A}">
                    <a16:rowId xmlns:a16="http://schemas.microsoft.com/office/drawing/2014/main" val="556600167"/>
                  </a:ext>
                </a:extLst>
              </a:tr>
              <a:tr h="223823">
                <a:tc>
                  <a:txBody>
                    <a:bodyPr/>
                    <a:lstStyle/>
                    <a:p>
                      <a:pPr indent="0">
                        <a:lnSpc>
                          <a:spcPct val="100000"/>
                        </a:lnSpc>
                        <a:spcAft>
                          <a:spcPts val="0"/>
                        </a:spcAft>
                      </a:pPr>
                      <a:r>
                        <a:rPr lang="en-US" sz="1300" b="1" dirty="0">
                          <a:effectLst/>
                        </a:rPr>
                        <a:t>Personal learning and growth </a:t>
                      </a:r>
                    </a:p>
                    <a:p>
                      <a:pPr indent="0">
                        <a:lnSpc>
                          <a:spcPct val="100000"/>
                        </a:lnSpc>
                        <a:spcAft>
                          <a:spcPts val="0"/>
                        </a:spcAft>
                      </a:pPr>
                      <a:r>
                        <a:rPr lang="en-US" sz="1300" dirty="0">
                          <a:effectLst/>
                        </a:rPr>
                        <a:t>The knowledge and understanding of Afghanistan’s education system, strategic plans, policies, manuals, and changes in education system.</a:t>
                      </a:r>
                      <a:endParaRPr lang="en-US" sz="1300" dirty="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extLst>
                  <a:ext uri="{0D108BD9-81ED-4DB2-BD59-A6C34878D82A}">
                    <a16:rowId xmlns:a16="http://schemas.microsoft.com/office/drawing/2014/main" val="572896346"/>
                  </a:ext>
                </a:extLst>
              </a:tr>
              <a:tr h="562288">
                <a:tc>
                  <a:txBody>
                    <a:bodyPr/>
                    <a:lstStyle/>
                    <a:p>
                      <a:pPr indent="0">
                        <a:lnSpc>
                          <a:spcPct val="100000"/>
                        </a:lnSpc>
                        <a:spcAft>
                          <a:spcPts val="0"/>
                        </a:spcAft>
                        <a:tabLst>
                          <a:tab pos="2750820" algn="l"/>
                        </a:tabLst>
                      </a:pPr>
                      <a:r>
                        <a:rPr lang="en-US" sz="1300" b="1" dirty="0">
                          <a:effectLst/>
                        </a:rPr>
                        <a:t>Communicating Effectively and with impact	</a:t>
                      </a:r>
                    </a:p>
                    <a:p>
                      <a:pPr indent="0">
                        <a:lnSpc>
                          <a:spcPct val="100000"/>
                        </a:lnSpc>
                        <a:spcAft>
                          <a:spcPts val="0"/>
                        </a:spcAft>
                        <a:tabLst>
                          <a:tab pos="2750820" algn="l"/>
                        </a:tabLst>
                      </a:pPr>
                      <a:r>
                        <a:rPr lang="en-US" sz="1300" dirty="0">
                          <a:effectLst/>
                        </a:rPr>
                        <a:t>The ability to effectively exchange information with teachers and schools’ administrators. Communicates clearly and confidently with others to engage and influence; promotes dialogue and ensures timely and appropriate messages, building confidence and trust with others.</a:t>
                      </a:r>
                      <a:endParaRPr lang="en-US" sz="1300" dirty="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extLst>
                  <a:ext uri="{0D108BD9-81ED-4DB2-BD59-A6C34878D82A}">
                    <a16:rowId xmlns:a16="http://schemas.microsoft.com/office/drawing/2014/main" val="174063764"/>
                  </a:ext>
                </a:extLst>
              </a:tr>
              <a:tr h="717872">
                <a:tc>
                  <a:txBody>
                    <a:bodyPr/>
                    <a:lstStyle/>
                    <a:p>
                      <a:pPr indent="0">
                        <a:lnSpc>
                          <a:spcPct val="100000"/>
                        </a:lnSpc>
                        <a:spcAft>
                          <a:spcPts val="0"/>
                        </a:spcAft>
                      </a:pPr>
                      <a:r>
                        <a:rPr lang="en-US" sz="1300" b="1" dirty="0">
                          <a:effectLst/>
                        </a:rPr>
                        <a:t>Problem Solving</a:t>
                      </a:r>
                    </a:p>
                    <a:p>
                      <a:pPr indent="0">
                        <a:lnSpc>
                          <a:spcPct val="100000"/>
                        </a:lnSpc>
                        <a:spcAft>
                          <a:spcPts val="0"/>
                        </a:spcAft>
                      </a:pPr>
                      <a:r>
                        <a:rPr lang="en-US" sz="1300" dirty="0">
                          <a:effectLst/>
                        </a:rPr>
                        <a:t>Uses analysis, wisdom, experience, and logical methods to take effective, considered and timely good decisions by gathering and evaluating relevant information from within or outside the organization and make appropriate judgements and solve difficult problems with effective solutions; appropriately incorporates multiple inputs to establish shared ownership and effective action.</a:t>
                      </a:r>
                      <a:endParaRPr lang="en-US" sz="1300" dirty="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extLst>
                  <a:ext uri="{0D108BD9-81ED-4DB2-BD59-A6C34878D82A}">
                    <a16:rowId xmlns:a16="http://schemas.microsoft.com/office/drawing/2014/main" val="2827520224"/>
                  </a:ext>
                </a:extLst>
              </a:tr>
              <a:tr h="704224">
                <a:tc>
                  <a:txBody>
                    <a:bodyPr/>
                    <a:lstStyle/>
                    <a:p>
                      <a:pPr indent="0">
                        <a:lnSpc>
                          <a:spcPct val="100000"/>
                        </a:lnSpc>
                        <a:spcAft>
                          <a:spcPts val="0"/>
                        </a:spcAft>
                      </a:pPr>
                      <a:r>
                        <a:rPr lang="en-US" sz="1300" b="1" dirty="0">
                          <a:effectLst/>
                        </a:rPr>
                        <a:t>Creativity and Innovation</a:t>
                      </a:r>
                    </a:p>
                    <a:p>
                      <a:pPr indent="0">
                        <a:lnSpc>
                          <a:spcPct val="100000"/>
                        </a:lnSpc>
                        <a:spcAft>
                          <a:spcPts val="0"/>
                        </a:spcAft>
                      </a:pPr>
                      <a:r>
                        <a:rPr lang="en-US" sz="1300" dirty="0">
                          <a:effectLst/>
                        </a:rPr>
                        <a:t>Develops and implements innovative solutions to adapt and succeed in an ever-changing, uncertain work and environment. Generates many new and unique ideas; makes connections among previously unrelated notions; is unafraid to use unorthodox methods; is seen as original and value-added in brainstorming settings.</a:t>
                      </a:r>
                      <a:endParaRPr lang="en-US" sz="1300" dirty="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dirty="0">
                          <a:effectLst/>
                        </a:rPr>
                        <a:t> </a:t>
                      </a:r>
                      <a:endParaRPr lang="en-US" sz="1300" dirty="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extLst>
                  <a:ext uri="{0D108BD9-81ED-4DB2-BD59-A6C34878D82A}">
                    <a16:rowId xmlns:a16="http://schemas.microsoft.com/office/drawing/2014/main" val="2230044576"/>
                  </a:ext>
                </a:extLst>
              </a:tr>
            </a:tbl>
          </a:graphicData>
        </a:graphic>
      </p:graphicFrame>
    </p:spTree>
    <p:extLst>
      <p:ext uri="{BB962C8B-B14F-4D97-AF65-F5344CB8AC3E}">
        <p14:creationId xmlns:p14="http://schemas.microsoft.com/office/powerpoint/2010/main" val="140665462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433174"/>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sp>
        <p:nvSpPr>
          <p:cNvPr id="14" name="Rectangle 2">
            <a:extLst>
              <a:ext uri="{FF2B5EF4-FFF2-40B4-BE49-F238E27FC236}">
                <a16:creationId xmlns:a16="http://schemas.microsoft.com/office/drawing/2014/main" id="{CDAEA863-F788-4525-BF71-399A12A994FA}"/>
              </a:ext>
            </a:extLst>
          </p:cNvPr>
          <p:cNvSpPr txBox="1">
            <a:spLocks noChangeArrowheads="1"/>
          </p:cNvSpPr>
          <p:nvPr/>
        </p:nvSpPr>
        <p:spPr>
          <a:xfrm>
            <a:off x="891398" y="1204460"/>
            <a:ext cx="10161612" cy="7611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3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Interactive Diaries (10 mins)</a:t>
            </a:r>
            <a:endParaRPr kumimoji="0" lang="en-US" altLang="en-US" sz="3600"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15" name="TextBox 14">
            <a:extLst>
              <a:ext uri="{FF2B5EF4-FFF2-40B4-BE49-F238E27FC236}">
                <a16:creationId xmlns:a16="http://schemas.microsoft.com/office/drawing/2014/main" id="{7F9AC2A5-B96E-437A-A5D4-12FBE99195CD}"/>
              </a:ext>
            </a:extLst>
          </p:cNvPr>
          <p:cNvSpPr txBox="1"/>
          <p:nvPr/>
        </p:nvSpPr>
        <p:spPr>
          <a:xfrm>
            <a:off x="927768" y="2285128"/>
            <a:ext cx="10336464" cy="3139321"/>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 diaries will be distributed to the facilitators along with the prompts for feedback on the training:</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dirty="0">
              <a:solidFill>
                <a:srgbClr val="000000"/>
              </a:solidFill>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altLang="en-US" b="1"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Prompts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Did you enjoy the activities?</a:t>
            </a: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What did you learn about in today’s training? </a:t>
            </a: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What would you change about today’s training? Etc.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Directions</a:t>
            </a:r>
            <a:endParaRPr kumimoji="0" lang="en-US" altLang="en-US" b="1"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participants, please write your notes for the facilitators in the diaries.</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dirty="0">
                <a:solidFill>
                  <a:srgbClr val="000000"/>
                </a:solidFill>
                <a:latin typeface="Calibri" panose="020F0502020204030204" pitchFamily="34" charset="0"/>
                <a:ea typeface="Times New Roman" panose="02020603050405020304" pitchFamily="18" charset="0"/>
                <a:cs typeface="Calibri" panose="020F0502020204030204" pitchFamily="34" charset="0"/>
              </a:rPr>
              <a:t>T</a:t>
            </a:r>
            <a:r>
              <a:rPr kumimoji="0" lang="en-US" altLang="en-US"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hese will then be collected.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 trainers will respond to the diary entries by writing back. You will get the diaries back tomorrow.</a:t>
            </a:r>
            <a:endParaRPr kumimoji="0" lang="en-US" altLang="en-US"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8255925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267208"/>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sp>
        <p:nvSpPr>
          <p:cNvPr id="12" name="TextBox 11">
            <a:extLst>
              <a:ext uri="{FF2B5EF4-FFF2-40B4-BE49-F238E27FC236}">
                <a16:creationId xmlns:a16="http://schemas.microsoft.com/office/drawing/2014/main" id="{D32B0CC5-0960-4F85-92F5-029A79C019D4}"/>
              </a:ext>
            </a:extLst>
          </p:cNvPr>
          <p:cNvSpPr txBox="1"/>
          <p:nvPr/>
        </p:nvSpPr>
        <p:spPr>
          <a:xfrm>
            <a:off x="2591791" y="543166"/>
            <a:ext cx="7669728" cy="369332"/>
          </a:xfrm>
          <a:prstGeom prst="rect">
            <a:avLst/>
          </a:prstGeom>
          <a:noFill/>
        </p:spPr>
        <p:txBody>
          <a:bodyPr wrap="none" rtlCol="0">
            <a:spAutoFit/>
          </a:bodyPr>
          <a:lstStyle/>
          <a:p>
            <a:r>
              <a:rPr lang="en-US" dirty="0"/>
              <a:t>Continuous Professional Development of Teachers: Competency Self Assessment</a:t>
            </a:r>
          </a:p>
        </p:txBody>
      </p:sp>
      <p:graphicFrame>
        <p:nvGraphicFramePr>
          <p:cNvPr id="5" name="Table 4">
            <a:extLst>
              <a:ext uri="{FF2B5EF4-FFF2-40B4-BE49-F238E27FC236}">
                <a16:creationId xmlns:a16="http://schemas.microsoft.com/office/drawing/2014/main" id="{B2D0206F-B2C0-47C4-9A75-19A1E82D3570}"/>
              </a:ext>
            </a:extLst>
          </p:cNvPr>
          <p:cNvGraphicFramePr>
            <a:graphicFrameLocks noGrp="1"/>
          </p:cNvGraphicFramePr>
          <p:nvPr/>
        </p:nvGraphicFramePr>
        <p:xfrm>
          <a:off x="268406" y="1194241"/>
          <a:ext cx="11655188" cy="5547360"/>
        </p:xfrm>
        <a:graphic>
          <a:graphicData uri="http://schemas.openxmlformats.org/drawingml/2006/table">
            <a:tbl>
              <a:tblPr bandRow="1">
                <a:tableStyleId>{5940675A-B579-460E-94D1-54222C63F5DA}</a:tableStyleId>
              </a:tblPr>
              <a:tblGrid>
                <a:gridCol w="8343331">
                  <a:extLst>
                    <a:ext uri="{9D8B030D-6E8A-4147-A177-3AD203B41FA5}">
                      <a16:colId xmlns:a16="http://schemas.microsoft.com/office/drawing/2014/main" val="3058613666"/>
                    </a:ext>
                  </a:extLst>
                </a:gridCol>
                <a:gridCol w="968991">
                  <a:extLst>
                    <a:ext uri="{9D8B030D-6E8A-4147-A177-3AD203B41FA5}">
                      <a16:colId xmlns:a16="http://schemas.microsoft.com/office/drawing/2014/main" val="1314738141"/>
                    </a:ext>
                  </a:extLst>
                </a:gridCol>
                <a:gridCol w="791571">
                  <a:extLst>
                    <a:ext uri="{9D8B030D-6E8A-4147-A177-3AD203B41FA5}">
                      <a16:colId xmlns:a16="http://schemas.microsoft.com/office/drawing/2014/main" val="2629564847"/>
                    </a:ext>
                  </a:extLst>
                </a:gridCol>
                <a:gridCol w="750626">
                  <a:extLst>
                    <a:ext uri="{9D8B030D-6E8A-4147-A177-3AD203B41FA5}">
                      <a16:colId xmlns:a16="http://schemas.microsoft.com/office/drawing/2014/main" val="3297358817"/>
                    </a:ext>
                  </a:extLst>
                </a:gridCol>
                <a:gridCol w="800669">
                  <a:extLst>
                    <a:ext uri="{9D8B030D-6E8A-4147-A177-3AD203B41FA5}">
                      <a16:colId xmlns:a16="http://schemas.microsoft.com/office/drawing/2014/main" val="2235200124"/>
                    </a:ext>
                  </a:extLst>
                </a:gridCol>
              </a:tblGrid>
              <a:tr h="249273">
                <a:tc>
                  <a:txBody>
                    <a:bodyPr/>
                    <a:lstStyle/>
                    <a:p>
                      <a:pPr indent="0">
                        <a:lnSpc>
                          <a:spcPct val="100000"/>
                        </a:lnSpc>
                        <a:spcAft>
                          <a:spcPts val="0"/>
                        </a:spcAft>
                      </a:pPr>
                      <a:r>
                        <a:rPr lang="en-US" sz="1300" b="1" dirty="0">
                          <a:effectLst/>
                        </a:rPr>
                        <a:t>Core Competency</a:t>
                      </a:r>
                      <a:endParaRPr lang="en-US" sz="1300" b="1" dirty="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b="1" dirty="0">
                          <a:effectLst/>
                        </a:rPr>
                        <a:t>Highly Proficient</a:t>
                      </a:r>
                      <a:endParaRPr lang="en-US" sz="1300" b="1" dirty="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b="1" dirty="0">
                          <a:effectLst/>
                        </a:rPr>
                        <a:t>Mildly Proficient</a:t>
                      </a:r>
                      <a:endParaRPr lang="en-US" sz="1300" b="1" dirty="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b="1" dirty="0">
                          <a:effectLst/>
                        </a:rPr>
                        <a:t>Low Proficient</a:t>
                      </a:r>
                      <a:endParaRPr lang="en-US" sz="1300" b="1" dirty="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b="1" dirty="0">
                          <a:effectLst/>
                        </a:rPr>
                        <a:t>Not Proficient</a:t>
                      </a:r>
                      <a:endParaRPr lang="en-US" sz="1300" b="1" dirty="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extLst>
                  <a:ext uri="{0D108BD9-81ED-4DB2-BD59-A6C34878D82A}">
                    <a16:rowId xmlns:a16="http://schemas.microsoft.com/office/drawing/2014/main" val="1585733866"/>
                  </a:ext>
                </a:extLst>
              </a:tr>
              <a:tr h="553658">
                <a:tc>
                  <a:txBody>
                    <a:bodyPr/>
                    <a:lstStyle/>
                    <a:p>
                      <a:pPr indent="0">
                        <a:lnSpc>
                          <a:spcPct val="100000"/>
                        </a:lnSpc>
                        <a:spcAft>
                          <a:spcPts val="0"/>
                        </a:spcAft>
                      </a:pPr>
                      <a:r>
                        <a:rPr lang="en-US" sz="1300" b="1" dirty="0">
                          <a:effectLst/>
                        </a:rPr>
                        <a:t>Education expertise:</a:t>
                      </a:r>
                    </a:p>
                    <a:p>
                      <a:pPr indent="0" algn="just">
                        <a:lnSpc>
                          <a:spcPct val="100000"/>
                        </a:lnSpc>
                        <a:spcAft>
                          <a:spcPts val="0"/>
                        </a:spcAft>
                      </a:pPr>
                      <a:r>
                        <a:rPr lang="en-US" sz="1300" dirty="0">
                          <a:effectLst/>
                        </a:rPr>
                        <a:t>The knowledge, ability and a sound understanding of professional expertise in education policy, practices, curriculum design, effective learning, education assessments, educational management and leadership, and change.</a:t>
                      </a:r>
                      <a:endParaRPr lang="en-US" sz="1300" dirty="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dirty="0">
                          <a:effectLst/>
                        </a:rPr>
                        <a:t> </a:t>
                      </a:r>
                      <a:endParaRPr lang="en-US" sz="1300" dirty="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extLst>
                  <a:ext uri="{0D108BD9-81ED-4DB2-BD59-A6C34878D82A}">
                    <a16:rowId xmlns:a16="http://schemas.microsoft.com/office/drawing/2014/main" val="893285200"/>
                  </a:ext>
                </a:extLst>
              </a:tr>
              <a:tr h="579106">
                <a:tc>
                  <a:txBody>
                    <a:bodyPr/>
                    <a:lstStyle/>
                    <a:p>
                      <a:pPr indent="0">
                        <a:lnSpc>
                          <a:spcPct val="100000"/>
                        </a:lnSpc>
                        <a:spcAft>
                          <a:spcPts val="0"/>
                        </a:spcAft>
                      </a:pPr>
                      <a:r>
                        <a:rPr lang="en-US" sz="1300" b="1" dirty="0">
                          <a:effectLst/>
                        </a:rPr>
                        <a:t>Developing self and others</a:t>
                      </a:r>
                    </a:p>
                    <a:p>
                      <a:pPr indent="0">
                        <a:lnSpc>
                          <a:spcPct val="100000"/>
                        </a:lnSpc>
                        <a:spcAft>
                          <a:spcPts val="0"/>
                        </a:spcAft>
                      </a:pPr>
                      <a:r>
                        <a:rPr lang="en-US" sz="1300" dirty="0">
                          <a:effectLst/>
                        </a:rPr>
                        <a:t>The ability to accurately report findings and observations and provide feedback for improvement of teachers’ performance and school administration effectiveness and efficiency.</a:t>
                      </a:r>
                      <a:endParaRPr lang="en-US" sz="1300" dirty="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extLst>
                  <a:ext uri="{0D108BD9-81ED-4DB2-BD59-A6C34878D82A}">
                    <a16:rowId xmlns:a16="http://schemas.microsoft.com/office/drawing/2014/main" val="3282546261"/>
                  </a:ext>
                </a:extLst>
              </a:tr>
              <a:tr h="668740">
                <a:tc>
                  <a:txBody>
                    <a:bodyPr/>
                    <a:lstStyle/>
                    <a:p>
                      <a:pPr indent="0">
                        <a:lnSpc>
                          <a:spcPct val="100000"/>
                        </a:lnSpc>
                        <a:spcAft>
                          <a:spcPts val="0"/>
                        </a:spcAft>
                      </a:pPr>
                      <a:r>
                        <a:rPr lang="en-US" sz="1300" b="1" dirty="0">
                          <a:effectLst/>
                        </a:rPr>
                        <a:t>Working effectively with others</a:t>
                      </a:r>
                    </a:p>
                    <a:p>
                      <a:pPr indent="0">
                        <a:lnSpc>
                          <a:spcPct val="100000"/>
                        </a:lnSpc>
                        <a:spcAft>
                          <a:spcPts val="0"/>
                        </a:spcAft>
                      </a:pPr>
                      <a:r>
                        <a:rPr lang="en-US" sz="1300" dirty="0">
                          <a:effectLst/>
                        </a:rPr>
                        <a:t>The ability and understanding of record keeping and documentation of work aligned with MOE records management policy, following all ethical and legal guidelines surrounding documentation, and sound understanding of digital record and documentation management and knowing what, when and how to record and document. </a:t>
                      </a:r>
                      <a:endParaRPr lang="en-US" sz="1300" dirty="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extLst>
                  <a:ext uri="{0D108BD9-81ED-4DB2-BD59-A6C34878D82A}">
                    <a16:rowId xmlns:a16="http://schemas.microsoft.com/office/drawing/2014/main" val="556600167"/>
                  </a:ext>
                </a:extLst>
              </a:tr>
              <a:tr h="223823">
                <a:tc>
                  <a:txBody>
                    <a:bodyPr/>
                    <a:lstStyle/>
                    <a:p>
                      <a:pPr indent="0">
                        <a:lnSpc>
                          <a:spcPct val="100000"/>
                        </a:lnSpc>
                        <a:spcAft>
                          <a:spcPts val="0"/>
                        </a:spcAft>
                      </a:pPr>
                      <a:r>
                        <a:rPr lang="en-US" sz="1300" b="1" dirty="0">
                          <a:effectLst/>
                        </a:rPr>
                        <a:t>Personal learning and growth </a:t>
                      </a:r>
                    </a:p>
                    <a:p>
                      <a:pPr indent="0">
                        <a:lnSpc>
                          <a:spcPct val="100000"/>
                        </a:lnSpc>
                        <a:spcAft>
                          <a:spcPts val="0"/>
                        </a:spcAft>
                      </a:pPr>
                      <a:r>
                        <a:rPr lang="en-US" sz="1300" dirty="0">
                          <a:effectLst/>
                        </a:rPr>
                        <a:t>The knowledge and understanding of Afghanistan’s education system, strategic plans, policies, manuals, and changes in education system.</a:t>
                      </a:r>
                      <a:endParaRPr lang="en-US" sz="1300" dirty="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extLst>
                  <a:ext uri="{0D108BD9-81ED-4DB2-BD59-A6C34878D82A}">
                    <a16:rowId xmlns:a16="http://schemas.microsoft.com/office/drawing/2014/main" val="572896346"/>
                  </a:ext>
                </a:extLst>
              </a:tr>
              <a:tr h="562288">
                <a:tc>
                  <a:txBody>
                    <a:bodyPr/>
                    <a:lstStyle/>
                    <a:p>
                      <a:pPr indent="0">
                        <a:lnSpc>
                          <a:spcPct val="100000"/>
                        </a:lnSpc>
                        <a:spcAft>
                          <a:spcPts val="0"/>
                        </a:spcAft>
                        <a:tabLst>
                          <a:tab pos="2750820" algn="l"/>
                        </a:tabLst>
                      </a:pPr>
                      <a:r>
                        <a:rPr lang="en-US" sz="1300" b="1" dirty="0">
                          <a:effectLst/>
                        </a:rPr>
                        <a:t>Communicating Effectively and with impact	</a:t>
                      </a:r>
                    </a:p>
                    <a:p>
                      <a:pPr indent="0">
                        <a:lnSpc>
                          <a:spcPct val="100000"/>
                        </a:lnSpc>
                        <a:spcAft>
                          <a:spcPts val="0"/>
                        </a:spcAft>
                        <a:tabLst>
                          <a:tab pos="2750820" algn="l"/>
                        </a:tabLst>
                      </a:pPr>
                      <a:r>
                        <a:rPr lang="en-US" sz="1300" dirty="0">
                          <a:effectLst/>
                        </a:rPr>
                        <a:t>The ability to effectively exchange information with teachers and schools’ administrators. Communicates clearly and confidently with others to engage and influence; promotes dialogue and ensures timely and appropriate messages, building confidence and trust with others.</a:t>
                      </a:r>
                      <a:endParaRPr lang="en-US" sz="1300" dirty="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extLst>
                  <a:ext uri="{0D108BD9-81ED-4DB2-BD59-A6C34878D82A}">
                    <a16:rowId xmlns:a16="http://schemas.microsoft.com/office/drawing/2014/main" val="174063764"/>
                  </a:ext>
                </a:extLst>
              </a:tr>
              <a:tr h="717872">
                <a:tc>
                  <a:txBody>
                    <a:bodyPr/>
                    <a:lstStyle/>
                    <a:p>
                      <a:pPr indent="0">
                        <a:lnSpc>
                          <a:spcPct val="100000"/>
                        </a:lnSpc>
                        <a:spcAft>
                          <a:spcPts val="0"/>
                        </a:spcAft>
                      </a:pPr>
                      <a:r>
                        <a:rPr lang="en-US" sz="1300" b="1" dirty="0">
                          <a:effectLst/>
                        </a:rPr>
                        <a:t>Problem Solving</a:t>
                      </a:r>
                    </a:p>
                    <a:p>
                      <a:pPr indent="0">
                        <a:lnSpc>
                          <a:spcPct val="100000"/>
                        </a:lnSpc>
                        <a:spcAft>
                          <a:spcPts val="0"/>
                        </a:spcAft>
                      </a:pPr>
                      <a:r>
                        <a:rPr lang="en-US" sz="1300" dirty="0">
                          <a:effectLst/>
                        </a:rPr>
                        <a:t>Uses analysis, wisdom, experience, and logical methods to take effective, considered and timely good decisions by gathering and evaluating relevant information from within or outside the organization and make appropriate judgements and solve difficult problems with effective solutions; appropriately incorporates multiple inputs to establish shared ownership and effective action.</a:t>
                      </a:r>
                      <a:endParaRPr lang="en-US" sz="1300" dirty="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extLst>
                  <a:ext uri="{0D108BD9-81ED-4DB2-BD59-A6C34878D82A}">
                    <a16:rowId xmlns:a16="http://schemas.microsoft.com/office/drawing/2014/main" val="2827520224"/>
                  </a:ext>
                </a:extLst>
              </a:tr>
              <a:tr h="704224">
                <a:tc>
                  <a:txBody>
                    <a:bodyPr/>
                    <a:lstStyle/>
                    <a:p>
                      <a:pPr indent="0">
                        <a:lnSpc>
                          <a:spcPct val="100000"/>
                        </a:lnSpc>
                        <a:spcAft>
                          <a:spcPts val="0"/>
                        </a:spcAft>
                      </a:pPr>
                      <a:r>
                        <a:rPr lang="en-US" sz="1300" b="1" dirty="0">
                          <a:effectLst/>
                        </a:rPr>
                        <a:t>Creativity and Innovation</a:t>
                      </a:r>
                    </a:p>
                    <a:p>
                      <a:pPr indent="0">
                        <a:lnSpc>
                          <a:spcPct val="100000"/>
                        </a:lnSpc>
                        <a:spcAft>
                          <a:spcPts val="0"/>
                        </a:spcAft>
                      </a:pPr>
                      <a:r>
                        <a:rPr lang="en-US" sz="1300" dirty="0">
                          <a:effectLst/>
                        </a:rPr>
                        <a:t>Develops and implements innovative solutions to adapt and succeed in an ever-changing, uncertain work and environment. Generates many new and unique ideas; makes connections among previously unrelated notions; is unafraid to use unorthodox methods; is seen as original and value-added in brainstorming settings.</a:t>
                      </a:r>
                      <a:endParaRPr lang="en-US" sz="1300" dirty="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a:effectLst/>
                        </a:rPr>
                        <a:t> </a:t>
                      </a:r>
                      <a:endParaRPr lang="en-US" sz="130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tc>
                  <a:txBody>
                    <a:bodyPr/>
                    <a:lstStyle/>
                    <a:p>
                      <a:pPr indent="0">
                        <a:lnSpc>
                          <a:spcPct val="100000"/>
                        </a:lnSpc>
                        <a:spcAft>
                          <a:spcPts val="0"/>
                        </a:spcAft>
                      </a:pPr>
                      <a:r>
                        <a:rPr lang="en-US" sz="1300" dirty="0">
                          <a:effectLst/>
                        </a:rPr>
                        <a:t> </a:t>
                      </a:r>
                      <a:endParaRPr lang="en-US" sz="1300" dirty="0">
                        <a:effectLst/>
                        <a:latin typeface="Calibri" panose="020F0502020204030204" pitchFamily="34" charset="0"/>
                        <a:ea typeface="Calibri" panose="020F0502020204030204" pitchFamily="34" charset="0"/>
                        <a:cs typeface="Mangal" panose="02040503050203030202" pitchFamily="18" charset="0"/>
                      </a:endParaRPr>
                    </a:p>
                  </a:txBody>
                  <a:tcPr marL="30725" marR="30725" marT="0" marB="0"/>
                </a:tc>
                <a:extLst>
                  <a:ext uri="{0D108BD9-81ED-4DB2-BD59-A6C34878D82A}">
                    <a16:rowId xmlns:a16="http://schemas.microsoft.com/office/drawing/2014/main" val="2230044576"/>
                  </a:ext>
                </a:extLst>
              </a:tr>
            </a:tbl>
          </a:graphicData>
        </a:graphic>
      </p:graphicFrame>
    </p:spTree>
    <p:extLst>
      <p:ext uri="{BB962C8B-B14F-4D97-AF65-F5344CB8AC3E}">
        <p14:creationId xmlns:p14="http://schemas.microsoft.com/office/powerpoint/2010/main" val="2146049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267208"/>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sp>
        <p:nvSpPr>
          <p:cNvPr id="12" name="TextBox 11">
            <a:extLst>
              <a:ext uri="{FF2B5EF4-FFF2-40B4-BE49-F238E27FC236}">
                <a16:creationId xmlns:a16="http://schemas.microsoft.com/office/drawing/2014/main" id="{D32B0CC5-0960-4F85-92F5-029A79C019D4}"/>
              </a:ext>
            </a:extLst>
          </p:cNvPr>
          <p:cNvSpPr txBox="1"/>
          <p:nvPr/>
        </p:nvSpPr>
        <p:spPr>
          <a:xfrm>
            <a:off x="2864859" y="1273525"/>
            <a:ext cx="6462282" cy="369332"/>
          </a:xfrm>
          <a:prstGeom prst="rect">
            <a:avLst/>
          </a:prstGeom>
          <a:noFill/>
        </p:spPr>
        <p:txBody>
          <a:bodyPr wrap="none" rtlCol="0">
            <a:spAutoFit/>
          </a:bodyPr>
          <a:lstStyle/>
          <a:p>
            <a:r>
              <a:rPr lang="en-US" dirty="0"/>
              <a:t>Continuous Professional Development of Teachers Training Module</a:t>
            </a:r>
          </a:p>
        </p:txBody>
      </p:sp>
      <p:graphicFrame>
        <p:nvGraphicFramePr>
          <p:cNvPr id="2" name="Table 1">
            <a:extLst>
              <a:ext uri="{FF2B5EF4-FFF2-40B4-BE49-F238E27FC236}">
                <a16:creationId xmlns:a16="http://schemas.microsoft.com/office/drawing/2014/main" id="{6F262C42-49DD-4D1F-8A14-8D16AA97B35A}"/>
              </a:ext>
            </a:extLst>
          </p:cNvPr>
          <p:cNvGraphicFramePr>
            <a:graphicFrameLocks noGrp="1"/>
          </p:cNvGraphicFramePr>
          <p:nvPr>
            <p:extLst>
              <p:ext uri="{D42A27DB-BD31-4B8C-83A1-F6EECF244321}">
                <p14:modId xmlns:p14="http://schemas.microsoft.com/office/powerpoint/2010/main" val="3378050789"/>
              </p:ext>
            </p:extLst>
          </p:nvPr>
        </p:nvGraphicFramePr>
        <p:xfrm>
          <a:off x="858783" y="1796096"/>
          <a:ext cx="10474434" cy="4182777"/>
        </p:xfrm>
        <a:graphic>
          <a:graphicData uri="http://schemas.openxmlformats.org/drawingml/2006/table">
            <a:tbl>
              <a:tblPr bandRow="1">
                <a:tableStyleId>{F2DE63D5-997A-4646-A377-4702673A728D}</a:tableStyleId>
              </a:tblPr>
              <a:tblGrid>
                <a:gridCol w="837776">
                  <a:extLst>
                    <a:ext uri="{9D8B030D-6E8A-4147-A177-3AD203B41FA5}">
                      <a16:colId xmlns:a16="http://schemas.microsoft.com/office/drawing/2014/main" val="3361606453"/>
                    </a:ext>
                  </a:extLst>
                </a:gridCol>
                <a:gridCol w="5321744">
                  <a:extLst>
                    <a:ext uri="{9D8B030D-6E8A-4147-A177-3AD203B41FA5}">
                      <a16:colId xmlns:a16="http://schemas.microsoft.com/office/drawing/2014/main" val="2628658"/>
                    </a:ext>
                  </a:extLst>
                </a:gridCol>
                <a:gridCol w="4314914">
                  <a:extLst>
                    <a:ext uri="{9D8B030D-6E8A-4147-A177-3AD203B41FA5}">
                      <a16:colId xmlns:a16="http://schemas.microsoft.com/office/drawing/2014/main" val="1261390197"/>
                    </a:ext>
                  </a:extLst>
                </a:gridCol>
              </a:tblGrid>
              <a:tr h="49263">
                <a:tc>
                  <a:txBody>
                    <a:bodyPr/>
                    <a:lstStyle/>
                    <a:p>
                      <a:pPr>
                        <a:lnSpc>
                          <a:spcPct val="106000"/>
                        </a:lnSpc>
                        <a:spcAft>
                          <a:spcPts val="800"/>
                        </a:spcAft>
                      </a:pPr>
                      <a:r>
                        <a:rPr lang="en-US" sz="1400" b="1" dirty="0">
                          <a:effectLst/>
                        </a:rPr>
                        <a:t>Day</a:t>
                      </a:r>
                      <a:endParaRPr lang="en-US" sz="1400" b="1" dirty="0">
                        <a:effectLst/>
                        <a:latin typeface="Calibri" panose="020F0502020204030204" pitchFamily="34" charset="0"/>
                        <a:ea typeface="Calibri" panose="020F0502020204030204" pitchFamily="34" charset="0"/>
                        <a:cs typeface="Mangal" panose="02040503050203030202" pitchFamily="18" charset="0"/>
                      </a:endParaRPr>
                    </a:p>
                  </a:txBody>
                  <a:tcPr marL="9712" marR="9712" marT="0" marB="0" anchor="ctr">
                    <a:lnR w="12700" cap="flat" cmpd="sng" algn="ctr">
                      <a:solidFill>
                        <a:schemeClr val="bg1">
                          <a:lumMod val="75000"/>
                        </a:schemeClr>
                      </a:solidFill>
                      <a:prstDash val="solid"/>
                      <a:round/>
                      <a:headEnd type="none" w="med" len="med"/>
                      <a:tailEnd type="none" w="med" len="med"/>
                    </a:lnR>
                    <a:lnB w="12700" cap="flat" cmpd="sng" algn="ctr">
                      <a:solidFill>
                        <a:schemeClr val="bg1">
                          <a:lumMod val="75000"/>
                        </a:schemeClr>
                      </a:solidFill>
                      <a:prstDash val="solid"/>
                      <a:round/>
                      <a:headEnd type="none" w="med" len="med"/>
                      <a:tailEnd type="none" w="med" len="med"/>
                    </a:lnB>
                  </a:tcPr>
                </a:tc>
                <a:tc>
                  <a:txBody>
                    <a:bodyPr/>
                    <a:lstStyle/>
                    <a:p>
                      <a:pPr>
                        <a:lnSpc>
                          <a:spcPct val="106000"/>
                        </a:lnSpc>
                        <a:spcAft>
                          <a:spcPts val="800"/>
                        </a:spcAft>
                      </a:pPr>
                      <a:r>
                        <a:rPr lang="en-US" sz="1400" b="1" dirty="0">
                          <a:effectLst/>
                        </a:rPr>
                        <a:t>Sub-topic</a:t>
                      </a:r>
                      <a:endParaRPr lang="en-US" sz="1400" b="1" dirty="0">
                        <a:effectLst/>
                        <a:latin typeface="Calibri" panose="020F0502020204030204" pitchFamily="34" charset="0"/>
                        <a:ea typeface="Calibri" panose="020F0502020204030204" pitchFamily="34" charset="0"/>
                        <a:cs typeface="Mangal" panose="02040503050203030202" pitchFamily="18" charset="0"/>
                      </a:endParaRPr>
                    </a:p>
                  </a:txBody>
                  <a:tcPr marL="9712" marR="9712"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B w="12700" cap="flat" cmpd="sng" algn="ctr">
                      <a:solidFill>
                        <a:schemeClr val="bg1">
                          <a:lumMod val="75000"/>
                        </a:schemeClr>
                      </a:solidFill>
                      <a:prstDash val="solid"/>
                      <a:round/>
                      <a:headEnd type="none" w="med" len="med"/>
                      <a:tailEnd type="none" w="med" len="med"/>
                    </a:lnB>
                  </a:tcPr>
                </a:tc>
                <a:tc>
                  <a:txBody>
                    <a:bodyPr/>
                    <a:lstStyle/>
                    <a:p>
                      <a:pPr>
                        <a:lnSpc>
                          <a:spcPct val="106000"/>
                        </a:lnSpc>
                        <a:spcAft>
                          <a:spcPts val="800"/>
                        </a:spcAft>
                      </a:pPr>
                      <a:r>
                        <a:rPr lang="en-US" sz="1400" b="1" dirty="0">
                          <a:effectLst/>
                        </a:rPr>
                        <a:t>Concepts</a:t>
                      </a:r>
                      <a:endParaRPr lang="en-US" sz="1400" b="1" dirty="0">
                        <a:effectLst/>
                        <a:latin typeface="Calibri" panose="020F0502020204030204" pitchFamily="34" charset="0"/>
                        <a:ea typeface="Calibri" panose="020F0502020204030204" pitchFamily="34" charset="0"/>
                        <a:cs typeface="Mangal" panose="02040503050203030202" pitchFamily="18" charset="0"/>
                      </a:endParaRPr>
                    </a:p>
                  </a:txBody>
                  <a:tcPr marL="9712" marR="9712" marT="0" marB="0" anchor="ctr">
                    <a:lnL w="12700" cap="flat" cmpd="sng" algn="ctr">
                      <a:solidFill>
                        <a:schemeClr val="bg1">
                          <a:lumMod val="75000"/>
                        </a:schemeClr>
                      </a:solidFill>
                      <a:prstDash val="solid"/>
                      <a:round/>
                      <a:headEnd type="none" w="med" len="med"/>
                      <a:tailEnd type="none" w="med" len="med"/>
                    </a:lnL>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498905906"/>
                  </a:ext>
                </a:extLst>
              </a:tr>
              <a:tr h="1656982">
                <a:tc>
                  <a:txBody>
                    <a:bodyPr/>
                    <a:lstStyle/>
                    <a:p>
                      <a:r>
                        <a:rPr lang="en-US" sz="1400" dirty="0"/>
                        <a:t>Day 1</a:t>
                      </a:r>
                    </a:p>
                  </a:txBody>
                  <a:tcP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nSpc>
                          <a:spcPct val="106000"/>
                        </a:lnSpc>
                        <a:spcAft>
                          <a:spcPts val="800"/>
                        </a:spcAft>
                      </a:pPr>
                      <a:r>
                        <a:rPr lang="en-US" sz="1400" dirty="0">
                          <a:effectLst/>
                        </a:rPr>
                        <a:t>Need for Continuous Professional Development</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9712" marR="9712"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nSpc>
                          <a:spcPct val="106000"/>
                        </a:lnSpc>
                        <a:spcAft>
                          <a:spcPts val="800"/>
                        </a:spcAft>
                      </a:pPr>
                      <a:r>
                        <a:rPr lang="en-US" sz="1400" dirty="0">
                          <a:effectLst/>
                        </a:rPr>
                        <a:t>Concept 1:</a:t>
                      </a:r>
                    </a:p>
                    <a:p>
                      <a:pPr>
                        <a:lnSpc>
                          <a:spcPct val="106000"/>
                        </a:lnSpc>
                        <a:spcAft>
                          <a:spcPts val="800"/>
                        </a:spcAft>
                      </a:pPr>
                      <a:r>
                        <a:rPr lang="en-US" sz="1400" dirty="0">
                          <a:effectLst/>
                        </a:rPr>
                        <a:t>What is Professional Development? Why is it necessary for teachers to keep developing their professional skills?</a:t>
                      </a:r>
                    </a:p>
                    <a:p>
                      <a:pPr>
                        <a:lnSpc>
                          <a:spcPct val="106000"/>
                        </a:lnSpc>
                        <a:spcAft>
                          <a:spcPts val="800"/>
                        </a:spcAft>
                      </a:pPr>
                      <a:r>
                        <a:rPr lang="en-US" sz="1400" dirty="0">
                          <a:effectLst/>
                        </a:rPr>
                        <a:t> Concept 2:</a:t>
                      </a:r>
                    </a:p>
                    <a:p>
                      <a:pPr>
                        <a:lnSpc>
                          <a:spcPct val="106000"/>
                        </a:lnSpc>
                        <a:spcAft>
                          <a:spcPts val="800"/>
                        </a:spcAft>
                      </a:pPr>
                      <a:r>
                        <a:rPr lang="en-US" sz="1400" dirty="0">
                          <a:effectLst/>
                        </a:rPr>
                        <a:t>Collaborative Professional Development</a:t>
                      </a:r>
                    </a:p>
                    <a:p>
                      <a:pPr>
                        <a:lnSpc>
                          <a:spcPct val="106000"/>
                        </a:lnSpc>
                        <a:spcAft>
                          <a:spcPts val="800"/>
                        </a:spcAft>
                      </a:pPr>
                      <a:r>
                        <a:rPr lang="en-US" sz="1400" dirty="0">
                          <a:effectLst/>
                        </a:rPr>
                        <a:t> </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9712" marR="9712" marT="0" marB="0" anchor="ctr">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852523758"/>
                  </a:ext>
                </a:extLst>
              </a:tr>
              <a:tr h="1340071">
                <a:tc>
                  <a:txBody>
                    <a:bodyPr/>
                    <a:lstStyle/>
                    <a:p>
                      <a:r>
                        <a:rPr lang="en-US" sz="1400" dirty="0"/>
                        <a:t>Day 2</a:t>
                      </a:r>
                    </a:p>
                  </a:txBody>
                  <a:tcP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nSpc>
                          <a:spcPct val="106000"/>
                        </a:lnSpc>
                        <a:spcAft>
                          <a:spcPts val="800"/>
                        </a:spcAft>
                      </a:pPr>
                      <a:r>
                        <a:rPr lang="en-US" sz="1400" dirty="0">
                          <a:effectLst/>
                        </a:rPr>
                        <a:t>Learning Circles Design and Evaluation</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9712" marR="9712"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nSpc>
                          <a:spcPct val="106000"/>
                        </a:lnSpc>
                        <a:spcAft>
                          <a:spcPts val="800"/>
                        </a:spcAft>
                      </a:pPr>
                      <a:r>
                        <a:rPr lang="en-US" sz="1400" dirty="0">
                          <a:effectLst/>
                        </a:rPr>
                        <a:t>Concept 3:</a:t>
                      </a:r>
                    </a:p>
                    <a:p>
                      <a:pPr>
                        <a:lnSpc>
                          <a:spcPct val="106000"/>
                        </a:lnSpc>
                        <a:spcAft>
                          <a:spcPts val="800"/>
                        </a:spcAft>
                      </a:pPr>
                      <a:r>
                        <a:rPr lang="en-US" sz="1400" dirty="0">
                          <a:effectLst/>
                        </a:rPr>
                        <a:t>Theory of Learning Circles</a:t>
                      </a:r>
                    </a:p>
                    <a:p>
                      <a:pPr>
                        <a:lnSpc>
                          <a:spcPct val="106000"/>
                        </a:lnSpc>
                        <a:spcAft>
                          <a:spcPts val="800"/>
                        </a:spcAft>
                      </a:pPr>
                      <a:r>
                        <a:rPr lang="en-US" sz="1400" dirty="0">
                          <a:effectLst/>
                        </a:rPr>
                        <a:t> Concept 4:</a:t>
                      </a:r>
                    </a:p>
                    <a:p>
                      <a:pPr>
                        <a:lnSpc>
                          <a:spcPct val="106000"/>
                        </a:lnSpc>
                        <a:spcAft>
                          <a:spcPts val="800"/>
                        </a:spcAft>
                      </a:pPr>
                      <a:r>
                        <a:rPr lang="en-US" sz="1400" dirty="0">
                          <a:effectLst/>
                        </a:rPr>
                        <a:t>Learning Circles Design</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9712" marR="9712" marT="0" marB="0" anchor="ctr">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665436472"/>
                  </a:ext>
                </a:extLst>
              </a:tr>
              <a:tr h="164020">
                <a:tc>
                  <a:txBody>
                    <a:bodyPr/>
                    <a:lstStyle/>
                    <a:p>
                      <a:r>
                        <a:rPr lang="en-US" sz="1400" dirty="0"/>
                        <a:t>Day 3</a:t>
                      </a:r>
                    </a:p>
                  </a:txBody>
                  <a:tcPr>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tcPr>
                </a:tc>
                <a:tc>
                  <a:txBody>
                    <a:bodyPr/>
                    <a:lstStyle/>
                    <a:p>
                      <a:pPr>
                        <a:lnSpc>
                          <a:spcPct val="106000"/>
                        </a:lnSpc>
                        <a:spcAft>
                          <a:spcPts val="800"/>
                        </a:spcAft>
                      </a:pPr>
                      <a:r>
                        <a:rPr lang="en-US" sz="1400" dirty="0">
                          <a:effectLst/>
                        </a:rPr>
                        <a:t>Learning Circles Implementation</a:t>
                      </a:r>
                    </a:p>
                    <a:p>
                      <a:pPr>
                        <a:lnSpc>
                          <a:spcPct val="106000"/>
                        </a:lnSpc>
                        <a:spcAft>
                          <a:spcPts val="800"/>
                        </a:spcAft>
                      </a:pPr>
                      <a:r>
                        <a:rPr lang="en-US" sz="1400" dirty="0">
                          <a:effectLst/>
                        </a:rPr>
                        <a:t> </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9712" marR="9712"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tcPr>
                </a:tc>
                <a:tc>
                  <a:txBody>
                    <a:bodyPr/>
                    <a:lstStyle/>
                    <a:p>
                      <a:pPr>
                        <a:lnSpc>
                          <a:spcPct val="106000"/>
                        </a:lnSpc>
                        <a:spcAft>
                          <a:spcPts val="800"/>
                        </a:spcAft>
                      </a:pPr>
                      <a:r>
                        <a:rPr lang="en-US" sz="1400" dirty="0">
                          <a:effectLst/>
                        </a:rPr>
                        <a:t>Concept 5:</a:t>
                      </a:r>
                    </a:p>
                    <a:p>
                      <a:pPr>
                        <a:lnSpc>
                          <a:spcPct val="106000"/>
                        </a:lnSpc>
                        <a:spcAft>
                          <a:spcPts val="800"/>
                        </a:spcAft>
                      </a:pPr>
                      <a:r>
                        <a:rPr lang="en-US" sz="1400" dirty="0">
                          <a:effectLst/>
                        </a:rPr>
                        <a:t>Designing and implementing PD.</a:t>
                      </a:r>
                    </a:p>
                    <a:p>
                      <a:pPr>
                        <a:lnSpc>
                          <a:spcPct val="106000"/>
                        </a:lnSpc>
                        <a:spcAft>
                          <a:spcPts val="800"/>
                        </a:spcAft>
                      </a:pPr>
                      <a:r>
                        <a:rPr lang="en-US" sz="1400" dirty="0">
                          <a:effectLst/>
                        </a:rPr>
                        <a:t> </a:t>
                      </a:r>
                      <a:endParaRPr lang="en-US" sz="1400" dirty="0">
                        <a:effectLst/>
                        <a:latin typeface="Calibri" panose="020F0502020204030204" pitchFamily="34" charset="0"/>
                        <a:ea typeface="Calibri" panose="020F0502020204030204" pitchFamily="34" charset="0"/>
                        <a:cs typeface="Mangal" panose="02040503050203030202" pitchFamily="18" charset="0"/>
                      </a:endParaRPr>
                    </a:p>
                  </a:txBody>
                  <a:tcPr marL="9712" marR="9712" marT="0" marB="0" anchor="ctr">
                    <a:lnL w="12700" cap="flat" cmpd="sng" algn="ctr">
                      <a:solidFill>
                        <a:schemeClr val="bg1">
                          <a:lumMod val="75000"/>
                        </a:schemeClr>
                      </a:solidFill>
                      <a:prstDash val="solid"/>
                      <a:round/>
                      <a:headEnd type="none" w="med" len="med"/>
                      <a:tailEnd type="none" w="med" len="med"/>
                    </a:lnL>
                    <a:lnT w="12700" cap="flat" cmpd="sng" algn="ctr">
                      <a:solidFill>
                        <a:schemeClr val="bg1">
                          <a:lumMod val="75000"/>
                        </a:schemeClr>
                      </a:solidFill>
                      <a:prstDash val="solid"/>
                      <a:round/>
                      <a:headEnd type="none" w="med" len="med"/>
                      <a:tailEnd type="none" w="med" len="med"/>
                    </a:lnT>
                  </a:tcPr>
                </a:tc>
                <a:extLst>
                  <a:ext uri="{0D108BD9-81ED-4DB2-BD59-A6C34878D82A}">
                    <a16:rowId xmlns:a16="http://schemas.microsoft.com/office/drawing/2014/main" val="714686856"/>
                  </a:ext>
                </a:extLst>
              </a:tr>
            </a:tbl>
          </a:graphicData>
        </a:graphic>
      </p:graphicFrame>
    </p:spTree>
    <p:extLst>
      <p:ext uri="{BB962C8B-B14F-4D97-AF65-F5344CB8AC3E}">
        <p14:creationId xmlns:p14="http://schemas.microsoft.com/office/powerpoint/2010/main" val="10271320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FF3E9E1-0CD3-439C-AE01-4B27E44FE1BF}"/>
              </a:ext>
            </a:extLst>
          </p:cNvPr>
          <p:cNvGrpSpPr/>
          <p:nvPr/>
        </p:nvGrpSpPr>
        <p:grpSpPr>
          <a:xfrm>
            <a:off x="652378" y="-44898"/>
            <a:ext cx="10972799" cy="1267208"/>
            <a:chOff x="652378" y="103457"/>
            <a:chExt cx="10972799" cy="1433174"/>
          </a:xfrm>
        </p:grpSpPr>
        <p:grpSp>
          <p:nvGrpSpPr>
            <p:cNvPr id="7" name="Group 6">
              <a:extLst>
                <a:ext uri="{FF2B5EF4-FFF2-40B4-BE49-F238E27FC236}">
                  <a16:creationId xmlns:a16="http://schemas.microsoft.com/office/drawing/2014/main" id="{525F84C3-C4BA-4011-AD23-242B77A71882}"/>
                </a:ext>
              </a:extLst>
            </p:cNvPr>
            <p:cNvGrpSpPr/>
            <p:nvPr/>
          </p:nvGrpSpPr>
          <p:grpSpPr>
            <a:xfrm>
              <a:off x="652378" y="103457"/>
              <a:ext cx="10972799" cy="1433174"/>
              <a:chOff x="153670" y="2406650"/>
              <a:chExt cx="7105650" cy="1410335"/>
            </a:xfrm>
          </p:grpSpPr>
          <p:pic>
            <p:nvPicPr>
              <p:cNvPr id="9" name="Picture 8">
                <a:extLst>
                  <a:ext uri="{FF2B5EF4-FFF2-40B4-BE49-F238E27FC236}">
                    <a16:creationId xmlns:a16="http://schemas.microsoft.com/office/drawing/2014/main" id="{052EF862-059B-462C-93DE-1E2E2521F5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3670" y="3321685"/>
                <a:ext cx="7105650" cy="495300"/>
              </a:xfrm>
              <a:prstGeom prst="rect">
                <a:avLst/>
              </a:prstGeom>
              <a:noFill/>
              <a:ln>
                <a:noFill/>
              </a:ln>
            </p:spPr>
          </p:pic>
          <p:pic>
            <p:nvPicPr>
              <p:cNvPr id="10" name="Picture 9">
                <a:extLst>
                  <a:ext uri="{FF2B5EF4-FFF2-40B4-BE49-F238E27FC236}">
                    <a16:creationId xmlns:a16="http://schemas.microsoft.com/office/drawing/2014/main" id="{E398CAD0-80C4-49F4-B2AB-6BF29A34E333}"/>
                  </a:ext>
                </a:extLst>
              </p:cNvPr>
              <p:cNvPicPr/>
              <p:nvPr/>
            </p:nvPicPr>
            <p:blipFill rotWithShape="1">
              <a:blip r:embed="rId3" cstate="print">
                <a:extLst>
                  <a:ext uri="{28A0092B-C50C-407E-A947-70E740481C1C}">
                    <a14:useLocalDpi xmlns:a14="http://schemas.microsoft.com/office/drawing/2010/main" val="0"/>
                  </a:ext>
                </a:extLst>
              </a:blip>
              <a:srcRect t="64152" b="5351"/>
              <a:stretch/>
            </p:blipFill>
            <p:spPr bwMode="auto">
              <a:xfrm>
                <a:off x="3962400" y="2514600"/>
                <a:ext cx="2543175" cy="849630"/>
              </a:xfrm>
              <a:prstGeom prst="rect">
                <a:avLst/>
              </a:prstGeom>
              <a:noFill/>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1CCC0B49-C0F5-4767-8DE3-64FA23EAF0B8}"/>
                  </a:ext>
                </a:extLst>
              </p:cNvPr>
              <p:cNvPicPr/>
              <p:nvPr/>
            </p:nvPicPr>
            <p:blipFill rotWithShape="1">
              <a:blip r:embed="rId4" cstate="print">
                <a:extLst>
                  <a:ext uri="{28A0092B-C50C-407E-A947-70E740481C1C}">
                    <a14:useLocalDpi xmlns:a14="http://schemas.microsoft.com/office/drawing/2010/main" val="0"/>
                  </a:ext>
                </a:extLst>
              </a:blip>
              <a:srcRect l="17228" t="3979" r="19850" b="34480"/>
              <a:stretch/>
            </p:blipFill>
            <p:spPr bwMode="auto">
              <a:xfrm>
                <a:off x="6182360" y="2406650"/>
                <a:ext cx="866775" cy="928370"/>
              </a:xfrm>
              <a:prstGeom prst="rect">
                <a:avLst/>
              </a:prstGeom>
              <a:noFill/>
              <a:ln>
                <a:noFill/>
              </a:ln>
              <a:extLst>
                <a:ext uri="{53640926-AAD7-44D8-BBD7-CCE9431645EC}">
                  <a14:shadowObscured xmlns:a14="http://schemas.microsoft.com/office/drawing/2010/main"/>
                </a:ext>
              </a:extLst>
            </p:spPr>
          </p:pic>
        </p:grpSp>
        <p:pic>
          <p:nvPicPr>
            <p:cNvPr id="8" name="Picture 7">
              <a:extLst>
                <a:ext uri="{FF2B5EF4-FFF2-40B4-BE49-F238E27FC236}">
                  <a16:creationId xmlns:a16="http://schemas.microsoft.com/office/drawing/2014/main" id="{2AF197C4-0CF4-4ED9-A219-CF938DC72C70}"/>
                </a:ext>
              </a:extLst>
            </p:cNvPr>
            <p:cNvPicPr>
              <a:picLocks noChangeAspect="1"/>
            </p:cNvPicPr>
            <p:nvPr/>
          </p:nvPicPr>
          <p:blipFill>
            <a:blip r:embed="rId5"/>
            <a:stretch>
              <a:fillRect/>
            </a:stretch>
          </p:blipFill>
          <p:spPr>
            <a:xfrm>
              <a:off x="955566" y="170466"/>
              <a:ext cx="1008122" cy="1008122"/>
            </a:xfrm>
            <a:prstGeom prst="rect">
              <a:avLst/>
            </a:prstGeom>
          </p:spPr>
        </p:pic>
      </p:grpSp>
      <p:graphicFrame>
        <p:nvGraphicFramePr>
          <p:cNvPr id="75" name="Diagram 74">
            <a:extLst>
              <a:ext uri="{FF2B5EF4-FFF2-40B4-BE49-F238E27FC236}">
                <a16:creationId xmlns:a16="http://schemas.microsoft.com/office/drawing/2014/main" id="{0BA3F236-4459-4949-8A64-6387BADBD370}"/>
              </a:ext>
            </a:extLst>
          </p:cNvPr>
          <p:cNvGraphicFramePr/>
          <p:nvPr>
            <p:extLst>
              <p:ext uri="{D42A27DB-BD31-4B8C-83A1-F6EECF244321}">
                <p14:modId xmlns:p14="http://schemas.microsoft.com/office/powerpoint/2010/main" val="146269800"/>
              </p:ext>
            </p:extLst>
          </p:nvPr>
        </p:nvGraphicFramePr>
        <p:xfrm>
          <a:off x="880304" y="1238276"/>
          <a:ext cx="10366188" cy="2031412"/>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13" name="TextBox 12">
            <a:extLst>
              <a:ext uri="{FF2B5EF4-FFF2-40B4-BE49-F238E27FC236}">
                <a16:creationId xmlns:a16="http://schemas.microsoft.com/office/drawing/2014/main" id="{7B4EC3D0-D6FD-4B07-8DF9-2BB1E3873E19}"/>
              </a:ext>
            </a:extLst>
          </p:cNvPr>
          <p:cNvSpPr txBox="1"/>
          <p:nvPr/>
        </p:nvSpPr>
        <p:spPr>
          <a:xfrm>
            <a:off x="2907636" y="1037644"/>
            <a:ext cx="6462282" cy="369332"/>
          </a:xfrm>
          <a:prstGeom prst="rect">
            <a:avLst/>
          </a:prstGeom>
          <a:noFill/>
        </p:spPr>
        <p:txBody>
          <a:bodyPr wrap="none" rtlCol="0">
            <a:spAutoFit/>
          </a:bodyPr>
          <a:lstStyle/>
          <a:p>
            <a:r>
              <a:rPr lang="en-US" dirty="0"/>
              <a:t>Continuous Professional Development of Teachers Training Module</a:t>
            </a:r>
          </a:p>
        </p:txBody>
      </p:sp>
      <p:graphicFrame>
        <p:nvGraphicFramePr>
          <p:cNvPr id="14" name="Diagram 13">
            <a:extLst>
              <a:ext uri="{FF2B5EF4-FFF2-40B4-BE49-F238E27FC236}">
                <a16:creationId xmlns:a16="http://schemas.microsoft.com/office/drawing/2014/main" id="{9FB9A858-A0E3-4DC0-B942-6D4EFA3AB6FB}"/>
              </a:ext>
            </a:extLst>
          </p:cNvPr>
          <p:cNvGraphicFramePr/>
          <p:nvPr>
            <p:extLst>
              <p:ext uri="{D42A27DB-BD31-4B8C-83A1-F6EECF244321}">
                <p14:modId xmlns:p14="http://schemas.microsoft.com/office/powerpoint/2010/main" val="1015572553"/>
              </p:ext>
            </p:extLst>
          </p:nvPr>
        </p:nvGraphicFramePr>
        <p:xfrm>
          <a:off x="880304" y="3161211"/>
          <a:ext cx="10366188" cy="1523318"/>
        </p:xfrm>
        <a:graphic>
          <a:graphicData uri="http://schemas.openxmlformats.org/drawingml/2006/diagram">
            <dgm:relIds xmlns:dgm="http://schemas.openxmlformats.org/drawingml/2006/diagram" xmlns:r="http://schemas.openxmlformats.org/officeDocument/2006/relationships" r:dm="rId11" r:lo="rId12" r:qs="rId13" r:cs="rId14"/>
          </a:graphicData>
        </a:graphic>
      </p:graphicFrame>
      <p:graphicFrame>
        <p:nvGraphicFramePr>
          <p:cNvPr id="15" name="Diagram 14">
            <a:extLst>
              <a:ext uri="{FF2B5EF4-FFF2-40B4-BE49-F238E27FC236}">
                <a16:creationId xmlns:a16="http://schemas.microsoft.com/office/drawing/2014/main" id="{4EA71166-0DF2-4209-A56D-844F22D90CF2}"/>
              </a:ext>
            </a:extLst>
          </p:cNvPr>
          <p:cNvGraphicFramePr/>
          <p:nvPr>
            <p:extLst>
              <p:ext uri="{D42A27DB-BD31-4B8C-83A1-F6EECF244321}">
                <p14:modId xmlns:p14="http://schemas.microsoft.com/office/powerpoint/2010/main" val="3696349274"/>
              </p:ext>
            </p:extLst>
          </p:nvPr>
        </p:nvGraphicFramePr>
        <p:xfrm>
          <a:off x="880305" y="4979129"/>
          <a:ext cx="10366188" cy="1676537"/>
        </p:xfrm>
        <a:graphic>
          <a:graphicData uri="http://schemas.openxmlformats.org/drawingml/2006/diagram">
            <dgm:relIds xmlns:dgm="http://schemas.openxmlformats.org/drawingml/2006/diagram" xmlns:r="http://schemas.openxmlformats.org/officeDocument/2006/relationships" r:dm="rId16" r:lo="rId17" r:qs="rId18" r:cs="rId19"/>
          </a:graphicData>
        </a:graphic>
      </p:graphicFrame>
    </p:spTree>
    <p:extLst>
      <p:ext uri="{BB962C8B-B14F-4D97-AF65-F5344CB8AC3E}">
        <p14:creationId xmlns:p14="http://schemas.microsoft.com/office/powerpoint/2010/main" val="14486978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1513</TotalTime>
  <Words>7372</Words>
  <Application>Microsoft Office PowerPoint</Application>
  <PresentationFormat>Widescreen</PresentationFormat>
  <Paragraphs>1254</Paragraphs>
  <Slides>71</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71</vt:i4>
      </vt:variant>
    </vt:vector>
  </HeadingPairs>
  <TitlesOfParts>
    <vt:vector size="75" baseType="lpstr">
      <vt:lpstr>Arial</vt:lpstr>
      <vt:lpstr>Calibri</vt:lpstr>
      <vt:lpstr>Calibri Light</vt:lpstr>
      <vt:lpstr>Office Theme</vt:lpstr>
      <vt:lpstr>Continuing professional development of teachers (CPDT)  (School clustering and Teachers Learning Circles Program)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Continuous Professional Development of Teachers Training Module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Continuous Professional Development of Teachers Training Module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Continuous Professional Development of Teachers Training Module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smc.afghanistan@gmail.com</dc:creator>
  <cp:lastModifiedBy>Tanushree Rawat</cp:lastModifiedBy>
  <cp:revision>11</cp:revision>
  <dcterms:created xsi:type="dcterms:W3CDTF">2021-05-30T03:40:05Z</dcterms:created>
  <dcterms:modified xsi:type="dcterms:W3CDTF">2021-08-24T16:19:21Z</dcterms:modified>
</cp:coreProperties>
</file>