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04"/>
  </p:notesMasterIdLst>
  <p:sldIdLst>
    <p:sldId id="256" r:id="rId2"/>
    <p:sldId id="260" r:id="rId3"/>
    <p:sldId id="312" r:id="rId4"/>
    <p:sldId id="313" r:id="rId5"/>
    <p:sldId id="259" r:id="rId6"/>
    <p:sldId id="289" r:id="rId7"/>
    <p:sldId id="316" r:id="rId8"/>
    <p:sldId id="314" r:id="rId9"/>
    <p:sldId id="365" r:id="rId10"/>
    <p:sldId id="315" r:id="rId11"/>
    <p:sldId id="345" r:id="rId12"/>
    <p:sldId id="261" r:id="rId13"/>
    <p:sldId id="292" r:id="rId14"/>
    <p:sldId id="293" r:id="rId15"/>
    <p:sldId id="294" r:id="rId16"/>
    <p:sldId id="295" r:id="rId17"/>
    <p:sldId id="296" r:id="rId18"/>
    <p:sldId id="353" r:id="rId19"/>
    <p:sldId id="297" r:id="rId20"/>
    <p:sldId id="298" r:id="rId21"/>
    <p:sldId id="357" r:id="rId22"/>
    <p:sldId id="358" r:id="rId23"/>
    <p:sldId id="300" r:id="rId24"/>
    <p:sldId id="359" r:id="rId25"/>
    <p:sldId id="299" r:id="rId26"/>
    <p:sldId id="301" r:id="rId27"/>
    <p:sldId id="302" r:id="rId28"/>
    <p:sldId id="305" r:id="rId29"/>
    <p:sldId id="321" r:id="rId30"/>
    <p:sldId id="320" r:id="rId31"/>
    <p:sldId id="319" r:id="rId32"/>
    <p:sldId id="291" r:id="rId33"/>
    <p:sldId id="257" r:id="rId34"/>
    <p:sldId id="344" r:id="rId35"/>
    <p:sldId id="262" r:id="rId36"/>
    <p:sldId id="304" r:id="rId37"/>
    <p:sldId id="306" r:id="rId38"/>
    <p:sldId id="307" r:id="rId39"/>
    <p:sldId id="308" r:id="rId40"/>
    <p:sldId id="370" r:id="rId41"/>
    <p:sldId id="371" r:id="rId42"/>
    <p:sldId id="372" r:id="rId43"/>
    <p:sldId id="373" r:id="rId44"/>
    <p:sldId id="331" r:id="rId45"/>
    <p:sldId id="366" r:id="rId46"/>
    <p:sldId id="303" r:id="rId47"/>
    <p:sldId id="263" r:id="rId48"/>
    <p:sldId id="264" r:id="rId49"/>
    <p:sldId id="268" r:id="rId50"/>
    <p:sldId id="270" r:id="rId51"/>
    <p:sldId id="271" r:id="rId52"/>
    <p:sldId id="272" r:id="rId53"/>
    <p:sldId id="269" r:id="rId54"/>
    <p:sldId id="273" r:id="rId55"/>
    <p:sldId id="274" r:id="rId56"/>
    <p:sldId id="275" r:id="rId57"/>
    <p:sldId id="276" r:id="rId58"/>
    <p:sldId id="277" r:id="rId59"/>
    <p:sldId id="278" r:id="rId60"/>
    <p:sldId id="279" r:id="rId61"/>
    <p:sldId id="280" r:id="rId62"/>
    <p:sldId id="281" r:id="rId63"/>
    <p:sldId id="282" r:id="rId64"/>
    <p:sldId id="283" r:id="rId65"/>
    <p:sldId id="309" r:id="rId66"/>
    <p:sldId id="367" r:id="rId67"/>
    <p:sldId id="332" r:id="rId68"/>
    <p:sldId id="333" r:id="rId69"/>
    <p:sldId id="368" r:id="rId70"/>
    <p:sldId id="322" r:id="rId71"/>
    <p:sldId id="323" r:id="rId72"/>
    <p:sldId id="324" r:id="rId73"/>
    <p:sldId id="284" r:id="rId74"/>
    <p:sldId id="285" r:id="rId75"/>
    <p:sldId id="258" r:id="rId76"/>
    <p:sldId id="336" r:id="rId77"/>
    <p:sldId id="374" r:id="rId78"/>
    <p:sldId id="360" r:id="rId79"/>
    <p:sldId id="361" r:id="rId80"/>
    <p:sldId id="362" r:id="rId81"/>
    <p:sldId id="363" r:id="rId82"/>
    <p:sldId id="364" r:id="rId83"/>
    <p:sldId id="286" r:id="rId84"/>
    <p:sldId id="325" r:id="rId85"/>
    <p:sldId id="326" r:id="rId86"/>
    <p:sldId id="327" r:id="rId87"/>
    <p:sldId id="288" r:id="rId88"/>
    <p:sldId id="311" r:id="rId89"/>
    <p:sldId id="343" r:id="rId90"/>
    <p:sldId id="369" r:id="rId91"/>
    <p:sldId id="342" r:id="rId92"/>
    <p:sldId id="346" r:id="rId93"/>
    <p:sldId id="347" r:id="rId94"/>
    <p:sldId id="348" r:id="rId95"/>
    <p:sldId id="349" r:id="rId96"/>
    <p:sldId id="350" r:id="rId97"/>
    <p:sldId id="351" r:id="rId98"/>
    <p:sldId id="352" r:id="rId99"/>
    <p:sldId id="287" r:id="rId100"/>
    <p:sldId id="328" r:id="rId101"/>
    <p:sldId id="329" r:id="rId102"/>
    <p:sldId id="290"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ntro to supervision" id="{08891240-2F78-4AAB-9464-AFC287FF1735}">
          <p14:sldIdLst>
            <p14:sldId id="256"/>
            <p14:sldId id="260"/>
            <p14:sldId id="312"/>
            <p14:sldId id="313"/>
            <p14:sldId id="259"/>
            <p14:sldId id="289"/>
            <p14:sldId id="316"/>
            <p14:sldId id="314"/>
            <p14:sldId id="365"/>
            <p14:sldId id="315"/>
            <p14:sldId id="345"/>
            <p14:sldId id="261"/>
            <p14:sldId id="292"/>
            <p14:sldId id="293"/>
            <p14:sldId id="294"/>
            <p14:sldId id="295"/>
            <p14:sldId id="296"/>
            <p14:sldId id="353"/>
            <p14:sldId id="297"/>
            <p14:sldId id="298"/>
            <p14:sldId id="357"/>
            <p14:sldId id="358"/>
            <p14:sldId id="300"/>
            <p14:sldId id="359"/>
            <p14:sldId id="299"/>
            <p14:sldId id="301"/>
            <p14:sldId id="302"/>
            <p14:sldId id="305"/>
            <p14:sldId id="321"/>
            <p14:sldId id="320"/>
            <p14:sldId id="319"/>
          </p14:sldIdLst>
        </p14:section>
        <p14:section name="Day 2: Data Based Decision Making" id="{2DDD207C-3075-459F-A0CA-583CA5835D40}">
          <p14:sldIdLst>
            <p14:sldId id="291"/>
            <p14:sldId id="257"/>
            <p14:sldId id="344"/>
            <p14:sldId id="262"/>
            <p14:sldId id="304"/>
            <p14:sldId id="306"/>
            <p14:sldId id="307"/>
            <p14:sldId id="308"/>
            <p14:sldId id="370"/>
            <p14:sldId id="371"/>
            <p14:sldId id="372"/>
            <p14:sldId id="373"/>
            <p14:sldId id="331"/>
            <p14:sldId id="366"/>
            <p14:sldId id="303"/>
            <p14:sldId id="263"/>
            <p14:sldId id="264"/>
            <p14:sldId id="268"/>
            <p14:sldId id="270"/>
            <p14:sldId id="271"/>
            <p14:sldId id="272"/>
            <p14:sldId id="269"/>
            <p14:sldId id="273"/>
            <p14:sldId id="274"/>
            <p14:sldId id="275"/>
            <p14:sldId id="276"/>
            <p14:sldId id="277"/>
            <p14:sldId id="278"/>
            <p14:sldId id="279"/>
            <p14:sldId id="280"/>
            <p14:sldId id="281"/>
            <p14:sldId id="282"/>
            <p14:sldId id="283"/>
            <p14:sldId id="309"/>
            <p14:sldId id="367"/>
            <p14:sldId id="332"/>
            <p14:sldId id="333"/>
            <p14:sldId id="368"/>
            <p14:sldId id="322"/>
            <p14:sldId id="323"/>
            <p14:sldId id="324"/>
            <p14:sldId id="284"/>
          </p14:sldIdLst>
        </p14:section>
        <p14:section name="Day 3: Instructional Leadership" id="{2D108C00-D449-4C4D-A436-F2CA4E971CFB}">
          <p14:sldIdLst>
            <p14:sldId id="285"/>
            <p14:sldId id="258"/>
            <p14:sldId id="336"/>
            <p14:sldId id="374"/>
            <p14:sldId id="360"/>
            <p14:sldId id="361"/>
            <p14:sldId id="362"/>
            <p14:sldId id="363"/>
            <p14:sldId id="364"/>
            <p14:sldId id="286"/>
            <p14:sldId id="325"/>
            <p14:sldId id="326"/>
            <p14:sldId id="327"/>
          </p14:sldIdLst>
        </p14:section>
        <p14:section name="Day 4: SIP" id="{E3029C88-9D7B-4F5C-957D-3E08F0B11968}">
          <p14:sldIdLst>
            <p14:sldId id="288"/>
            <p14:sldId id="311"/>
            <p14:sldId id="343"/>
            <p14:sldId id="369"/>
            <p14:sldId id="342"/>
            <p14:sldId id="346"/>
            <p14:sldId id="347"/>
            <p14:sldId id="348"/>
            <p14:sldId id="349"/>
            <p14:sldId id="350"/>
            <p14:sldId id="351"/>
            <p14:sldId id="352"/>
            <p14:sldId id="287"/>
            <p14:sldId id="328"/>
            <p14:sldId id="32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9" autoAdjust="0"/>
    <p:restoredTop sz="90061" autoAdjust="0"/>
  </p:normalViewPr>
  <p:slideViewPr>
    <p:cSldViewPr snapToGrid="0">
      <p:cViewPr varScale="1">
        <p:scale>
          <a:sx n="98" d="100"/>
          <a:sy n="98" d="100"/>
        </p:scale>
        <p:origin x="13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 enrollment in the district</c:v>
                </c:pt>
              </c:strCache>
            </c:strRef>
          </c:tx>
          <c:spPr>
            <a:solidFill>
              <a:schemeClr val="accent1"/>
            </a:solidFill>
            <a:ln>
              <a:noFill/>
            </a:ln>
            <a:effectLst/>
          </c:spPr>
          <c:invertIfNegative val="0"/>
          <c:cat>
            <c:strRef>
              <c:f>Sheet1!$A$2:$A$5</c:f>
              <c:strCache>
                <c:ptCount val="4"/>
                <c:pt idx="0">
                  <c:v>2017-18</c:v>
                </c:pt>
                <c:pt idx="1">
                  <c:v>2018-19</c:v>
                </c:pt>
                <c:pt idx="2">
                  <c:v>2019-20</c:v>
                </c:pt>
                <c:pt idx="3">
                  <c:v>2020-21</c:v>
                </c:pt>
              </c:strCache>
            </c:strRef>
          </c:cat>
          <c:val>
            <c:numRef>
              <c:f>Sheet1!$B$2:$B$5</c:f>
              <c:numCache>
                <c:formatCode>General</c:formatCode>
                <c:ptCount val="4"/>
                <c:pt idx="0">
                  <c:v>13000</c:v>
                </c:pt>
                <c:pt idx="1">
                  <c:v>13564</c:v>
                </c:pt>
                <c:pt idx="2">
                  <c:v>14128</c:v>
                </c:pt>
                <c:pt idx="3">
                  <c:v>11397</c:v>
                </c:pt>
              </c:numCache>
            </c:numRef>
          </c:val>
          <c:extLst>
            <c:ext xmlns:c16="http://schemas.microsoft.com/office/drawing/2014/chart" uri="{C3380CC4-5D6E-409C-BE32-E72D297353CC}">
              <c16:uniqueId val="{00000000-D45B-46CD-9046-2FA611AE0A38}"/>
            </c:ext>
          </c:extLst>
        </c:ser>
        <c:dLbls>
          <c:showLegendKey val="0"/>
          <c:showVal val="0"/>
          <c:showCatName val="0"/>
          <c:showSerName val="0"/>
          <c:showPercent val="0"/>
          <c:showBubbleSize val="0"/>
        </c:dLbls>
        <c:gapWidth val="219"/>
        <c:overlap val="-27"/>
        <c:axId val="1429296928"/>
        <c:axId val="1429291936"/>
      </c:barChart>
      <c:catAx>
        <c:axId val="142929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291936"/>
        <c:crosses val="autoZero"/>
        <c:auto val="1"/>
        <c:lblAlgn val="ctr"/>
        <c:lblOffset val="100"/>
        <c:noMultiLvlLbl val="0"/>
      </c:catAx>
      <c:valAx>
        <c:axId val="142929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29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2019-2020</c:v>
                </c:pt>
              </c:strCache>
            </c:strRef>
          </c:tx>
          <c:spPr>
            <a:solidFill>
              <a:schemeClr val="accent2"/>
            </a:solidFill>
            <a:ln>
              <a:noFill/>
            </a:ln>
            <a:effectLst/>
          </c:spPr>
          <c:invertIfNegative val="0"/>
          <c:dPt>
            <c:idx val="6"/>
            <c:invertIfNegative val="0"/>
            <c:bubble3D val="0"/>
            <c:extLst>
              <c:ext xmlns:c16="http://schemas.microsoft.com/office/drawing/2014/chart" uri="{C3380CC4-5D6E-409C-BE32-E72D297353CC}">
                <c16:uniqueId val="{00000013-8A85-4300-BCBC-8B10D6DDF894}"/>
              </c:ext>
            </c:extLst>
          </c:dPt>
          <c:dPt>
            <c:idx val="7"/>
            <c:invertIfNegative val="0"/>
            <c:bubble3D val="0"/>
            <c:extLst>
              <c:ext xmlns:c16="http://schemas.microsoft.com/office/drawing/2014/chart" uri="{C3380CC4-5D6E-409C-BE32-E72D297353CC}">
                <c16:uniqueId val="{00000014-8A85-4300-BCBC-8B10D6DDF894}"/>
              </c:ext>
            </c:extLst>
          </c:dPt>
          <c:dPt>
            <c:idx val="8"/>
            <c:invertIfNegative val="0"/>
            <c:bubble3D val="0"/>
            <c:extLst>
              <c:ext xmlns:c16="http://schemas.microsoft.com/office/drawing/2014/chart" uri="{C3380CC4-5D6E-409C-BE32-E72D297353CC}">
                <c16:uniqueId val="{00000015-8A85-4300-BCBC-8B10D6DDF894}"/>
              </c:ext>
            </c:extLst>
          </c:dPt>
          <c:dPt>
            <c:idx val="9"/>
            <c:invertIfNegative val="0"/>
            <c:bubble3D val="0"/>
            <c:extLst>
              <c:ext xmlns:c16="http://schemas.microsoft.com/office/drawing/2014/chart" uri="{C3380CC4-5D6E-409C-BE32-E72D297353CC}">
                <c16:uniqueId val="{00000010-8A85-4300-BCBC-8B10D6DDF894}"/>
              </c:ext>
            </c:extLst>
          </c:dPt>
          <c:dPt>
            <c:idx val="10"/>
            <c:invertIfNegative val="0"/>
            <c:bubble3D val="0"/>
            <c:extLst>
              <c:ext xmlns:c16="http://schemas.microsoft.com/office/drawing/2014/chart" uri="{C3380CC4-5D6E-409C-BE32-E72D297353CC}">
                <c16:uniqueId val="{00000011-8A85-4300-BCBC-8B10D6DDF894}"/>
              </c:ext>
            </c:extLst>
          </c:dPt>
          <c:dPt>
            <c:idx val="11"/>
            <c:invertIfNegative val="0"/>
            <c:bubble3D val="0"/>
            <c:extLst>
              <c:ext xmlns:c16="http://schemas.microsoft.com/office/drawing/2014/chart" uri="{C3380CC4-5D6E-409C-BE32-E72D297353CC}">
                <c16:uniqueId val="{00000012-8A85-4300-BCBC-8B10D6DDF894}"/>
              </c:ext>
            </c:extLst>
          </c:dPt>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Sheet1!$B$2:$B$13</c:f>
              <c:numCache>
                <c:formatCode>General</c:formatCode>
                <c:ptCount val="12"/>
                <c:pt idx="0">
                  <c:v>405</c:v>
                </c:pt>
                <c:pt idx="1">
                  <c:v>448</c:v>
                </c:pt>
                <c:pt idx="2">
                  <c:v>414</c:v>
                </c:pt>
                <c:pt idx="3">
                  <c:v>579</c:v>
                </c:pt>
                <c:pt idx="4">
                  <c:v>380</c:v>
                </c:pt>
                <c:pt idx="5">
                  <c:v>470</c:v>
                </c:pt>
                <c:pt idx="6">
                  <c:v>379</c:v>
                </c:pt>
                <c:pt idx="7">
                  <c:v>241</c:v>
                </c:pt>
                <c:pt idx="8">
                  <c:v>213</c:v>
                </c:pt>
                <c:pt idx="9">
                  <c:v>219</c:v>
                </c:pt>
                <c:pt idx="10">
                  <c:v>156</c:v>
                </c:pt>
                <c:pt idx="11">
                  <c:v>110</c:v>
                </c:pt>
              </c:numCache>
            </c:numRef>
          </c:val>
          <c:extLst>
            <c:ext xmlns:c16="http://schemas.microsoft.com/office/drawing/2014/chart" uri="{C3380CC4-5D6E-409C-BE32-E72D297353CC}">
              <c16:uniqueId val="{00000000-D98F-4C88-87BC-713FFDF6C061}"/>
            </c:ext>
          </c:extLst>
        </c:ser>
        <c:dLbls>
          <c:showLegendKey val="0"/>
          <c:showVal val="0"/>
          <c:showCatName val="0"/>
          <c:showSerName val="0"/>
          <c:showPercent val="0"/>
          <c:showBubbleSize val="0"/>
        </c:dLbls>
        <c:gapWidth val="219"/>
        <c:overlap val="-27"/>
        <c:axId val="1429296928"/>
        <c:axId val="1429291936"/>
      </c:barChart>
      <c:catAx>
        <c:axId val="142929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9291936"/>
        <c:crosses val="autoZero"/>
        <c:auto val="1"/>
        <c:lblAlgn val="ctr"/>
        <c:lblOffset val="100"/>
        <c:noMultiLvlLbl val="0"/>
      </c:catAx>
      <c:valAx>
        <c:axId val="142929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2929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Pashto</c:v>
                </c:pt>
              </c:strCache>
            </c:strRef>
          </c:tx>
          <c:spPr>
            <a:solidFill>
              <a:schemeClr val="accent2"/>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Sheet1!$B$2:$B$13</c:f>
              <c:numCache>
                <c:formatCode>General</c:formatCode>
                <c:ptCount val="12"/>
                <c:pt idx="0">
                  <c:v>142</c:v>
                </c:pt>
                <c:pt idx="1">
                  <c:v>314</c:v>
                </c:pt>
                <c:pt idx="2">
                  <c:v>290</c:v>
                </c:pt>
                <c:pt idx="3">
                  <c:v>405</c:v>
                </c:pt>
                <c:pt idx="4">
                  <c:v>134</c:v>
                </c:pt>
                <c:pt idx="5">
                  <c:v>173</c:v>
                </c:pt>
                <c:pt idx="6">
                  <c:v>140</c:v>
                </c:pt>
                <c:pt idx="7">
                  <c:v>169</c:v>
                </c:pt>
                <c:pt idx="8">
                  <c:v>76</c:v>
                </c:pt>
                <c:pt idx="9">
                  <c:v>76</c:v>
                </c:pt>
                <c:pt idx="10">
                  <c:v>140</c:v>
                </c:pt>
                <c:pt idx="11">
                  <c:v>99</c:v>
                </c:pt>
              </c:numCache>
            </c:numRef>
          </c:val>
          <c:extLst>
            <c:ext xmlns:c16="http://schemas.microsoft.com/office/drawing/2014/chart" uri="{C3380CC4-5D6E-409C-BE32-E72D297353CC}">
              <c16:uniqueId val="{00000000-F86F-4FFF-88DE-4C69C8DA420E}"/>
            </c:ext>
          </c:extLst>
        </c:ser>
        <c:ser>
          <c:idx val="1"/>
          <c:order val="1"/>
          <c:tx>
            <c:strRef>
              <c:f>Sheet1!$C$1</c:f>
              <c:strCache>
                <c:ptCount val="1"/>
                <c:pt idx="0">
                  <c:v>Dari </c:v>
                </c:pt>
              </c:strCache>
            </c:strRef>
          </c:tx>
          <c:spPr>
            <a:solidFill>
              <a:schemeClr val="accent4"/>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Sheet1!$C$2:$C$13</c:f>
              <c:numCache>
                <c:formatCode>General</c:formatCode>
                <c:ptCount val="12"/>
                <c:pt idx="0">
                  <c:v>255</c:v>
                </c:pt>
                <c:pt idx="1">
                  <c:v>122</c:v>
                </c:pt>
                <c:pt idx="2">
                  <c:v>120</c:v>
                </c:pt>
                <c:pt idx="3">
                  <c:v>159</c:v>
                </c:pt>
                <c:pt idx="4">
                  <c:v>239</c:v>
                </c:pt>
                <c:pt idx="5">
                  <c:v>296</c:v>
                </c:pt>
                <c:pt idx="6">
                  <c:v>239</c:v>
                </c:pt>
                <c:pt idx="7">
                  <c:v>70</c:v>
                </c:pt>
                <c:pt idx="8">
                  <c:v>134</c:v>
                </c:pt>
                <c:pt idx="9">
                  <c:v>138</c:v>
                </c:pt>
                <c:pt idx="10">
                  <c:v>11</c:v>
                </c:pt>
                <c:pt idx="11">
                  <c:v>11</c:v>
                </c:pt>
              </c:numCache>
            </c:numRef>
          </c:val>
          <c:extLst>
            <c:ext xmlns:c16="http://schemas.microsoft.com/office/drawing/2014/chart" uri="{C3380CC4-5D6E-409C-BE32-E72D297353CC}">
              <c16:uniqueId val="{00000001-F86F-4FFF-88DE-4C69C8DA420E}"/>
            </c:ext>
          </c:extLst>
        </c:ser>
        <c:ser>
          <c:idx val="2"/>
          <c:order val="2"/>
          <c:tx>
            <c:strRef>
              <c:f>Sheet1!$D$1</c:f>
              <c:strCache>
                <c:ptCount val="1"/>
                <c:pt idx="0">
                  <c:v>Others</c:v>
                </c:pt>
              </c:strCache>
            </c:strRef>
          </c:tx>
          <c:spPr>
            <a:solidFill>
              <a:schemeClr val="accent6"/>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Sheet1!$D$2:$D$13</c:f>
              <c:numCache>
                <c:formatCode>General</c:formatCode>
                <c:ptCount val="12"/>
                <c:pt idx="0">
                  <c:v>8</c:v>
                </c:pt>
                <c:pt idx="1">
                  <c:v>12</c:v>
                </c:pt>
                <c:pt idx="2">
                  <c:v>4</c:v>
                </c:pt>
                <c:pt idx="3">
                  <c:v>15</c:v>
                </c:pt>
                <c:pt idx="4">
                  <c:v>7</c:v>
                </c:pt>
                <c:pt idx="5">
                  <c:v>1</c:v>
                </c:pt>
                <c:pt idx="6">
                  <c:v>0</c:v>
                </c:pt>
                <c:pt idx="7">
                  <c:v>2</c:v>
                </c:pt>
                <c:pt idx="8">
                  <c:v>3</c:v>
                </c:pt>
                <c:pt idx="9">
                  <c:v>5</c:v>
                </c:pt>
                <c:pt idx="10">
                  <c:v>5</c:v>
                </c:pt>
                <c:pt idx="11">
                  <c:v>0</c:v>
                </c:pt>
              </c:numCache>
            </c:numRef>
          </c:val>
          <c:extLst>
            <c:ext xmlns:c16="http://schemas.microsoft.com/office/drawing/2014/chart" uri="{C3380CC4-5D6E-409C-BE32-E72D297353CC}">
              <c16:uniqueId val="{00000002-F86F-4FFF-88DE-4C69C8DA420E}"/>
            </c:ext>
          </c:extLst>
        </c:ser>
        <c:ser>
          <c:idx val="3"/>
          <c:order val="3"/>
          <c:tx>
            <c:strRef>
              <c:f>Sheet1!$E$1</c:f>
              <c:strCache>
                <c:ptCount val="1"/>
                <c:pt idx="0">
                  <c:v>Column1</c:v>
                </c:pt>
              </c:strCache>
            </c:strRef>
          </c:tx>
          <c:spPr>
            <a:solidFill>
              <a:schemeClr val="accent2">
                <a:lumMod val="60000"/>
              </a:schemeClr>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Sheet1!$E$2:$E$13</c:f>
              <c:numCache>
                <c:formatCode>General</c:formatCode>
                <c:ptCount val="12"/>
              </c:numCache>
            </c:numRef>
          </c:val>
          <c:extLst>
            <c:ext xmlns:c16="http://schemas.microsoft.com/office/drawing/2014/chart" uri="{C3380CC4-5D6E-409C-BE32-E72D297353CC}">
              <c16:uniqueId val="{00000004-F86F-4FFF-88DE-4C69C8DA420E}"/>
            </c:ext>
          </c:extLst>
        </c:ser>
        <c:dLbls>
          <c:showLegendKey val="0"/>
          <c:showVal val="0"/>
          <c:showCatName val="0"/>
          <c:showSerName val="0"/>
          <c:showPercent val="0"/>
          <c:showBubbleSize val="0"/>
        </c:dLbls>
        <c:gapWidth val="219"/>
        <c:overlap val="100"/>
        <c:axId val="180054272"/>
        <c:axId val="180054688"/>
      </c:barChart>
      <c:catAx>
        <c:axId val="1800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688"/>
        <c:crosses val="autoZero"/>
        <c:auto val="1"/>
        <c:lblAlgn val="ctr"/>
        <c:lblOffset val="100"/>
        <c:noMultiLvlLbl val="0"/>
      </c:catAx>
      <c:valAx>
        <c:axId val="1800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27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Pass</c:v>
                </c:pt>
              </c:strCache>
            </c:strRef>
          </c:tx>
          <c:spPr>
            <a:solidFill>
              <a:schemeClr val="accent2"/>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Sheet1!$B$2:$B$13</c:f>
              <c:numCache>
                <c:formatCode>0</c:formatCode>
                <c:ptCount val="12"/>
                <c:pt idx="0">
                  <c:v>392.84999999999997</c:v>
                </c:pt>
                <c:pt idx="1">
                  <c:v>430.08</c:v>
                </c:pt>
                <c:pt idx="2">
                  <c:v>393.29999999999995</c:v>
                </c:pt>
                <c:pt idx="3">
                  <c:v>567.41999999999996</c:v>
                </c:pt>
                <c:pt idx="4">
                  <c:v>364.8</c:v>
                </c:pt>
                <c:pt idx="5">
                  <c:v>455.9</c:v>
                </c:pt>
                <c:pt idx="6">
                  <c:v>322.14999999999998</c:v>
                </c:pt>
                <c:pt idx="7">
                  <c:v>200.03</c:v>
                </c:pt>
                <c:pt idx="8">
                  <c:v>185.31</c:v>
                </c:pt>
                <c:pt idx="9">
                  <c:v>168.63</c:v>
                </c:pt>
                <c:pt idx="10">
                  <c:v>109.19999999999999</c:v>
                </c:pt>
                <c:pt idx="11">
                  <c:v>74.800000000000011</c:v>
                </c:pt>
              </c:numCache>
            </c:numRef>
          </c:val>
          <c:extLst>
            <c:ext xmlns:c16="http://schemas.microsoft.com/office/drawing/2014/chart" uri="{C3380CC4-5D6E-409C-BE32-E72D297353CC}">
              <c16:uniqueId val="{00000000-0F9D-43D8-B446-8D489FBF7C84}"/>
            </c:ext>
          </c:extLst>
        </c:ser>
        <c:ser>
          <c:idx val="1"/>
          <c:order val="1"/>
          <c:tx>
            <c:strRef>
              <c:f>Sheet1!$C$1</c:f>
              <c:strCache>
                <c:ptCount val="1"/>
                <c:pt idx="0">
                  <c:v>Fail</c:v>
                </c:pt>
              </c:strCache>
            </c:strRef>
          </c:tx>
          <c:spPr>
            <a:solidFill>
              <a:schemeClr val="accent4"/>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Sheet1!$C$2:$C$13</c:f>
              <c:numCache>
                <c:formatCode>0</c:formatCode>
                <c:ptCount val="12"/>
                <c:pt idx="0">
                  <c:v>0.15000000000003411</c:v>
                </c:pt>
                <c:pt idx="1">
                  <c:v>7.9200000000000159</c:v>
                </c:pt>
                <c:pt idx="2">
                  <c:v>0.70000000000004547</c:v>
                </c:pt>
                <c:pt idx="3">
                  <c:v>3.5800000000000409</c:v>
                </c:pt>
                <c:pt idx="4">
                  <c:v>10.199999999999989</c:v>
                </c:pt>
                <c:pt idx="5">
                  <c:v>4.1000000000000227</c:v>
                </c:pt>
                <c:pt idx="6">
                  <c:v>14.850000000000023</c:v>
                </c:pt>
                <c:pt idx="7">
                  <c:v>5.9699999999999989</c:v>
                </c:pt>
                <c:pt idx="8">
                  <c:v>2.6899999999999977</c:v>
                </c:pt>
                <c:pt idx="9">
                  <c:v>4.3700000000000045</c:v>
                </c:pt>
                <c:pt idx="10">
                  <c:v>1.8000000000000114</c:v>
                </c:pt>
                <c:pt idx="11">
                  <c:v>3.1999999999999886</c:v>
                </c:pt>
              </c:numCache>
            </c:numRef>
          </c:val>
          <c:extLst>
            <c:ext xmlns:c16="http://schemas.microsoft.com/office/drawing/2014/chart" uri="{C3380CC4-5D6E-409C-BE32-E72D297353CC}">
              <c16:uniqueId val="{00000001-0F9D-43D8-B446-8D489FBF7C84}"/>
            </c:ext>
          </c:extLst>
        </c:ser>
        <c:ser>
          <c:idx val="2"/>
          <c:order val="2"/>
          <c:tx>
            <c:strRef>
              <c:f>Sheet1!$D$1</c:f>
              <c:strCache>
                <c:ptCount val="1"/>
                <c:pt idx="0">
                  <c:v>Excluded</c:v>
                </c:pt>
              </c:strCache>
            </c:strRef>
          </c:tx>
          <c:spPr>
            <a:solidFill>
              <a:schemeClr val="accent6"/>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Sheet1!$D$2:$D$13</c:f>
              <c:numCache>
                <c:formatCode>General</c:formatCode>
                <c:ptCount val="12"/>
                <c:pt idx="0">
                  <c:v>12</c:v>
                </c:pt>
                <c:pt idx="1">
                  <c:v>10</c:v>
                </c:pt>
                <c:pt idx="2">
                  <c:v>20</c:v>
                </c:pt>
                <c:pt idx="3">
                  <c:v>8</c:v>
                </c:pt>
                <c:pt idx="4">
                  <c:v>5</c:v>
                </c:pt>
                <c:pt idx="5">
                  <c:v>10</c:v>
                </c:pt>
                <c:pt idx="6">
                  <c:v>42</c:v>
                </c:pt>
                <c:pt idx="7">
                  <c:v>35</c:v>
                </c:pt>
                <c:pt idx="8">
                  <c:v>25</c:v>
                </c:pt>
                <c:pt idx="9">
                  <c:v>46</c:v>
                </c:pt>
                <c:pt idx="10">
                  <c:v>45</c:v>
                </c:pt>
                <c:pt idx="11">
                  <c:v>32</c:v>
                </c:pt>
              </c:numCache>
            </c:numRef>
          </c:val>
          <c:extLst>
            <c:ext xmlns:c16="http://schemas.microsoft.com/office/drawing/2014/chart" uri="{C3380CC4-5D6E-409C-BE32-E72D297353CC}">
              <c16:uniqueId val="{00000002-0F9D-43D8-B446-8D489FBF7C84}"/>
            </c:ext>
          </c:extLst>
        </c:ser>
        <c:dLbls>
          <c:showLegendKey val="0"/>
          <c:showVal val="0"/>
          <c:showCatName val="0"/>
          <c:showSerName val="0"/>
          <c:showPercent val="0"/>
          <c:showBubbleSize val="0"/>
        </c:dLbls>
        <c:gapWidth val="182"/>
        <c:overlap val="100"/>
        <c:axId val="180058016"/>
        <c:axId val="180055104"/>
      </c:barChart>
      <c:catAx>
        <c:axId val="18005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55104"/>
        <c:crosses val="autoZero"/>
        <c:auto val="1"/>
        <c:lblAlgn val="ctr"/>
        <c:lblOffset val="100"/>
        <c:noMultiLvlLbl val="0"/>
      </c:catAx>
      <c:valAx>
        <c:axId val="18005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Attendance more than 90%</c:v>
                </c:pt>
              </c:strCache>
            </c:strRef>
          </c:tx>
          <c:spPr>
            <a:solidFill>
              <a:schemeClr val="accent2"/>
            </a:solidFill>
            <a:ln>
              <a:noFill/>
            </a:ln>
            <a:effectLst/>
          </c:spPr>
          <c:invertIfNegative val="0"/>
          <c:cat>
            <c:strRef>
              <c:f>Sheet1!$A$2:$A$13</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Sheet1!$B$2:$B$13</c:f>
              <c:numCache>
                <c:formatCode>0</c:formatCode>
                <c:ptCount val="12"/>
                <c:pt idx="0">
                  <c:v>364.5</c:v>
                </c:pt>
                <c:pt idx="1">
                  <c:v>425.59999999999997</c:v>
                </c:pt>
                <c:pt idx="2">
                  <c:v>385.02000000000004</c:v>
                </c:pt>
                <c:pt idx="3">
                  <c:v>567.41999999999996</c:v>
                </c:pt>
                <c:pt idx="4">
                  <c:v>372.4</c:v>
                </c:pt>
                <c:pt idx="5">
                  <c:v>465.3</c:v>
                </c:pt>
                <c:pt idx="6">
                  <c:v>303.2</c:v>
                </c:pt>
                <c:pt idx="7">
                  <c:v>212.08</c:v>
                </c:pt>
                <c:pt idx="8">
                  <c:v>181.04999999999998</c:v>
                </c:pt>
                <c:pt idx="9">
                  <c:v>166.44</c:v>
                </c:pt>
                <c:pt idx="10">
                  <c:v>121.68</c:v>
                </c:pt>
                <c:pt idx="11">
                  <c:v>77</c:v>
                </c:pt>
              </c:numCache>
            </c:numRef>
          </c:val>
          <c:extLst>
            <c:ext xmlns:c16="http://schemas.microsoft.com/office/drawing/2014/chart" uri="{C3380CC4-5D6E-409C-BE32-E72D297353CC}">
              <c16:uniqueId val="{00000000-2A35-4B95-BDD5-EE4077F43981}"/>
            </c:ext>
          </c:extLst>
        </c:ser>
        <c:dLbls>
          <c:showLegendKey val="0"/>
          <c:showVal val="0"/>
          <c:showCatName val="0"/>
          <c:showSerName val="0"/>
          <c:showPercent val="0"/>
          <c:showBubbleSize val="0"/>
        </c:dLbls>
        <c:gapWidth val="182"/>
        <c:axId val="311075984"/>
        <c:axId val="311068080"/>
      </c:barChart>
      <c:catAx>
        <c:axId val="31107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68080"/>
        <c:crosses val="autoZero"/>
        <c:auto val="1"/>
        <c:lblAlgn val="ctr"/>
        <c:lblOffset val="100"/>
        <c:noMultiLvlLbl val="0"/>
      </c:catAx>
      <c:valAx>
        <c:axId val="31106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7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Teachers</c:v>
                </c:pt>
              </c:strCache>
            </c:strRef>
          </c:tx>
          <c:spPr>
            <a:solidFill>
              <a:schemeClr val="accent1"/>
            </a:solidFill>
            <a:ln>
              <a:noFill/>
            </a:ln>
            <a:effectLst/>
          </c:spPr>
          <c:invertIfNegative val="0"/>
          <c:cat>
            <c:numRef>
              <c:f>Sheet1!$A$2:$A$4</c:f>
              <c:numCache>
                <c:formatCode>General</c:formatCode>
                <c:ptCount val="3"/>
                <c:pt idx="0">
                  <c:v>2017</c:v>
                </c:pt>
                <c:pt idx="1">
                  <c:v>2018</c:v>
                </c:pt>
                <c:pt idx="2">
                  <c:v>2019</c:v>
                </c:pt>
              </c:numCache>
            </c:numRef>
          </c:cat>
          <c:val>
            <c:numRef>
              <c:f>Sheet1!$B$2:$B$4</c:f>
              <c:numCache>
                <c:formatCode>General</c:formatCode>
                <c:ptCount val="3"/>
                <c:pt idx="0">
                  <c:v>68</c:v>
                </c:pt>
                <c:pt idx="1">
                  <c:v>69</c:v>
                </c:pt>
                <c:pt idx="2" formatCode="0">
                  <c:v>70</c:v>
                </c:pt>
              </c:numCache>
            </c:numRef>
          </c:val>
          <c:extLst>
            <c:ext xmlns:c16="http://schemas.microsoft.com/office/drawing/2014/chart" uri="{C3380CC4-5D6E-409C-BE32-E72D297353CC}">
              <c16:uniqueId val="{00000000-0022-4849-A110-0C06F2CF920A}"/>
            </c:ext>
          </c:extLst>
        </c:ser>
        <c:dLbls>
          <c:showLegendKey val="0"/>
          <c:showVal val="0"/>
          <c:showCatName val="0"/>
          <c:showSerName val="0"/>
          <c:showPercent val="0"/>
          <c:showBubbleSize val="0"/>
        </c:dLbls>
        <c:gapWidth val="150"/>
        <c:overlap val="100"/>
        <c:axId val="279115664"/>
        <c:axId val="279123568"/>
      </c:barChart>
      <c:catAx>
        <c:axId val="27911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23568"/>
        <c:crosses val="autoZero"/>
        <c:auto val="1"/>
        <c:lblAlgn val="ctr"/>
        <c:lblOffset val="100"/>
        <c:noMultiLvlLbl val="0"/>
      </c:catAx>
      <c:valAx>
        <c:axId val="27912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1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c:v>
                </c:pt>
              </c:strCache>
            </c:strRef>
          </c:tx>
          <c:spPr>
            <a:solidFill>
              <a:schemeClr val="accent1"/>
            </a:solidFill>
            <a:ln>
              <a:noFill/>
            </a:ln>
            <a:effectLst/>
          </c:spPr>
          <c:invertIfNegative val="0"/>
          <c:cat>
            <c:strRef>
              <c:f>Sheet1!$A$2:$A$23</c:f>
              <c:strCache>
                <c:ptCount val="22"/>
                <c:pt idx="0">
                  <c:v>Grade 2</c:v>
                </c:pt>
                <c:pt idx="1">
                  <c:v>Grade 3</c:v>
                </c:pt>
                <c:pt idx="2">
                  <c:v>Grade 4</c:v>
                </c:pt>
                <c:pt idx="3">
                  <c:v>Grade 5</c:v>
                </c:pt>
                <c:pt idx="4">
                  <c:v>Grade 6</c:v>
                </c:pt>
                <c:pt idx="5">
                  <c:v>Non specialist</c:v>
                </c:pt>
                <c:pt idx="6">
                  <c:v>Science</c:v>
                </c:pt>
                <c:pt idx="7">
                  <c:v>Math</c:v>
                </c:pt>
                <c:pt idx="8">
                  <c:v>Language</c:v>
                </c:pt>
                <c:pt idx="9">
                  <c:v>Social Studies</c:v>
                </c:pt>
                <c:pt idx="10">
                  <c:v>Non specialist</c:v>
                </c:pt>
                <c:pt idx="11">
                  <c:v>Physics</c:v>
                </c:pt>
                <c:pt idx="12">
                  <c:v>Chem</c:v>
                </c:pt>
                <c:pt idx="13">
                  <c:v>Bio</c:v>
                </c:pt>
                <c:pt idx="14">
                  <c:v>History</c:v>
                </c:pt>
                <c:pt idx="15">
                  <c:v>Geog</c:v>
                </c:pt>
                <c:pt idx="16">
                  <c:v>Civics</c:v>
                </c:pt>
                <c:pt idx="17">
                  <c:v>Economics</c:v>
                </c:pt>
                <c:pt idx="18">
                  <c:v>PT</c:v>
                </c:pt>
                <c:pt idx="19">
                  <c:v>Computers</c:v>
                </c:pt>
                <c:pt idx="20">
                  <c:v>Language 1</c:v>
                </c:pt>
                <c:pt idx="21">
                  <c:v>Language 2</c:v>
                </c:pt>
              </c:strCache>
            </c:strRef>
          </c:cat>
          <c:val>
            <c:numRef>
              <c:f>Sheet1!$B$2:$B$23</c:f>
              <c:numCache>
                <c:formatCode>General</c:formatCode>
                <c:ptCount val="22"/>
                <c:pt idx="0">
                  <c:v>3</c:v>
                </c:pt>
                <c:pt idx="1">
                  <c:v>4</c:v>
                </c:pt>
                <c:pt idx="2">
                  <c:v>4</c:v>
                </c:pt>
                <c:pt idx="3">
                  <c:v>3</c:v>
                </c:pt>
                <c:pt idx="4">
                  <c:v>4</c:v>
                </c:pt>
                <c:pt idx="5">
                  <c:v>8</c:v>
                </c:pt>
                <c:pt idx="6">
                  <c:v>2</c:v>
                </c:pt>
                <c:pt idx="7">
                  <c:v>2</c:v>
                </c:pt>
                <c:pt idx="8">
                  <c:v>2</c:v>
                </c:pt>
                <c:pt idx="9">
                  <c:v>3</c:v>
                </c:pt>
                <c:pt idx="10">
                  <c:v>10</c:v>
                </c:pt>
                <c:pt idx="11">
                  <c:v>2</c:v>
                </c:pt>
                <c:pt idx="12">
                  <c:v>2</c:v>
                </c:pt>
                <c:pt idx="13">
                  <c:v>1</c:v>
                </c:pt>
                <c:pt idx="14">
                  <c:v>3</c:v>
                </c:pt>
                <c:pt idx="15">
                  <c:v>2</c:v>
                </c:pt>
                <c:pt idx="16">
                  <c:v>2</c:v>
                </c:pt>
                <c:pt idx="17">
                  <c:v>3</c:v>
                </c:pt>
                <c:pt idx="18">
                  <c:v>2</c:v>
                </c:pt>
                <c:pt idx="19">
                  <c:v>2</c:v>
                </c:pt>
                <c:pt idx="20">
                  <c:v>2</c:v>
                </c:pt>
                <c:pt idx="21">
                  <c:v>2</c:v>
                </c:pt>
              </c:numCache>
            </c:numRef>
          </c:val>
          <c:extLst>
            <c:ext xmlns:c16="http://schemas.microsoft.com/office/drawing/2014/chart" uri="{C3380CC4-5D6E-409C-BE32-E72D297353CC}">
              <c16:uniqueId val="{00000000-97ED-4ABB-B749-992BB5F76C3B}"/>
            </c:ext>
          </c:extLst>
        </c:ser>
        <c:dLbls>
          <c:showLegendKey val="0"/>
          <c:showVal val="0"/>
          <c:showCatName val="0"/>
          <c:showSerName val="0"/>
          <c:showPercent val="0"/>
          <c:showBubbleSize val="0"/>
        </c:dLbls>
        <c:gapWidth val="219"/>
        <c:overlap val="-27"/>
        <c:axId val="360182784"/>
        <c:axId val="360181536"/>
      </c:barChart>
      <c:catAx>
        <c:axId val="36018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181536"/>
        <c:crosses val="autoZero"/>
        <c:auto val="1"/>
        <c:lblAlgn val="ctr"/>
        <c:lblOffset val="100"/>
        <c:noMultiLvlLbl val="0"/>
      </c:catAx>
      <c:valAx>
        <c:axId val="36018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18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123157843693418E-2"/>
          <c:y val="0.20227875257560482"/>
          <c:w val="0.93055340201174419"/>
          <c:h val="0.59951763631611288"/>
        </c:manualLayout>
      </c:layout>
      <c:barChart>
        <c:barDir val="col"/>
        <c:grouping val="clustered"/>
        <c:varyColors val="0"/>
        <c:ser>
          <c:idx val="0"/>
          <c:order val="0"/>
          <c:tx>
            <c:strRef>
              <c:f>Sheet1!$A$2</c:f>
              <c:strCache>
                <c:ptCount val="1"/>
                <c:pt idx="0">
                  <c:v>2019-20</c:v>
                </c:pt>
              </c:strCache>
            </c:strRef>
          </c:tx>
          <c:spPr>
            <a:solidFill>
              <a:schemeClr val="accent1"/>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Sheet1!$B$2:$M$2</c:f>
              <c:numCache>
                <c:formatCode>General</c:formatCode>
                <c:ptCount val="12"/>
                <c:pt idx="0">
                  <c:v>88</c:v>
                </c:pt>
                <c:pt idx="1">
                  <c:v>120</c:v>
                </c:pt>
                <c:pt idx="2">
                  <c:v>87</c:v>
                </c:pt>
                <c:pt idx="3">
                  <c:v>150</c:v>
                </c:pt>
                <c:pt idx="4">
                  <c:v>99</c:v>
                </c:pt>
                <c:pt idx="5">
                  <c:v>60</c:v>
                </c:pt>
                <c:pt idx="6">
                  <c:v>79</c:v>
                </c:pt>
                <c:pt idx="7">
                  <c:v>55</c:v>
                </c:pt>
                <c:pt idx="8">
                  <c:v>32</c:v>
                </c:pt>
                <c:pt idx="9">
                  <c:v>30</c:v>
                </c:pt>
                <c:pt idx="10">
                  <c:v>20</c:v>
                </c:pt>
                <c:pt idx="11">
                  <c:v>16</c:v>
                </c:pt>
              </c:numCache>
            </c:numRef>
          </c:val>
          <c:extLst>
            <c:ext xmlns:c16="http://schemas.microsoft.com/office/drawing/2014/chart" uri="{C3380CC4-5D6E-409C-BE32-E72D297353CC}">
              <c16:uniqueId val="{00000000-43F2-4244-8ED6-3E674E89E732}"/>
            </c:ext>
          </c:extLst>
        </c:ser>
        <c:ser>
          <c:idx val="1"/>
          <c:order val="1"/>
          <c:tx>
            <c:strRef>
              <c:f>Sheet1!$A$3</c:f>
              <c:strCache>
                <c:ptCount val="1"/>
                <c:pt idx="0">
                  <c:v>2020-21</c:v>
                </c:pt>
              </c:strCache>
            </c:strRef>
          </c:tx>
          <c:spPr>
            <a:solidFill>
              <a:schemeClr val="accent2"/>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Sheet1!$B$3:$M$3</c:f>
              <c:numCache>
                <c:formatCode>General</c:formatCode>
                <c:ptCount val="12"/>
                <c:pt idx="0">
                  <c:v>100</c:v>
                </c:pt>
                <c:pt idx="1">
                  <c:v>116</c:v>
                </c:pt>
                <c:pt idx="2">
                  <c:v>92</c:v>
                </c:pt>
                <c:pt idx="3">
                  <c:v>144</c:v>
                </c:pt>
                <c:pt idx="4">
                  <c:v>87</c:v>
                </c:pt>
                <c:pt idx="5">
                  <c:v>72</c:v>
                </c:pt>
                <c:pt idx="6">
                  <c:v>85</c:v>
                </c:pt>
                <c:pt idx="7">
                  <c:v>59</c:v>
                </c:pt>
                <c:pt idx="8">
                  <c:v>33</c:v>
                </c:pt>
                <c:pt idx="9">
                  <c:v>35</c:v>
                </c:pt>
                <c:pt idx="10">
                  <c:v>18</c:v>
                </c:pt>
                <c:pt idx="11">
                  <c:v>16</c:v>
                </c:pt>
              </c:numCache>
            </c:numRef>
          </c:val>
          <c:extLst>
            <c:ext xmlns:c16="http://schemas.microsoft.com/office/drawing/2014/chart" uri="{C3380CC4-5D6E-409C-BE32-E72D297353CC}">
              <c16:uniqueId val="{00000004-43F2-4244-8ED6-3E674E89E732}"/>
            </c:ext>
          </c:extLst>
        </c:ser>
        <c:dLbls>
          <c:showLegendKey val="0"/>
          <c:showVal val="0"/>
          <c:showCatName val="0"/>
          <c:showSerName val="0"/>
          <c:showPercent val="0"/>
          <c:showBubbleSize val="0"/>
        </c:dLbls>
        <c:gapWidth val="219"/>
        <c:overlap val="-27"/>
        <c:axId val="639764095"/>
        <c:axId val="639755359"/>
      </c:barChart>
      <c:catAx>
        <c:axId val="63976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55359"/>
        <c:crosses val="autoZero"/>
        <c:auto val="1"/>
        <c:lblAlgn val="ctr"/>
        <c:lblOffset val="100"/>
        <c:noMultiLvlLbl val="0"/>
      </c:catAx>
      <c:valAx>
        <c:axId val="63975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64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 2019-20</c:v>
                </c:pt>
              </c:strCache>
            </c:strRef>
          </c:tx>
          <c:spPr>
            <a:solidFill>
              <a:schemeClr val="accent1"/>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Sheet1!$B$2:$M$2</c:f>
              <c:numCache>
                <c:formatCode>General</c:formatCode>
                <c:ptCount val="12"/>
                <c:pt idx="0">
                  <c:v>52</c:v>
                </c:pt>
                <c:pt idx="1">
                  <c:v>74</c:v>
                </c:pt>
                <c:pt idx="2">
                  <c:v>47</c:v>
                </c:pt>
                <c:pt idx="3">
                  <c:v>88</c:v>
                </c:pt>
                <c:pt idx="4">
                  <c:v>60</c:v>
                </c:pt>
                <c:pt idx="5">
                  <c:v>31</c:v>
                </c:pt>
                <c:pt idx="6">
                  <c:v>53</c:v>
                </c:pt>
                <c:pt idx="7">
                  <c:v>20</c:v>
                </c:pt>
                <c:pt idx="8">
                  <c:v>15</c:v>
                </c:pt>
                <c:pt idx="9">
                  <c:v>10</c:v>
                </c:pt>
                <c:pt idx="10">
                  <c:v>12</c:v>
                </c:pt>
                <c:pt idx="11">
                  <c:v>9</c:v>
                </c:pt>
              </c:numCache>
            </c:numRef>
          </c:val>
          <c:extLst>
            <c:ext xmlns:c16="http://schemas.microsoft.com/office/drawing/2014/chart" uri="{C3380CC4-5D6E-409C-BE32-E72D297353CC}">
              <c16:uniqueId val="{00000000-C731-4D71-A10E-B09C5634ECEB}"/>
            </c:ext>
          </c:extLst>
        </c:ser>
        <c:ser>
          <c:idx val="1"/>
          <c:order val="1"/>
          <c:tx>
            <c:strRef>
              <c:f>Sheet1!$A$3</c:f>
              <c:strCache>
                <c:ptCount val="1"/>
                <c:pt idx="0">
                  <c:v>M 2020-21</c:v>
                </c:pt>
              </c:strCache>
            </c:strRef>
          </c:tx>
          <c:spPr>
            <a:solidFill>
              <a:schemeClr val="accent2"/>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Sheet1!$B$3:$M$3</c:f>
              <c:numCache>
                <c:formatCode>General</c:formatCode>
                <c:ptCount val="12"/>
                <c:pt idx="0">
                  <c:v>59</c:v>
                </c:pt>
                <c:pt idx="1">
                  <c:v>90</c:v>
                </c:pt>
                <c:pt idx="2">
                  <c:v>56</c:v>
                </c:pt>
                <c:pt idx="3">
                  <c:v>94</c:v>
                </c:pt>
                <c:pt idx="4">
                  <c:v>53</c:v>
                </c:pt>
                <c:pt idx="5">
                  <c:v>44</c:v>
                </c:pt>
                <c:pt idx="6">
                  <c:v>61</c:v>
                </c:pt>
                <c:pt idx="7">
                  <c:v>32</c:v>
                </c:pt>
                <c:pt idx="8">
                  <c:v>21</c:v>
                </c:pt>
                <c:pt idx="9">
                  <c:v>17</c:v>
                </c:pt>
                <c:pt idx="10">
                  <c:v>10</c:v>
                </c:pt>
                <c:pt idx="11">
                  <c:v>8</c:v>
                </c:pt>
              </c:numCache>
            </c:numRef>
          </c:val>
          <c:extLst>
            <c:ext xmlns:c16="http://schemas.microsoft.com/office/drawing/2014/chart" uri="{C3380CC4-5D6E-409C-BE32-E72D297353CC}">
              <c16:uniqueId val="{00000001-C731-4D71-A10E-B09C5634ECEB}"/>
            </c:ext>
          </c:extLst>
        </c:ser>
        <c:ser>
          <c:idx val="2"/>
          <c:order val="2"/>
          <c:tx>
            <c:strRef>
              <c:f>Sheet1!$A$4</c:f>
              <c:strCache>
                <c:ptCount val="1"/>
                <c:pt idx="0">
                  <c:v>F 2019-20</c:v>
                </c:pt>
              </c:strCache>
            </c:strRef>
          </c:tx>
          <c:spPr>
            <a:solidFill>
              <a:schemeClr val="accent3"/>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Sheet1!$B$4:$M$4</c:f>
              <c:numCache>
                <c:formatCode>General</c:formatCode>
                <c:ptCount val="12"/>
                <c:pt idx="0">
                  <c:v>36</c:v>
                </c:pt>
                <c:pt idx="1">
                  <c:v>46</c:v>
                </c:pt>
                <c:pt idx="2">
                  <c:v>40</c:v>
                </c:pt>
                <c:pt idx="3">
                  <c:v>62</c:v>
                </c:pt>
                <c:pt idx="4">
                  <c:v>39</c:v>
                </c:pt>
                <c:pt idx="5">
                  <c:v>29</c:v>
                </c:pt>
                <c:pt idx="6">
                  <c:v>26</c:v>
                </c:pt>
                <c:pt idx="7">
                  <c:v>35</c:v>
                </c:pt>
                <c:pt idx="8">
                  <c:v>17</c:v>
                </c:pt>
                <c:pt idx="9">
                  <c:v>20</c:v>
                </c:pt>
                <c:pt idx="10">
                  <c:v>8</c:v>
                </c:pt>
                <c:pt idx="11">
                  <c:v>7</c:v>
                </c:pt>
              </c:numCache>
            </c:numRef>
          </c:val>
          <c:extLst>
            <c:ext xmlns:c16="http://schemas.microsoft.com/office/drawing/2014/chart" uri="{C3380CC4-5D6E-409C-BE32-E72D297353CC}">
              <c16:uniqueId val="{00000002-C731-4D71-A10E-B09C5634ECEB}"/>
            </c:ext>
          </c:extLst>
        </c:ser>
        <c:ser>
          <c:idx val="3"/>
          <c:order val="3"/>
          <c:tx>
            <c:strRef>
              <c:f>Sheet1!$A$5</c:f>
              <c:strCache>
                <c:ptCount val="1"/>
                <c:pt idx="0">
                  <c:v>F 2020-21</c:v>
                </c:pt>
              </c:strCache>
            </c:strRef>
          </c:tx>
          <c:spPr>
            <a:solidFill>
              <a:schemeClr val="accent4"/>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Sheet1!$B$5:$M$5</c:f>
              <c:numCache>
                <c:formatCode>General</c:formatCode>
                <c:ptCount val="12"/>
                <c:pt idx="0">
                  <c:v>41</c:v>
                </c:pt>
                <c:pt idx="1">
                  <c:v>26</c:v>
                </c:pt>
                <c:pt idx="2">
                  <c:v>36</c:v>
                </c:pt>
                <c:pt idx="3">
                  <c:v>50</c:v>
                </c:pt>
                <c:pt idx="4">
                  <c:v>34</c:v>
                </c:pt>
                <c:pt idx="5">
                  <c:v>28</c:v>
                </c:pt>
                <c:pt idx="6">
                  <c:v>24</c:v>
                </c:pt>
                <c:pt idx="7">
                  <c:v>27</c:v>
                </c:pt>
                <c:pt idx="8">
                  <c:v>12</c:v>
                </c:pt>
                <c:pt idx="9">
                  <c:v>18</c:v>
                </c:pt>
                <c:pt idx="10">
                  <c:v>8</c:v>
                </c:pt>
                <c:pt idx="11">
                  <c:v>8</c:v>
                </c:pt>
              </c:numCache>
            </c:numRef>
          </c:val>
          <c:extLst>
            <c:ext xmlns:c16="http://schemas.microsoft.com/office/drawing/2014/chart" uri="{C3380CC4-5D6E-409C-BE32-E72D297353CC}">
              <c16:uniqueId val="{00000004-C731-4D71-A10E-B09C5634ECEB}"/>
            </c:ext>
          </c:extLst>
        </c:ser>
        <c:dLbls>
          <c:showLegendKey val="0"/>
          <c:showVal val="0"/>
          <c:showCatName val="0"/>
          <c:showSerName val="0"/>
          <c:showPercent val="0"/>
          <c:showBubbleSize val="0"/>
        </c:dLbls>
        <c:gapWidth val="219"/>
        <c:overlap val="-27"/>
        <c:axId val="633874351"/>
        <c:axId val="633881423"/>
      </c:barChart>
      <c:catAx>
        <c:axId val="633874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3881423"/>
        <c:crosses val="autoZero"/>
        <c:auto val="1"/>
        <c:lblAlgn val="ctr"/>
        <c:lblOffset val="100"/>
        <c:noMultiLvlLbl val="0"/>
      </c:catAx>
      <c:valAx>
        <c:axId val="63388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3874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Pashto 2019-20</c:v>
                </c:pt>
              </c:strCache>
            </c:strRef>
          </c:tx>
          <c:spPr>
            <a:solidFill>
              <a:schemeClr val="accent1"/>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Sheet1!$B$2:$M$2</c:f>
              <c:numCache>
                <c:formatCode>General</c:formatCode>
                <c:ptCount val="12"/>
                <c:pt idx="0">
                  <c:v>40</c:v>
                </c:pt>
                <c:pt idx="1">
                  <c:v>78</c:v>
                </c:pt>
                <c:pt idx="2">
                  <c:v>36</c:v>
                </c:pt>
                <c:pt idx="3">
                  <c:v>85</c:v>
                </c:pt>
                <c:pt idx="4">
                  <c:v>55</c:v>
                </c:pt>
                <c:pt idx="5">
                  <c:v>43</c:v>
                </c:pt>
                <c:pt idx="6">
                  <c:v>45</c:v>
                </c:pt>
                <c:pt idx="7">
                  <c:v>32</c:v>
                </c:pt>
                <c:pt idx="8">
                  <c:v>10</c:v>
                </c:pt>
                <c:pt idx="9">
                  <c:v>14</c:v>
                </c:pt>
                <c:pt idx="10">
                  <c:v>13</c:v>
                </c:pt>
                <c:pt idx="11">
                  <c:v>10</c:v>
                </c:pt>
              </c:numCache>
            </c:numRef>
          </c:val>
          <c:extLst>
            <c:ext xmlns:c16="http://schemas.microsoft.com/office/drawing/2014/chart" uri="{C3380CC4-5D6E-409C-BE32-E72D297353CC}">
              <c16:uniqueId val="{00000000-37A7-41A8-BE05-41A05C66E461}"/>
            </c:ext>
          </c:extLst>
        </c:ser>
        <c:ser>
          <c:idx val="1"/>
          <c:order val="1"/>
          <c:tx>
            <c:strRef>
              <c:f>Sheet1!$A$3</c:f>
              <c:strCache>
                <c:ptCount val="1"/>
                <c:pt idx="0">
                  <c:v>Pashto 2020-21</c:v>
                </c:pt>
              </c:strCache>
            </c:strRef>
          </c:tx>
          <c:spPr>
            <a:solidFill>
              <a:schemeClr val="accent2"/>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Sheet1!$B$3:$M$3</c:f>
              <c:numCache>
                <c:formatCode>General</c:formatCode>
                <c:ptCount val="12"/>
                <c:pt idx="0">
                  <c:v>55</c:v>
                </c:pt>
                <c:pt idx="1">
                  <c:v>67</c:v>
                </c:pt>
                <c:pt idx="2">
                  <c:v>47</c:v>
                </c:pt>
                <c:pt idx="3">
                  <c:v>79</c:v>
                </c:pt>
                <c:pt idx="4">
                  <c:v>54</c:v>
                </c:pt>
                <c:pt idx="5">
                  <c:v>23</c:v>
                </c:pt>
                <c:pt idx="6">
                  <c:v>56</c:v>
                </c:pt>
                <c:pt idx="7">
                  <c:v>41</c:v>
                </c:pt>
                <c:pt idx="8">
                  <c:v>19</c:v>
                </c:pt>
                <c:pt idx="9">
                  <c:v>20</c:v>
                </c:pt>
                <c:pt idx="10">
                  <c:v>7</c:v>
                </c:pt>
                <c:pt idx="11">
                  <c:v>9</c:v>
                </c:pt>
              </c:numCache>
            </c:numRef>
          </c:val>
          <c:extLst>
            <c:ext xmlns:c16="http://schemas.microsoft.com/office/drawing/2014/chart" uri="{C3380CC4-5D6E-409C-BE32-E72D297353CC}">
              <c16:uniqueId val="{00000001-37A7-41A8-BE05-41A05C66E461}"/>
            </c:ext>
          </c:extLst>
        </c:ser>
        <c:ser>
          <c:idx val="2"/>
          <c:order val="2"/>
          <c:tx>
            <c:strRef>
              <c:f>Sheet1!$A$4</c:f>
              <c:strCache>
                <c:ptCount val="1"/>
                <c:pt idx="0">
                  <c:v>Dari 2019-20</c:v>
                </c:pt>
              </c:strCache>
            </c:strRef>
          </c:tx>
          <c:spPr>
            <a:solidFill>
              <a:schemeClr val="accent3"/>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Sheet1!$B$4:$M$4</c:f>
              <c:numCache>
                <c:formatCode>General</c:formatCode>
                <c:ptCount val="12"/>
                <c:pt idx="0">
                  <c:v>48</c:v>
                </c:pt>
                <c:pt idx="1">
                  <c:v>42</c:v>
                </c:pt>
                <c:pt idx="2">
                  <c:v>51</c:v>
                </c:pt>
                <c:pt idx="3">
                  <c:v>65</c:v>
                </c:pt>
                <c:pt idx="4">
                  <c:v>44</c:v>
                </c:pt>
                <c:pt idx="5">
                  <c:v>17</c:v>
                </c:pt>
                <c:pt idx="6">
                  <c:v>34</c:v>
                </c:pt>
                <c:pt idx="7">
                  <c:v>23</c:v>
                </c:pt>
                <c:pt idx="8">
                  <c:v>22</c:v>
                </c:pt>
                <c:pt idx="9">
                  <c:v>16</c:v>
                </c:pt>
                <c:pt idx="10">
                  <c:v>7</c:v>
                </c:pt>
                <c:pt idx="11">
                  <c:v>6</c:v>
                </c:pt>
              </c:numCache>
            </c:numRef>
          </c:val>
          <c:extLst>
            <c:ext xmlns:c16="http://schemas.microsoft.com/office/drawing/2014/chart" uri="{C3380CC4-5D6E-409C-BE32-E72D297353CC}">
              <c16:uniqueId val="{00000002-37A7-41A8-BE05-41A05C66E461}"/>
            </c:ext>
          </c:extLst>
        </c:ser>
        <c:ser>
          <c:idx val="3"/>
          <c:order val="3"/>
          <c:tx>
            <c:strRef>
              <c:f>Sheet1!$A$5</c:f>
              <c:strCache>
                <c:ptCount val="1"/>
                <c:pt idx="0">
                  <c:v>Dari 2020-21</c:v>
                </c:pt>
              </c:strCache>
            </c:strRef>
          </c:tx>
          <c:spPr>
            <a:solidFill>
              <a:schemeClr val="accent4"/>
            </a:solidFill>
            <a:ln>
              <a:noFill/>
            </a:ln>
            <a:effectLst/>
          </c:spPr>
          <c:invertIfNegative val="0"/>
          <c:cat>
            <c:strRef>
              <c:f>Sheet1!$B$1:$M$1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Sheet1!$B$5:$M$5</c:f>
              <c:numCache>
                <c:formatCode>General</c:formatCode>
                <c:ptCount val="12"/>
                <c:pt idx="0">
                  <c:v>45</c:v>
                </c:pt>
                <c:pt idx="1">
                  <c:v>49</c:v>
                </c:pt>
                <c:pt idx="2">
                  <c:v>45</c:v>
                </c:pt>
                <c:pt idx="3">
                  <c:v>65</c:v>
                </c:pt>
                <c:pt idx="4">
                  <c:v>33</c:v>
                </c:pt>
                <c:pt idx="5">
                  <c:v>49</c:v>
                </c:pt>
                <c:pt idx="6">
                  <c:v>29</c:v>
                </c:pt>
                <c:pt idx="7">
                  <c:v>18</c:v>
                </c:pt>
                <c:pt idx="8">
                  <c:v>14</c:v>
                </c:pt>
                <c:pt idx="9">
                  <c:v>15</c:v>
                </c:pt>
                <c:pt idx="10">
                  <c:v>11</c:v>
                </c:pt>
                <c:pt idx="11">
                  <c:v>7</c:v>
                </c:pt>
              </c:numCache>
            </c:numRef>
          </c:val>
          <c:extLst>
            <c:ext xmlns:c16="http://schemas.microsoft.com/office/drawing/2014/chart" uri="{C3380CC4-5D6E-409C-BE32-E72D297353CC}">
              <c16:uniqueId val="{00000004-37A7-41A8-BE05-41A05C66E461}"/>
            </c:ext>
          </c:extLst>
        </c:ser>
        <c:dLbls>
          <c:showLegendKey val="0"/>
          <c:showVal val="0"/>
          <c:showCatName val="0"/>
          <c:showSerName val="0"/>
          <c:showPercent val="0"/>
          <c:showBubbleSize val="0"/>
        </c:dLbls>
        <c:gapWidth val="219"/>
        <c:overlap val="-27"/>
        <c:axId val="639719999"/>
        <c:axId val="639718751"/>
      </c:barChart>
      <c:catAx>
        <c:axId val="63971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18751"/>
        <c:crosses val="autoZero"/>
        <c:auto val="1"/>
        <c:lblAlgn val="ctr"/>
        <c:lblOffset val="100"/>
        <c:noMultiLvlLbl val="0"/>
      </c:catAx>
      <c:valAx>
        <c:axId val="639718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19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 enrollment in the school</c:v>
                </c:pt>
              </c:strCache>
            </c:strRef>
          </c:tx>
          <c:spPr>
            <a:solidFill>
              <a:schemeClr val="accent1"/>
            </a:solidFill>
            <a:ln>
              <a:noFill/>
            </a:ln>
            <a:effectLst/>
          </c:spPr>
          <c:invertIfNegative val="0"/>
          <c:cat>
            <c:strRef>
              <c:f>Sheet1!$A$2:$A$5</c:f>
              <c:strCache>
                <c:ptCount val="4"/>
                <c:pt idx="0">
                  <c:v>2017-18</c:v>
                </c:pt>
                <c:pt idx="1">
                  <c:v>2018-19</c:v>
                </c:pt>
                <c:pt idx="2">
                  <c:v>2019-20</c:v>
                </c:pt>
                <c:pt idx="3">
                  <c:v>2020-21</c:v>
                </c:pt>
              </c:strCache>
            </c:strRef>
          </c:cat>
          <c:val>
            <c:numRef>
              <c:f>Sheet1!$B$2:$B$5</c:f>
              <c:numCache>
                <c:formatCode>General</c:formatCode>
                <c:ptCount val="4"/>
                <c:pt idx="0">
                  <c:v>13000</c:v>
                </c:pt>
                <c:pt idx="1">
                  <c:v>13564</c:v>
                </c:pt>
                <c:pt idx="2">
                  <c:v>14128</c:v>
                </c:pt>
                <c:pt idx="3">
                  <c:v>11397</c:v>
                </c:pt>
              </c:numCache>
            </c:numRef>
          </c:val>
          <c:extLst>
            <c:ext xmlns:c16="http://schemas.microsoft.com/office/drawing/2014/chart" uri="{C3380CC4-5D6E-409C-BE32-E72D297353CC}">
              <c16:uniqueId val="{00000000-F0D3-4280-9818-604DF7B0A7E3}"/>
            </c:ext>
          </c:extLst>
        </c:ser>
        <c:ser>
          <c:idx val="1"/>
          <c:order val="1"/>
          <c:tx>
            <c:strRef>
              <c:f>Sheet1!$C$1</c:f>
              <c:strCache>
                <c:ptCount val="1"/>
                <c:pt idx="0">
                  <c:v>Number of Boys</c:v>
                </c:pt>
              </c:strCache>
            </c:strRef>
          </c:tx>
          <c:spPr>
            <a:solidFill>
              <a:schemeClr val="accent3"/>
            </a:solidFill>
            <a:ln>
              <a:noFill/>
            </a:ln>
            <a:effectLst/>
          </c:spPr>
          <c:invertIfNegative val="0"/>
          <c:cat>
            <c:strRef>
              <c:f>Sheet1!$A$2:$A$5</c:f>
              <c:strCache>
                <c:ptCount val="4"/>
                <c:pt idx="0">
                  <c:v>2017-18</c:v>
                </c:pt>
                <c:pt idx="1">
                  <c:v>2018-19</c:v>
                </c:pt>
                <c:pt idx="2">
                  <c:v>2019-20</c:v>
                </c:pt>
                <c:pt idx="3">
                  <c:v>2020-21</c:v>
                </c:pt>
              </c:strCache>
            </c:strRef>
          </c:cat>
          <c:val>
            <c:numRef>
              <c:f>Sheet1!$C$2:$C$5</c:f>
              <c:numCache>
                <c:formatCode>General</c:formatCode>
                <c:ptCount val="4"/>
                <c:pt idx="0">
                  <c:v>7682</c:v>
                </c:pt>
                <c:pt idx="1">
                  <c:v>8243</c:v>
                </c:pt>
                <c:pt idx="2">
                  <c:v>8367</c:v>
                </c:pt>
                <c:pt idx="3">
                  <c:v>6267</c:v>
                </c:pt>
              </c:numCache>
            </c:numRef>
          </c:val>
          <c:extLst>
            <c:ext xmlns:c16="http://schemas.microsoft.com/office/drawing/2014/chart" uri="{C3380CC4-5D6E-409C-BE32-E72D297353CC}">
              <c16:uniqueId val="{00000001-F0D3-4280-9818-604DF7B0A7E3}"/>
            </c:ext>
          </c:extLst>
        </c:ser>
        <c:ser>
          <c:idx val="2"/>
          <c:order val="2"/>
          <c:tx>
            <c:strRef>
              <c:f>Sheet1!$D$1</c:f>
              <c:strCache>
                <c:ptCount val="1"/>
                <c:pt idx="0">
                  <c:v>Number of girls</c:v>
                </c:pt>
              </c:strCache>
            </c:strRef>
          </c:tx>
          <c:spPr>
            <a:solidFill>
              <a:schemeClr val="accent5"/>
            </a:solidFill>
            <a:ln>
              <a:noFill/>
            </a:ln>
            <a:effectLst/>
          </c:spPr>
          <c:invertIfNegative val="0"/>
          <c:cat>
            <c:strRef>
              <c:f>Sheet1!$A$2:$A$5</c:f>
              <c:strCache>
                <c:ptCount val="4"/>
                <c:pt idx="0">
                  <c:v>2017-18</c:v>
                </c:pt>
                <c:pt idx="1">
                  <c:v>2018-19</c:v>
                </c:pt>
                <c:pt idx="2">
                  <c:v>2019-20</c:v>
                </c:pt>
                <c:pt idx="3">
                  <c:v>2020-21</c:v>
                </c:pt>
              </c:strCache>
            </c:strRef>
          </c:cat>
          <c:val>
            <c:numRef>
              <c:f>Sheet1!$D$2:$D$5</c:f>
              <c:numCache>
                <c:formatCode>General</c:formatCode>
                <c:ptCount val="4"/>
                <c:pt idx="0">
                  <c:v>5318</c:v>
                </c:pt>
                <c:pt idx="1">
                  <c:v>5321</c:v>
                </c:pt>
                <c:pt idx="2">
                  <c:v>5761</c:v>
                </c:pt>
                <c:pt idx="3">
                  <c:v>5130</c:v>
                </c:pt>
              </c:numCache>
            </c:numRef>
          </c:val>
          <c:extLst>
            <c:ext xmlns:c16="http://schemas.microsoft.com/office/drawing/2014/chart" uri="{C3380CC4-5D6E-409C-BE32-E72D297353CC}">
              <c16:uniqueId val="{00000002-F0D3-4280-9818-604DF7B0A7E3}"/>
            </c:ext>
          </c:extLst>
        </c:ser>
        <c:dLbls>
          <c:showLegendKey val="0"/>
          <c:showVal val="0"/>
          <c:showCatName val="0"/>
          <c:showSerName val="0"/>
          <c:showPercent val="0"/>
          <c:showBubbleSize val="0"/>
        </c:dLbls>
        <c:gapWidth val="219"/>
        <c:overlap val="-27"/>
        <c:axId val="279137296"/>
        <c:axId val="279139376"/>
      </c:barChart>
      <c:catAx>
        <c:axId val="2791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39376"/>
        <c:crosses val="autoZero"/>
        <c:auto val="1"/>
        <c:lblAlgn val="ctr"/>
        <c:lblOffset val="100"/>
        <c:noMultiLvlLbl val="0"/>
      </c:catAx>
      <c:valAx>
        <c:axId val="27913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3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Sheet1!$B$2:$B$5</c:f>
              <c:numCache>
                <c:formatCode>General</c:formatCode>
                <c:ptCount val="4"/>
                <c:pt idx="0">
                  <c:v>2990</c:v>
                </c:pt>
                <c:pt idx="1">
                  <c:v>2848</c:v>
                </c:pt>
                <c:pt idx="2">
                  <c:v>3108</c:v>
                </c:pt>
                <c:pt idx="3">
                  <c:v>3305</c:v>
                </c:pt>
              </c:numCache>
            </c:numRef>
          </c:val>
          <c:extLst>
            <c:ext xmlns:c16="http://schemas.microsoft.com/office/drawing/2014/chart" uri="{C3380CC4-5D6E-409C-BE32-E72D297353CC}">
              <c16:uniqueId val="{00000000-F86F-4FFF-88DE-4C69C8DA420E}"/>
            </c:ext>
          </c:extLst>
        </c:ser>
        <c:ser>
          <c:idx val="1"/>
          <c:order val="1"/>
          <c:tx>
            <c:strRef>
              <c:f>Sheet1!$C$1</c:f>
              <c:strCache>
                <c:ptCount val="1"/>
                <c:pt idx="0">
                  <c:v>Pashto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Sheet1!$C$2:$C$5</c:f>
              <c:numCache>
                <c:formatCode>General</c:formatCode>
                <c:ptCount val="4"/>
                <c:pt idx="0">
                  <c:v>8710</c:v>
                </c:pt>
                <c:pt idx="1">
                  <c:v>9495</c:v>
                </c:pt>
                <c:pt idx="2">
                  <c:v>9890</c:v>
                </c:pt>
                <c:pt idx="3">
                  <c:v>7750</c:v>
                </c:pt>
              </c:numCache>
            </c:numRef>
          </c:val>
          <c:extLst>
            <c:ext xmlns:c16="http://schemas.microsoft.com/office/drawing/2014/chart" uri="{C3380CC4-5D6E-409C-BE32-E72D297353CC}">
              <c16:uniqueId val="{00000001-F86F-4FFF-88DE-4C69C8DA420E}"/>
            </c:ext>
          </c:extLst>
        </c:ser>
        <c:ser>
          <c:idx val="2"/>
          <c:order val="2"/>
          <c:tx>
            <c:strRef>
              <c:f>Sheet1!$D$1</c:f>
              <c:strCache>
                <c:ptCount val="1"/>
                <c:pt idx="0">
                  <c:v>Others</c:v>
                </c:pt>
              </c:strCache>
            </c:strRef>
          </c:tx>
          <c:spPr>
            <a:solidFill>
              <a:schemeClr val="accent5"/>
            </a:solidFill>
            <a:ln>
              <a:noFill/>
            </a:ln>
            <a:effectLst/>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945556074195495E-2"/>
                      <c:h val="6.7731392258147713E-2"/>
                    </c:manualLayout>
                  </c15:layout>
                </c:ext>
                <c:ext xmlns:c16="http://schemas.microsoft.com/office/drawing/2014/chart" uri="{C3380CC4-5D6E-409C-BE32-E72D297353CC}">
                  <c16:uniqueId val="{00000005-F86F-4FFF-88DE-4C69C8DA42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2017-18</c:v>
                </c:pt>
                <c:pt idx="1">
                  <c:v>2018-19</c:v>
                </c:pt>
                <c:pt idx="2">
                  <c:v>2019-20</c:v>
                </c:pt>
                <c:pt idx="3">
                  <c:v>2020-21</c:v>
                </c:pt>
              </c:strCache>
            </c:strRef>
          </c:cat>
          <c:val>
            <c:numRef>
              <c:f>Sheet1!$D$2:$D$5</c:f>
              <c:numCache>
                <c:formatCode>General</c:formatCode>
                <c:ptCount val="4"/>
                <c:pt idx="0">
                  <c:v>1300</c:v>
                </c:pt>
                <c:pt idx="1">
                  <c:v>1221</c:v>
                </c:pt>
                <c:pt idx="2">
                  <c:v>1130</c:v>
                </c:pt>
                <c:pt idx="3">
                  <c:v>342</c:v>
                </c:pt>
              </c:numCache>
            </c:numRef>
          </c:val>
          <c:extLst>
            <c:ext xmlns:c16="http://schemas.microsoft.com/office/drawing/2014/chart" uri="{C3380CC4-5D6E-409C-BE32-E72D297353CC}">
              <c16:uniqueId val="{00000002-F86F-4FFF-88DE-4C69C8DA420E}"/>
            </c:ext>
          </c:extLst>
        </c:ser>
        <c:ser>
          <c:idx val="3"/>
          <c:order val="3"/>
          <c:tx>
            <c:strRef>
              <c:f>Sheet1!#REF!</c:f>
              <c:strCache>
                <c:ptCount val="1"/>
                <c:pt idx="0">
                  <c:v>#REF!</c:v>
                </c:pt>
              </c:strCache>
            </c:strRef>
          </c:tx>
          <c:spPr>
            <a:solidFill>
              <a:schemeClr val="accent1">
                <a:lumMod val="60000"/>
              </a:schemeClr>
            </a:solidFill>
            <a:ln>
              <a:noFill/>
            </a:ln>
            <a:effectLst/>
          </c:spPr>
          <c:invertIfNegative val="0"/>
          <c:dLbls>
            <c:delete val="1"/>
          </c:dLbls>
          <c:cat>
            <c:strRef>
              <c:f>Sheet1!$A$2:$A$5</c:f>
              <c:strCache>
                <c:ptCount val="4"/>
                <c:pt idx="0">
                  <c:v>2017-18</c:v>
                </c:pt>
                <c:pt idx="1">
                  <c:v>2018-19</c:v>
                </c:pt>
                <c:pt idx="2">
                  <c:v>2019-20</c:v>
                </c:pt>
                <c:pt idx="3">
                  <c:v>2020-21</c:v>
                </c:pt>
              </c:strCache>
            </c:strRef>
          </c:cat>
          <c:val>
            <c:numRef>
              <c:f>Sheet1!#REF!</c:f>
              <c:numCache>
                <c:formatCode>General</c:formatCode>
                <c:ptCount val="1"/>
                <c:pt idx="0">
                  <c:v>1</c:v>
                </c:pt>
              </c:numCache>
            </c:numRef>
          </c:val>
          <c:extLst>
            <c:ext xmlns:c16="http://schemas.microsoft.com/office/drawing/2014/chart" uri="{C3380CC4-5D6E-409C-BE32-E72D297353CC}">
              <c16:uniqueId val="{00000004-F86F-4FFF-88DE-4C69C8DA420E}"/>
            </c:ext>
          </c:extLst>
        </c:ser>
        <c:dLbls>
          <c:dLblPos val="ctr"/>
          <c:showLegendKey val="0"/>
          <c:showVal val="1"/>
          <c:showCatName val="0"/>
          <c:showSerName val="0"/>
          <c:showPercent val="0"/>
          <c:showBubbleSize val="0"/>
        </c:dLbls>
        <c:gapWidth val="219"/>
        <c:overlap val="100"/>
        <c:axId val="180054272"/>
        <c:axId val="180054688"/>
      </c:barChart>
      <c:catAx>
        <c:axId val="1800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688"/>
        <c:crosses val="autoZero"/>
        <c:auto val="1"/>
        <c:lblAlgn val="ctr"/>
        <c:lblOffset val="100"/>
        <c:noMultiLvlLbl val="0"/>
      </c:catAx>
      <c:valAx>
        <c:axId val="1800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27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Sheet1!$B$2:$B$5</c:f>
              <c:numCache>
                <c:formatCode>General</c:formatCode>
                <c:ptCount val="4"/>
                <c:pt idx="0">
                  <c:v>2990</c:v>
                </c:pt>
                <c:pt idx="1">
                  <c:v>2848</c:v>
                </c:pt>
                <c:pt idx="2">
                  <c:v>3108</c:v>
                </c:pt>
                <c:pt idx="3">
                  <c:v>3305</c:v>
                </c:pt>
              </c:numCache>
            </c:numRef>
          </c:val>
          <c:extLst>
            <c:ext xmlns:c16="http://schemas.microsoft.com/office/drawing/2014/chart" uri="{C3380CC4-5D6E-409C-BE32-E72D297353CC}">
              <c16:uniqueId val="{00000000-F86F-4FFF-88DE-4C69C8DA420E}"/>
            </c:ext>
          </c:extLst>
        </c:ser>
        <c:ser>
          <c:idx val="1"/>
          <c:order val="1"/>
          <c:tx>
            <c:strRef>
              <c:f>Sheet1!$C$1</c:f>
              <c:strCache>
                <c:ptCount val="1"/>
                <c:pt idx="0">
                  <c:v>Pashto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Sheet1!$C$2:$C$5</c:f>
              <c:numCache>
                <c:formatCode>General</c:formatCode>
                <c:ptCount val="4"/>
                <c:pt idx="0">
                  <c:v>8710</c:v>
                </c:pt>
                <c:pt idx="1">
                  <c:v>9495</c:v>
                </c:pt>
                <c:pt idx="2">
                  <c:v>9890</c:v>
                </c:pt>
                <c:pt idx="3">
                  <c:v>7750</c:v>
                </c:pt>
              </c:numCache>
            </c:numRef>
          </c:val>
          <c:extLst>
            <c:ext xmlns:c16="http://schemas.microsoft.com/office/drawing/2014/chart" uri="{C3380CC4-5D6E-409C-BE32-E72D297353CC}">
              <c16:uniqueId val="{00000001-F86F-4FFF-88DE-4C69C8DA420E}"/>
            </c:ext>
          </c:extLst>
        </c:ser>
        <c:ser>
          <c:idx val="2"/>
          <c:order val="2"/>
          <c:tx>
            <c:strRef>
              <c:f>Sheet1!$D$1</c:f>
              <c:strCache>
                <c:ptCount val="1"/>
                <c:pt idx="0">
                  <c:v>Others</c:v>
                </c:pt>
              </c:strCache>
            </c:strRef>
          </c:tx>
          <c:spPr>
            <a:solidFill>
              <a:schemeClr val="accent5"/>
            </a:solidFill>
            <a:ln>
              <a:noFill/>
            </a:ln>
            <a:effectLst/>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945556074195495E-2"/>
                      <c:h val="6.7731392258147713E-2"/>
                    </c:manualLayout>
                  </c15:layout>
                </c:ext>
                <c:ext xmlns:c16="http://schemas.microsoft.com/office/drawing/2014/chart" uri="{C3380CC4-5D6E-409C-BE32-E72D297353CC}">
                  <c16:uniqueId val="{00000005-F86F-4FFF-88DE-4C69C8DA42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2017-18</c:v>
                </c:pt>
                <c:pt idx="1">
                  <c:v>2018-19</c:v>
                </c:pt>
                <c:pt idx="2">
                  <c:v>2019-20</c:v>
                </c:pt>
                <c:pt idx="3">
                  <c:v>2020-21</c:v>
                </c:pt>
              </c:strCache>
            </c:strRef>
          </c:cat>
          <c:val>
            <c:numRef>
              <c:f>Sheet1!$D$2:$D$5</c:f>
              <c:numCache>
                <c:formatCode>General</c:formatCode>
                <c:ptCount val="4"/>
                <c:pt idx="0">
                  <c:v>1300</c:v>
                </c:pt>
                <c:pt idx="1">
                  <c:v>1221</c:v>
                </c:pt>
                <c:pt idx="2">
                  <c:v>1130</c:v>
                </c:pt>
                <c:pt idx="3">
                  <c:v>342</c:v>
                </c:pt>
              </c:numCache>
            </c:numRef>
          </c:val>
          <c:extLst>
            <c:ext xmlns:c16="http://schemas.microsoft.com/office/drawing/2014/chart" uri="{C3380CC4-5D6E-409C-BE32-E72D297353CC}">
              <c16:uniqueId val="{00000002-F86F-4FFF-88DE-4C69C8DA420E}"/>
            </c:ext>
          </c:extLst>
        </c:ser>
        <c:ser>
          <c:idx val="3"/>
          <c:order val="3"/>
          <c:tx>
            <c:strRef>
              <c:f>Sheet1!#REF!</c:f>
              <c:strCache>
                <c:ptCount val="1"/>
                <c:pt idx="0">
                  <c:v>#REF!</c:v>
                </c:pt>
              </c:strCache>
            </c:strRef>
          </c:tx>
          <c:spPr>
            <a:solidFill>
              <a:schemeClr val="accent1">
                <a:lumMod val="60000"/>
              </a:schemeClr>
            </a:solidFill>
            <a:ln>
              <a:noFill/>
            </a:ln>
            <a:effectLst/>
          </c:spPr>
          <c:invertIfNegative val="0"/>
          <c:dLbls>
            <c:delete val="1"/>
          </c:dLbls>
          <c:cat>
            <c:strRef>
              <c:f>Sheet1!$A$2:$A$5</c:f>
              <c:strCache>
                <c:ptCount val="4"/>
                <c:pt idx="0">
                  <c:v>2017-18</c:v>
                </c:pt>
                <c:pt idx="1">
                  <c:v>2018-19</c:v>
                </c:pt>
                <c:pt idx="2">
                  <c:v>2019-20</c:v>
                </c:pt>
                <c:pt idx="3">
                  <c:v>2020-21</c:v>
                </c:pt>
              </c:strCache>
            </c:strRef>
          </c:cat>
          <c:val>
            <c:numRef>
              <c:f>Sheet1!#REF!</c:f>
              <c:numCache>
                <c:formatCode>General</c:formatCode>
                <c:ptCount val="1"/>
                <c:pt idx="0">
                  <c:v>1</c:v>
                </c:pt>
              </c:numCache>
            </c:numRef>
          </c:val>
          <c:extLst>
            <c:ext xmlns:c16="http://schemas.microsoft.com/office/drawing/2014/chart" uri="{C3380CC4-5D6E-409C-BE32-E72D297353CC}">
              <c16:uniqueId val="{00000004-F86F-4FFF-88DE-4C69C8DA420E}"/>
            </c:ext>
          </c:extLst>
        </c:ser>
        <c:dLbls>
          <c:dLblPos val="ctr"/>
          <c:showLegendKey val="0"/>
          <c:showVal val="1"/>
          <c:showCatName val="0"/>
          <c:showSerName val="0"/>
          <c:showPercent val="0"/>
          <c:showBubbleSize val="0"/>
        </c:dLbls>
        <c:gapWidth val="219"/>
        <c:axId val="180054272"/>
        <c:axId val="180054688"/>
      </c:barChart>
      <c:catAx>
        <c:axId val="18005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688"/>
        <c:crosses val="autoZero"/>
        <c:auto val="1"/>
        <c:lblAlgn val="ctr"/>
        <c:lblOffset val="100"/>
        <c:noMultiLvlLbl val="0"/>
      </c:catAx>
      <c:valAx>
        <c:axId val="18005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 enrollment in the district</c:v>
                </c:pt>
              </c:strCache>
            </c:strRef>
          </c:tx>
          <c:spPr>
            <a:solidFill>
              <a:schemeClr val="accent1"/>
            </a:solidFill>
            <a:ln>
              <a:noFill/>
            </a:ln>
            <a:effectLst/>
          </c:spPr>
          <c:invertIfNegative val="0"/>
          <c:cat>
            <c:strRef>
              <c:f>Sheet1!$A$2:$A$5</c:f>
              <c:strCache>
                <c:ptCount val="4"/>
                <c:pt idx="0">
                  <c:v>2017-18</c:v>
                </c:pt>
                <c:pt idx="1">
                  <c:v>2018-19</c:v>
                </c:pt>
                <c:pt idx="2">
                  <c:v>2019-20</c:v>
                </c:pt>
                <c:pt idx="3">
                  <c:v>2020-21</c:v>
                </c:pt>
              </c:strCache>
            </c:strRef>
          </c:cat>
          <c:val>
            <c:numRef>
              <c:f>Sheet1!$B$2:$B$5</c:f>
              <c:numCache>
                <c:formatCode>General</c:formatCode>
                <c:ptCount val="4"/>
                <c:pt idx="0">
                  <c:v>13000</c:v>
                </c:pt>
                <c:pt idx="1">
                  <c:v>13564</c:v>
                </c:pt>
                <c:pt idx="2">
                  <c:v>14128</c:v>
                </c:pt>
                <c:pt idx="3">
                  <c:v>11397</c:v>
                </c:pt>
              </c:numCache>
            </c:numRef>
          </c:val>
          <c:extLst>
            <c:ext xmlns:c16="http://schemas.microsoft.com/office/drawing/2014/chart" uri="{C3380CC4-5D6E-409C-BE32-E72D297353CC}">
              <c16:uniqueId val="{00000000-D45B-46CD-9046-2FA611AE0A38}"/>
            </c:ext>
          </c:extLst>
        </c:ser>
        <c:dLbls>
          <c:showLegendKey val="0"/>
          <c:showVal val="0"/>
          <c:showCatName val="0"/>
          <c:showSerName val="0"/>
          <c:showPercent val="0"/>
          <c:showBubbleSize val="0"/>
        </c:dLbls>
        <c:gapWidth val="219"/>
        <c:overlap val="-27"/>
        <c:axId val="1429296928"/>
        <c:axId val="1429291936"/>
      </c:barChart>
      <c:catAx>
        <c:axId val="142929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291936"/>
        <c:crosses val="autoZero"/>
        <c:auto val="1"/>
        <c:lblAlgn val="ctr"/>
        <c:lblOffset val="100"/>
        <c:noMultiLvlLbl val="0"/>
      </c:catAx>
      <c:valAx>
        <c:axId val="142929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29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 enrollment in the school</c:v>
                </c:pt>
              </c:strCache>
            </c:strRef>
          </c:tx>
          <c:spPr>
            <a:solidFill>
              <a:schemeClr val="accent1"/>
            </a:solidFill>
            <a:ln>
              <a:noFill/>
            </a:ln>
            <a:effectLst/>
          </c:spPr>
          <c:invertIfNegative val="0"/>
          <c:cat>
            <c:strRef>
              <c:f>Sheet1!$A$2:$A$5</c:f>
              <c:strCache>
                <c:ptCount val="4"/>
                <c:pt idx="0">
                  <c:v>2017-18</c:v>
                </c:pt>
                <c:pt idx="1">
                  <c:v>2018-19</c:v>
                </c:pt>
                <c:pt idx="2">
                  <c:v>2019-20</c:v>
                </c:pt>
                <c:pt idx="3">
                  <c:v>2020-21</c:v>
                </c:pt>
              </c:strCache>
            </c:strRef>
          </c:cat>
          <c:val>
            <c:numRef>
              <c:f>Sheet1!$B$2:$B$5</c:f>
              <c:numCache>
                <c:formatCode>General</c:formatCode>
                <c:ptCount val="4"/>
                <c:pt idx="0">
                  <c:v>13000</c:v>
                </c:pt>
                <c:pt idx="1">
                  <c:v>13564</c:v>
                </c:pt>
                <c:pt idx="2">
                  <c:v>14128</c:v>
                </c:pt>
                <c:pt idx="3">
                  <c:v>11397</c:v>
                </c:pt>
              </c:numCache>
            </c:numRef>
          </c:val>
          <c:extLst>
            <c:ext xmlns:c16="http://schemas.microsoft.com/office/drawing/2014/chart" uri="{C3380CC4-5D6E-409C-BE32-E72D297353CC}">
              <c16:uniqueId val="{00000000-F0D3-4280-9818-604DF7B0A7E3}"/>
            </c:ext>
          </c:extLst>
        </c:ser>
        <c:ser>
          <c:idx val="1"/>
          <c:order val="1"/>
          <c:tx>
            <c:strRef>
              <c:f>Sheet1!$C$1</c:f>
              <c:strCache>
                <c:ptCount val="1"/>
                <c:pt idx="0">
                  <c:v>Number of Boys</c:v>
                </c:pt>
              </c:strCache>
            </c:strRef>
          </c:tx>
          <c:spPr>
            <a:solidFill>
              <a:schemeClr val="accent3"/>
            </a:solidFill>
            <a:ln>
              <a:noFill/>
            </a:ln>
            <a:effectLst/>
          </c:spPr>
          <c:invertIfNegative val="0"/>
          <c:cat>
            <c:strRef>
              <c:f>Sheet1!$A$2:$A$5</c:f>
              <c:strCache>
                <c:ptCount val="4"/>
                <c:pt idx="0">
                  <c:v>2017-18</c:v>
                </c:pt>
                <c:pt idx="1">
                  <c:v>2018-19</c:v>
                </c:pt>
                <c:pt idx="2">
                  <c:v>2019-20</c:v>
                </c:pt>
                <c:pt idx="3">
                  <c:v>2020-21</c:v>
                </c:pt>
              </c:strCache>
            </c:strRef>
          </c:cat>
          <c:val>
            <c:numRef>
              <c:f>Sheet1!$C$2:$C$5</c:f>
              <c:numCache>
                <c:formatCode>General</c:formatCode>
                <c:ptCount val="4"/>
                <c:pt idx="0">
                  <c:v>7682</c:v>
                </c:pt>
                <c:pt idx="1">
                  <c:v>8243</c:v>
                </c:pt>
                <c:pt idx="2">
                  <c:v>8367</c:v>
                </c:pt>
                <c:pt idx="3">
                  <c:v>6267</c:v>
                </c:pt>
              </c:numCache>
            </c:numRef>
          </c:val>
          <c:extLst>
            <c:ext xmlns:c16="http://schemas.microsoft.com/office/drawing/2014/chart" uri="{C3380CC4-5D6E-409C-BE32-E72D297353CC}">
              <c16:uniqueId val="{00000001-F0D3-4280-9818-604DF7B0A7E3}"/>
            </c:ext>
          </c:extLst>
        </c:ser>
        <c:ser>
          <c:idx val="2"/>
          <c:order val="2"/>
          <c:tx>
            <c:strRef>
              <c:f>Sheet1!$D$1</c:f>
              <c:strCache>
                <c:ptCount val="1"/>
                <c:pt idx="0">
                  <c:v>Number of girls</c:v>
                </c:pt>
              </c:strCache>
            </c:strRef>
          </c:tx>
          <c:spPr>
            <a:solidFill>
              <a:schemeClr val="accent5"/>
            </a:solidFill>
            <a:ln>
              <a:noFill/>
            </a:ln>
            <a:effectLst/>
          </c:spPr>
          <c:invertIfNegative val="0"/>
          <c:cat>
            <c:strRef>
              <c:f>Sheet1!$A$2:$A$5</c:f>
              <c:strCache>
                <c:ptCount val="4"/>
                <c:pt idx="0">
                  <c:v>2017-18</c:v>
                </c:pt>
                <c:pt idx="1">
                  <c:v>2018-19</c:v>
                </c:pt>
                <c:pt idx="2">
                  <c:v>2019-20</c:v>
                </c:pt>
                <c:pt idx="3">
                  <c:v>2020-21</c:v>
                </c:pt>
              </c:strCache>
            </c:strRef>
          </c:cat>
          <c:val>
            <c:numRef>
              <c:f>Sheet1!$D$2:$D$5</c:f>
              <c:numCache>
                <c:formatCode>General</c:formatCode>
                <c:ptCount val="4"/>
                <c:pt idx="0">
                  <c:v>5318</c:v>
                </c:pt>
                <c:pt idx="1">
                  <c:v>5321</c:v>
                </c:pt>
                <c:pt idx="2">
                  <c:v>5761</c:v>
                </c:pt>
                <c:pt idx="3">
                  <c:v>5130</c:v>
                </c:pt>
              </c:numCache>
            </c:numRef>
          </c:val>
          <c:extLst>
            <c:ext xmlns:c16="http://schemas.microsoft.com/office/drawing/2014/chart" uri="{C3380CC4-5D6E-409C-BE32-E72D297353CC}">
              <c16:uniqueId val="{00000002-F0D3-4280-9818-604DF7B0A7E3}"/>
            </c:ext>
          </c:extLst>
        </c:ser>
        <c:dLbls>
          <c:showLegendKey val="0"/>
          <c:showVal val="0"/>
          <c:showCatName val="0"/>
          <c:showSerName val="0"/>
          <c:showPercent val="0"/>
          <c:showBubbleSize val="0"/>
        </c:dLbls>
        <c:gapWidth val="219"/>
        <c:overlap val="-27"/>
        <c:axId val="279137296"/>
        <c:axId val="279139376"/>
      </c:barChart>
      <c:catAx>
        <c:axId val="2791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39376"/>
        <c:crosses val="autoZero"/>
        <c:auto val="1"/>
        <c:lblAlgn val="ctr"/>
        <c:lblOffset val="100"/>
        <c:noMultiLvlLbl val="0"/>
      </c:catAx>
      <c:valAx>
        <c:axId val="27913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3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Sheet1!$B$2:$B$5</c:f>
              <c:numCache>
                <c:formatCode>General</c:formatCode>
                <c:ptCount val="4"/>
                <c:pt idx="0">
                  <c:v>2990</c:v>
                </c:pt>
                <c:pt idx="1">
                  <c:v>2848</c:v>
                </c:pt>
                <c:pt idx="2">
                  <c:v>3108</c:v>
                </c:pt>
                <c:pt idx="3">
                  <c:v>3305</c:v>
                </c:pt>
              </c:numCache>
            </c:numRef>
          </c:val>
          <c:extLst>
            <c:ext xmlns:c16="http://schemas.microsoft.com/office/drawing/2014/chart" uri="{C3380CC4-5D6E-409C-BE32-E72D297353CC}">
              <c16:uniqueId val="{00000000-F86F-4FFF-88DE-4C69C8DA420E}"/>
            </c:ext>
          </c:extLst>
        </c:ser>
        <c:ser>
          <c:idx val="1"/>
          <c:order val="1"/>
          <c:tx>
            <c:strRef>
              <c:f>Sheet1!$C$1</c:f>
              <c:strCache>
                <c:ptCount val="1"/>
                <c:pt idx="0">
                  <c:v>Pashto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Sheet1!$C$2:$C$5</c:f>
              <c:numCache>
                <c:formatCode>General</c:formatCode>
                <c:ptCount val="4"/>
                <c:pt idx="0">
                  <c:v>8710</c:v>
                </c:pt>
                <c:pt idx="1">
                  <c:v>9495</c:v>
                </c:pt>
                <c:pt idx="2">
                  <c:v>9890</c:v>
                </c:pt>
                <c:pt idx="3">
                  <c:v>7750</c:v>
                </c:pt>
              </c:numCache>
            </c:numRef>
          </c:val>
          <c:extLst>
            <c:ext xmlns:c16="http://schemas.microsoft.com/office/drawing/2014/chart" uri="{C3380CC4-5D6E-409C-BE32-E72D297353CC}">
              <c16:uniqueId val="{00000001-F86F-4FFF-88DE-4C69C8DA420E}"/>
            </c:ext>
          </c:extLst>
        </c:ser>
        <c:ser>
          <c:idx val="2"/>
          <c:order val="2"/>
          <c:tx>
            <c:strRef>
              <c:f>Sheet1!$D$1</c:f>
              <c:strCache>
                <c:ptCount val="1"/>
                <c:pt idx="0">
                  <c:v>Others</c:v>
                </c:pt>
              </c:strCache>
            </c:strRef>
          </c:tx>
          <c:spPr>
            <a:solidFill>
              <a:schemeClr val="accent5"/>
            </a:solidFill>
            <a:ln>
              <a:noFill/>
            </a:ln>
            <a:effectLst/>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945556074195495E-2"/>
                      <c:h val="6.7731392258147713E-2"/>
                    </c:manualLayout>
                  </c15:layout>
                </c:ext>
                <c:ext xmlns:c16="http://schemas.microsoft.com/office/drawing/2014/chart" uri="{C3380CC4-5D6E-409C-BE32-E72D297353CC}">
                  <c16:uniqueId val="{00000005-F86F-4FFF-88DE-4C69C8DA42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2017-18</c:v>
                </c:pt>
                <c:pt idx="1">
                  <c:v>2018-19</c:v>
                </c:pt>
                <c:pt idx="2">
                  <c:v>2019-20</c:v>
                </c:pt>
                <c:pt idx="3">
                  <c:v>2020-21</c:v>
                </c:pt>
              </c:strCache>
            </c:strRef>
          </c:cat>
          <c:val>
            <c:numRef>
              <c:f>Sheet1!$D$2:$D$5</c:f>
              <c:numCache>
                <c:formatCode>General</c:formatCode>
                <c:ptCount val="4"/>
                <c:pt idx="0">
                  <c:v>1300</c:v>
                </c:pt>
                <c:pt idx="1">
                  <c:v>1221</c:v>
                </c:pt>
                <c:pt idx="2">
                  <c:v>1130</c:v>
                </c:pt>
                <c:pt idx="3">
                  <c:v>342</c:v>
                </c:pt>
              </c:numCache>
            </c:numRef>
          </c:val>
          <c:extLst>
            <c:ext xmlns:c16="http://schemas.microsoft.com/office/drawing/2014/chart" uri="{C3380CC4-5D6E-409C-BE32-E72D297353CC}">
              <c16:uniqueId val="{00000002-F86F-4FFF-88DE-4C69C8DA420E}"/>
            </c:ext>
          </c:extLst>
        </c:ser>
        <c:ser>
          <c:idx val="3"/>
          <c:order val="3"/>
          <c:tx>
            <c:strRef>
              <c:f>Sheet1!#REF!</c:f>
              <c:strCache>
                <c:ptCount val="1"/>
                <c:pt idx="0">
                  <c:v>#REF!</c:v>
                </c:pt>
              </c:strCache>
            </c:strRef>
          </c:tx>
          <c:spPr>
            <a:solidFill>
              <a:schemeClr val="accent1">
                <a:lumMod val="60000"/>
              </a:schemeClr>
            </a:solidFill>
            <a:ln>
              <a:noFill/>
            </a:ln>
            <a:effectLst/>
          </c:spPr>
          <c:invertIfNegative val="0"/>
          <c:dLbls>
            <c:delete val="1"/>
          </c:dLbls>
          <c:cat>
            <c:strRef>
              <c:f>Sheet1!$A$2:$A$5</c:f>
              <c:strCache>
                <c:ptCount val="4"/>
                <c:pt idx="0">
                  <c:v>2017-18</c:v>
                </c:pt>
                <c:pt idx="1">
                  <c:v>2018-19</c:v>
                </c:pt>
                <c:pt idx="2">
                  <c:v>2019-20</c:v>
                </c:pt>
                <c:pt idx="3">
                  <c:v>2020-21</c:v>
                </c:pt>
              </c:strCache>
            </c:strRef>
          </c:cat>
          <c:val>
            <c:numRef>
              <c:f>Sheet1!#REF!</c:f>
              <c:numCache>
                <c:formatCode>General</c:formatCode>
                <c:ptCount val="1"/>
                <c:pt idx="0">
                  <c:v>1</c:v>
                </c:pt>
              </c:numCache>
            </c:numRef>
          </c:val>
          <c:extLst>
            <c:ext xmlns:c16="http://schemas.microsoft.com/office/drawing/2014/chart" uri="{C3380CC4-5D6E-409C-BE32-E72D297353CC}">
              <c16:uniqueId val="{00000004-F86F-4FFF-88DE-4C69C8DA420E}"/>
            </c:ext>
          </c:extLst>
        </c:ser>
        <c:dLbls>
          <c:dLblPos val="ctr"/>
          <c:showLegendKey val="0"/>
          <c:showVal val="1"/>
          <c:showCatName val="0"/>
          <c:showSerName val="0"/>
          <c:showPercent val="0"/>
          <c:showBubbleSize val="0"/>
        </c:dLbls>
        <c:gapWidth val="219"/>
        <c:overlap val="100"/>
        <c:axId val="180054272"/>
        <c:axId val="180054688"/>
      </c:barChart>
      <c:catAx>
        <c:axId val="1800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688"/>
        <c:crosses val="autoZero"/>
        <c:auto val="1"/>
        <c:lblAlgn val="ctr"/>
        <c:lblOffset val="100"/>
        <c:noMultiLvlLbl val="0"/>
      </c:catAx>
      <c:valAx>
        <c:axId val="1800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27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Sheet1!$B$2:$B$5</c:f>
              <c:numCache>
                <c:formatCode>General</c:formatCode>
                <c:ptCount val="4"/>
                <c:pt idx="0">
                  <c:v>2990</c:v>
                </c:pt>
                <c:pt idx="1">
                  <c:v>2848</c:v>
                </c:pt>
                <c:pt idx="2">
                  <c:v>3108</c:v>
                </c:pt>
                <c:pt idx="3">
                  <c:v>3305</c:v>
                </c:pt>
              </c:numCache>
            </c:numRef>
          </c:val>
          <c:extLst>
            <c:ext xmlns:c16="http://schemas.microsoft.com/office/drawing/2014/chart" uri="{C3380CC4-5D6E-409C-BE32-E72D297353CC}">
              <c16:uniqueId val="{00000000-F86F-4FFF-88DE-4C69C8DA420E}"/>
            </c:ext>
          </c:extLst>
        </c:ser>
        <c:ser>
          <c:idx val="1"/>
          <c:order val="1"/>
          <c:tx>
            <c:strRef>
              <c:f>Sheet1!$C$1</c:f>
              <c:strCache>
                <c:ptCount val="1"/>
                <c:pt idx="0">
                  <c:v>Pashto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2017-18</c:v>
                </c:pt>
                <c:pt idx="1">
                  <c:v>2018-19</c:v>
                </c:pt>
                <c:pt idx="2">
                  <c:v>2019-20</c:v>
                </c:pt>
                <c:pt idx="3">
                  <c:v>2020-21</c:v>
                </c:pt>
              </c:strCache>
            </c:strRef>
          </c:cat>
          <c:val>
            <c:numRef>
              <c:f>Sheet1!$C$2:$C$5</c:f>
              <c:numCache>
                <c:formatCode>General</c:formatCode>
                <c:ptCount val="4"/>
                <c:pt idx="0">
                  <c:v>8710</c:v>
                </c:pt>
                <c:pt idx="1">
                  <c:v>9495</c:v>
                </c:pt>
                <c:pt idx="2">
                  <c:v>9890</c:v>
                </c:pt>
                <c:pt idx="3">
                  <c:v>7750</c:v>
                </c:pt>
              </c:numCache>
            </c:numRef>
          </c:val>
          <c:extLst>
            <c:ext xmlns:c16="http://schemas.microsoft.com/office/drawing/2014/chart" uri="{C3380CC4-5D6E-409C-BE32-E72D297353CC}">
              <c16:uniqueId val="{00000001-F86F-4FFF-88DE-4C69C8DA420E}"/>
            </c:ext>
          </c:extLst>
        </c:ser>
        <c:ser>
          <c:idx val="2"/>
          <c:order val="2"/>
          <c:tx>
            <c:strRef>
              <c:f>Sheet1!$D$1</c:f>
              <c:strCache>
                <c:ptCount val="1"/>
                <c:pt idx="0">
                  <c:v>Others</c:v>
                </c:pt>
              </c:strCache>
            </c:strRef>
          </c:tx>
          <c:spPr>
            <a:solidFill>
              <a:schemeClr val="accent5"/>
            </a:solidFill>
            <a:ln>
              <a:noFill/>
            </a:ln>
            <a:effectLst/>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945556074195495E-2"/>
                      <c:h val="6.7731392258147713E-2"/>
                    </c:manualLayout>
                  </c15:layout>
                </c:ext>
                <c:ext xmlns:c16="http://schemas.microsoft.com/office/drawing/2014/chart" uri="{C3380CC4-5D6E-409C-BE32-E72D297353CC}">
                  <c16:uniqueId val="{00000005-F86F-4FFF-88DE-4C69C8DA42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2017-18</c:v>
                </c:pt>
                <c:pt idx="1">
                  <c:v>2018-19</c:v>
                </c:pt>
                <c:pt idx="2">
                  <c:v>2019-20</c:v>
                </c:pt>
                <c:pt idx="3">
                  <c:v>2020-21</c:v>
                </c:pt>
              </c:strCache>
            </c:strRef>
          </c:cat>
          <c:val>
            <c:numRef>
              <c:f>Sheet1!$D$2:$D$5</c:f>
              <c:numCache>
                <c:formatCode>General</c:formatCode>
                <c:ptCount val="4"/>
                <c:pt idx="0">
                  <c:v>1300</c:v>
                </c:pt>
                <c:pt idx="1">
                  <c:v>1221</c:v>
                </c:pt>
                <c:pt idx="2">
                  <c:v>1130</c:v>
                </c:pt>
                <c:pt idx="3">
                  <c:v>342</c:v>
                </c:pt>
              </c:numCache>
            </c:numRef>
          </c:val>
          <c:extLst>
            <c:ext xmlns:c16="http://schemas.microsoft.com/office/drawing/2014/chart" uri="{C3380CC4-5D6E-409C-BE32-E72D297353CC}">
              <c16:uniqueId val="{00000002-F86F-4FFF-88DE-4C69C8DA420E}"/>
            </c:ext>
          </c:extLst>
        </c:ser>
        <c:ser>
          <c:idx val="3"/>
          <c:order val="3"/>
          <c:tx>
            <c:strRef>
              <c:f>Sheet1!#REF!</c:f>
              <c:strCache>
                <c:ptCount val="1"/>
                <c:pt idx="0">
                  <c:v>#REF!</c:v>
                </c:pt>
              </c:strCache>
            </c:strRef>
          </c:tx>
          <c:spPr>
            <a:solidFill>
              <a:schemeClr val="accent1">
                <a:lumMod val="60000"/>
              </a:schemeClr>
            </a:solidFill>
            <a:ln>
              <a:noFill/>
            </a:ln>
            <a:effectLst/>
          </c:spPr>
          <c:invertIfNegative val="0"/>
          <c:dLbls>
            <c:delete val="1"/>
          </c:dLbls>
          <c:cat>
            <c:strRef>
              <c:f>Sheet1!$A$2:$A$5</c:f>
              <c:strCache>
                <c:ptCount val="4"/>
                <c:pt idx="0">
                  <c:v>2017-18</c:v>
                </c:pt>
                <c:pt idx="1">
                  <c:v>2018-19</c:v>
                </c:pt>
                <c:pt idx="2">
                  <c:v>2019-20</c:v>
                </c:pt>
                <c:pt idx="3">
                  <c:v>2020-21</c:v>
                </c:pt>
              </c:strCache>
            </c:strRef>
          </c:cat>
          <c:val>
            <c:numRef>
              <c:f>Sheet1!#REF!</c:f>
              <c:numCache>
                <c:formatCode>General</c:formatCode>
                <c:ptCount val="1"/>
                <c:pt idx="0">
                  <c:v>1</c:v>
                </c:pt>
              </c:numCache>
            </c:numRef>
          </c:val>
          <c:extLst>
            <c:ext xmlns:c16="http://schemas.microsoft.com/office/drawing/2014/chart" uri="{C3380CC4-5D6E-409C-BE32-E72D297353CC}">
              <c16:uniqueId val="{00000004-F86F-4FFF-88DE-4C69C8DA420E}"/>
            </c:ext>
          </c:extLst>
        </c:ser>
        <c:dLbls>
          <c:dLblPos val="ctr"/>
          <c:showLegendKey val="0"/>
          <c:showVal val="1"/>
          <c:showCatName val="0"/>
          <c:showSerName val="0"/>
          <c:showPercent val="0"/>
          <c:showBubbleSize val="0"/>
        </c:dLbls>
        <c:gapWidth val="219"/>
        <c:axId val="180054272"/>
        <c:axId val="180054688"/>
      </c:barChart>
      <c:catAx>
        <c:axId val="18005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688"/>
        <c:crosses val="autoZero"/>
        <c:auto val="1"/>
        <c:lblAlgn val="ctr"/>
        <c:lblOffset val="100"/>
        <c:noMultiLvlLbl val="0"/>
      </c:catAx>
      <c:valAx>
        <c:axId val="18005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5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students</c:v>
                </c:pt>
              </c:strCache>
            </c:strRef>
          </c:tx>
          <c:spPr>
            <a:solidFill>
              <a:schemeClr val="accent2"/>
            </a:solidFill>
            <a:ln>
              <a:noFill/>
            </a:ln>
            <a:effectLst/>
          </c:spPr>
          <c:invertIfNegative val="0"/>
          <c:cat>
            <c:strRef>
              <c:f>Sheet1!$A$2:$A$5</c:f>
              <c:strCache>
                <c:ptCount val="4"/>
                <c:pt idx="0">
                  <c:v>2017-18</c:v>
                </c:pt>
                <c:pt idx="1">
                  <c:v>2018-19</c:v>
                </c:pt>
                <c:pt idx="2">
                  <c:v>2019-20</c:v>
                </c:pt>
                <c:pt idx="3">
                  <c:v>2020-21</c:v>
                </c:pt>
              </c:strCache>
            </c:strRef>
          </c:cat>
          <c:val>
            <c:numRef>
              <c:f>Sheet1!$B$2:$B$5</c:f>
              <c:numCache>
                <c:formatCode>General</c:formatCode>
                <c:ptCount val="4"/>
                <c:pt idx="0">
                  <c:v>4233</c:v>
                </c:pt>
                <c:pt idx="1">
                  <c:v>4506</c:v>
                </c:pt>
                <c:pt idx="2">
                  <c:v>5014</c:v>
                </c:pt>
                <c:pt idx="3">
                  <c:v>4632</c:v>
                </c:pt>
              </c:numCache>
            </c:numRef>
          </c:val>
          <c:extLst>
            <c:ext xmlns:c16="http://schemas.microsoft.com/office/drawing/2014/chart" uri="{C3380CC4-5D6E-409C-BE32-E72D297353CC}">
              <c16:uniqueId val="{00000000-B2A6-4656-BD96-784E33327DB7}"/>
            </c:ext>
          </c:extLst>
        </c:ser>
        <c:dLbls>
          <c:showLegendKey val="0"/>
          <c:showVal val="0"/>
          <c:showCatName val="0"/>
          <c:showSerName val="0"/>
          <c:showPercent val="0"/>
          <c:showBubbleSize val="0"/>
        </c:dLbls>
        <c:gapWidth val="219"/>
        <c:axId val="180013504"/>
        <c:axId val="180013920"/>
      </c:barChart>
      <c:catAx>
        <c:axId val="18001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13920"/>
        <c:crosses val="autoZero"/>
        <c:auto val="1"/>
        <c:lblAlgn val="ctr"/>
        <c:lblOffset val="100"/>
        <c:noMultiLvlLbl val="0"/>
      </c:catAx>
      <c:valAx>
        <c:axId val="180013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1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BFD1F-FE22-4646-A67E-54151365992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5FC16EB-2B11-4889-A93A-9C5F47A13498}">
      <dgm:prSet phldrT="[Text]" custT="1">
        <dgm:style>
          <a:lnRef idx="2">
            <a:schemeClr val="dk1"/>
          </a:lnRef>
          <a:fillRef idx="1">
            <a:schemeClr val="lt1"/>
          </a:fillRef>
          <a:effectRef idx="0">
            <a:schemeClr val="dk1"/>
          </a:effectRef>
          <a:fontRef idx="minor">
            <a:schemeClr val="dk1"/>
          </a:fontRef>
        </dgm:style>
      </dgm:prSet>
      <dgm:spPr>
        <a:solidFill>
          <a:schemeClr val="tx1">
            <a:lumMod val="85000"/>
            <a:lumOff val="15000"/>
          </a:schemeClr>
        </a:solidFill>
        <a:ln>
          <a:solidFill>
            <a:schemeClr val="tx1"/>
          </a:solidFill>
        </a:ln>
      </dgm:spPr>
      <dgm:t>
        <a:bodyPr/>
        <a:lstStyle/>
        <a:p>
          <a:r>
            <a:rPr lang="en-US" sz="1200" b="0" i="0" u="none" dirty="0">
              <a:solidFill>
                <a:schemeClr val="bg1"/>
              </a:solidFill>
            </a:rPr>
            <a:t>Education expertise</a:t>
          </a:r>
          <a:endParaRPr lang="en-US" sz="1200" dirty="0">
            <a:solidFill>
              <a:schemeClr val="bg1"/>
            </a:solidFill>
          </a:endParaRPr>
        </a:p>
      </dgm:t>
    </dgm:pt>
    <dgm:pt modelId="{52B6A9B7-CA3B-4B3F-8629-564842665D4D}" type="parTrans" cxnId="{29820140-A68B-4683-9D71-530AD6ED0E17}">
      <dgm:prSet/>
      <dgm:spPr/>
      <dgm:t>
        <a:bodyPr/>
        <a:lstStyle/>
        <a:p>
          <a:endParaRPr lang="en-US"/>
        </a:p>
      </dgm:t>
    </dgm:pt>
    <dgm:pt modelId="{4448C034-ED91-4954-B5F5-8E58D29CB1A7}" type="sibTrans" cxnId="{29820140-A68B-4683-9D71-530AD6ED0E17}">
      <dgm:prSet/>
      <dgm:spPr/>
      <dgm:t>
        <a:bodyPr/>
        <a:lstStyle/>
        <a:p>
          <a:endParaRPr lang="en-US"/>
        </a:p>
      </dgm:t>
    </dgm:pt>
    <dgm:pt modelId="{C9E6A2B3-CE40-43BA-AE37-7BE7AF60E0CE}">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Managing, measuring work</a:t>
          </a:r>
        </a:p>
      </dgm:t>
    </dgm:pt>
    <dgm:pt modelId="{BF0DED99-7CF1-4DCC-AB2D-46C3A3CA529D}" type="parTrans" cxnId="{4CC5D87D-F9E0-4318-8BDB-200B2E1F2AF1}">
      <dgm:prSet/>
      <dgm:spPr/>
      <dgm:t>
        <a:bodyPr/>
        <a:lstStyle/>
        <a:p>
          <a:endParaRPr lang="en-US"/>
        </a:p>
      </dgm:t>
    </dgm:pt>
    <dgm:pt modelId="{B16E9100-FCDC-4C6B-B97F-9B3E282B1DA7}" type="sibTrans" cxnId="{4CC5D87D-F9E0-4318-8BDB-200B2E1F2AF1}">
      <dgm:prSet/>
      <dgm:spPr/>
      <dgm:t>
        <a:bodyPr/>
        <a:lstStyle/>
        <a:p>
          <a:endParaRPr lang="en-US"/>
        </a:p>
      </dgm:t>
    </dgm:pt>
    <dgm:pt modelId="{0C0E1609-E303-4714-B60C-A8E8A3211B29}">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Reporting and feedback</a:t>
          </a:r>
        </a:p>
      </dgm:t>
    </dgm:pt>
    <dgm:pt modelId="{31746FEA-065C-43C9-914C-3D4850A0A1B5}" type="parTrans" cxnId="{3F177EA2-E493-4A2B-A01C-A7176E51A4E8}">
      <dgm:prSet/>
      <dgm:spPr/>
      <dgm:t>
        <a:bodyPr/>
        <a:lstStyle/>
        <a:p>
          <a:endParaRPr lang="en-US"/>
        </a:p>
      </dgm:t>
    </dgm:pt>
    <dgm:pt modelId="{05C24D7B-AAA8-401F-9934-33B3CD7B76E2}" type="sibTrans" cxnId="{3F177EA2-E493-4A2B-A01C-A7176E51A4E8}">
      <dgm:prSet/>
      <dgm:spPr/>
      <dgm:t>
        <a:bodyPr/>
        <a:lstStyle/>
        <a:p>
          <a:endParaRPr lang="en-US"/>
        </a:p>
      </dgm:t>
    </dgm:pt>
    <dgm:pt modelId="{59DCEBB5-7DBD-44C2-9A38-A4031DFEBB74}">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Documentation and record keeping</a:t>
          </a:r>
        </a:p>
      </dgm:t>
    </dgm:pt>
    <dgm:pt modelId="{710A452C-0849-4BB1-B573-ABB3B81460E3}" type="parTrans" cxnId="{FA47FCF3-BA6A-4646-938F-4207C2BDF264}">
      <dgm:prSet/>
      <dgm:spPr/>
      <dgm:t>
        <a:bodyPr/>
        <a:lstStyle/>
        <a:p>
          <a:endParaRPr lang="en-US"/>
        </a:p>
      </dgm:t>
    </dgm:pt>
    <dgm:pt modelId="{413AAB0B-3E17-4F3C-9FDB-FF948F29FEB2}" type="sibTrans" cxnId="{FA47FCF3-BA6A-4646-938F-4207C2BDF264}">
      <dgm:prSet/>
      <dgm:spPr/>
      <dgm:t>
        <a:bodyPr/>
        <a:lstStyle/>
        <a:p>
          <a:endParaRPr lang="en-US"/>
        </a:p>
      </dgm:t>
    </dgm:pt>
    <dgm:pt modelId="{EC69A810-14F4-4FC9-BBFC-5CFC54388E60}">
      <dgm:prSet custT="1"/>
      <dgm:spPr>
        <a:solidFill>
          <a:schemeClr val="tx1">
            <a:lumMod val="85000"/>
            <a:lumOff val="15000"/>
          </a:schemeClr>
        </a:solidFill>
        <a:ln>
          <a:solidFill>
            <a:schemeClr val="tx1"/>
          </a:solidFill>
        </a:ln>
      </dgm:spPr>
      <dgm:t>
        <a:bodyPr/>
        <a:lstStyle/>
        <a:p>
          <a:r>
            <a:rPr lang="en-US" sz="1100" b="0" i="0" u="none" dirty="0">
              <a:solidFill>
                <a:schemeClr val="bg1"/>
              </a:solidFill>
            </a:rPr>
            <a:t>Knowledge of education and schooling system, processes, rules, &amp; norms</a:t>
          </a:r>
        </a:p>
      </dgm:t>
    </dgm:pt>
    <dgm:pt modelId="{A0FBB860-53E9-4474-8D43-FA9A37A57F82}" type="parTrans" cxnId="{23679C39-43BB-4A7F-A574-13503496ED23}">
      <dgm:prSet/>
      <dgm:spPr/>
      <dgm:t>
        <a:bodyPr/>
        <a:lstStyle/>
        <a:p>
          <a:endParaRPr lang="en-US"/>
        </a:p>
      </dgm:t>
    </dgm:pt>
    <dgm:pt modelId="{DEA5EDE0-25EE-4BDB-AA91-40E2EE845A00}" type="sibTrans" cxnId="{23679C39-43BB-4A7F-A574-13503496ED23}">
      <dgm:prSet/>
      <dgm:spPr/>
      <dgm:t>
        <a:bodyPr/>
        <a:lstStyle/>
        <a:p>
          <a:endParaRPr lang="en-US"/>
        </a:p>
      </dgm:t>
    </dgm:pt>
    <dgm:pt modelId="{6C7D6990-3A12-4976-BE48-24F38B8A01A4}">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Problem solving and decision making.</a:t>
          </a:r>
        </a:p>
      </dgm:t>
    </dgm:pt>
    <dgm:pt modelId="{3E22900C-6F64-4A62-A090-4EDF5BF8170C}" type="parTrans" cxnId="{4F5F4FF3-AAC0-40F3-93A1-FD011711DEF7}">
      <dgm:prSet/>
      <dgm:spPr/>
      <dgm:t>
        <a:bodyPr/>
        <a:lstStyle/>
        <a:p>
          <a:endParaRPr lang="en-US"/>
        </a:p>
      </dgm:t>
    </dgm:pt>
    <dgm:pt modelId="{F93FF591-0B10-4CC3-B812-B90796D63DBB}" type="sibTrans" cxnId="{4F5F4FF3-AAC0-40F3-93A1-FD011711DEF7}">
      <dgm:prSet/>
      <dgm:spPr/>
      <dgm:t>
        <a:bodyPr/>
        <a:lstStyle/>
        <a:p>
          <a:endParaRPr lang="en-US"/>
        </a:p>
      </dgm:t>
    </dgm:pt>
    <dgm:pt modelId="{0581A3A0-BADA-40BC-B09A-E2D7FDC236CB}">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Evaluating SIP and feedback</a:t>
          </a:r>
        </a:p>
      </dgm:t>
    </dgm:pt>
    <dgm:pt modelId="{652EF259-C827-45CA-9EDC-BBFAFD239D7B}" type="parTrans" cxnId="{28C471F6-A338-4885-8B3F-6B6DB741BA63}">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D7530CFD-C873-492B-B662-B937A19B3342}" type="sibTrans" cxnId="{28C471F6-A338-4885-8B3F-6B6DB741BA63}">
      <dgm:prSet/>
      <dgm:spPr/>
      <dgm:t>
        <a:bodyPr/>
        <a:lstStyle/>
        <a:p>
          <a:endParaRPr lang="en-US"/>
        </a:p>
      </dgm:t>
    </dgm:pt>
    <dgm:pt modelId="{D2BAC3F3-867F-484F-9E58-78A299D3EBEC}">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Instructional leadership</a:t>
          </a:r>
        </a:p>
      </dgm:t>
    </dgm:pt>
    <dgm:pt modelId="{4547EF4D-1FBC-4D98-96B2-9A5746E580D4}" type="parTrans" cxnId="{93037530-AD4B-46FA-8411-857C1CC2FD94}">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6147954F-AC1A-491A-90F0-53F8EBB4A495}" type="sibTrans" cxnId="{93037530-AD4B-46FA-8411-857C1CC2FD94}">
      <dgm:prSet/>
      <dgm:spPr/>
      <dgm:t>
        <a:bodyPr/>
        <a:lstStyle/>
        <a:p>
          <a:endParaRPr lang="en-US"/>
        </a:p>
      </dgm:t>
    </dgm:pt>
    <dgm:pt modelId="{BF8CB530-333C-495B-B123-F5E732C8A2AC}">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Academic supervision – need and purpose</a:t>
          </a:r>
        </a:p>
      </dgm:t>
    </dgm:pt>
    <dgm:pt modelId="{D0DF56BE-F3B8-481B-806F-92F9D325C7A1}" type="parTrans" cxnId="{23721F1F-1D7C-4651-83EA-9BE1632FFEDE}">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33302C9F-3BEA-4CFE-B642-CB40C34EC273}" type="sibTrans" cxnId="{23721F1F-1D7C-4651-83EA-9BE1632FFEDE}">
      <dgm:prSet/>
      <dgm:spPr/>
      <dgm:t>
        <a:bodyPr/>
        <a:lstStyle/>
        <a:p>
          <a:endParaRPr lang="en-US"/>
        </a:p>
      </dgm:t>
    </dgm:pt>
    <dgm:pt modelId="{3C89AE21-468D-4A78-9C9C-3C6D4D111CD6}">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D831C567-0CF3-4BE5-8F28-936DB65D6CD2}" type="parTrans" cxnId="{45AF2D03-EB69-4A75-A2CE-D459968AFB08}">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A1D35CB-0FB3-4845-B713-07612BD78B53}" type="sibTrans" cxnId="{45AF2D03-EB69-4A75-A2CE-D459968AFB08}">
      <dgm:prSet/>
      <dgm:spPr/>
      <dgm:t>
        <a:bodyPr/>
        <a:lstStyle/>
        <a:p>
          <a:endParaRPr lang="en-US"/>
        </a:p>
      </dgm:t>
    </dgm:pt>
    <dgm:pt modelId="{9F689E42-0658-4419-A56F-867B8A41C439}">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Planning and Organizing</a:t>
          </a:r>
        </a:p>
      </dgm:t>
    </dgm:pt>
    <dgm:pt modelId="{6F8340BD-87FB-40A1-B653-41DC00E9734B}" type="parTrans" cxnId="{43D438A5-C422-428C-B2FD-D7C25C0E0929}">
      <dgm:prSet/>
      <dgm:spPr/>
      <dgm:t>
        <a:bodyPr/>
        <a:lstStyle/>
        <a:p>
          <a:endParaRPr lang="en-US"/>
        </a:p>
      </dgm:t>
    </dgm:pt>
    <dgm:pt modelId="{8BC11822-043D-4A6B-B100-39C771320008}" type="sibTrans" cxnId="{43D438A5-C422-428C-B2FD-D7C25C0E0929}">
      <dgm:prSet/>
      <dgm:spPr/>
      <dgm:t>
        <a:bodyPr/>
        <a:lstStyle/>
        <a:p>
          <a:endParaRPr lang="en-US"/>
        </a:p>
      </dgm:t>
    </dgm:pt>
    <dgm:pt modelId="{65763482-075E-486A-A3EC-6315A1BC94C3}">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Da</a:t>
          </a:r>
          <a:r>
            <a:rPr lang="en-US" sz="1200" dirty="0"/>
            <a:t>ta based decision making</a:t>
          </a:r>
          <a:endParaRPr lang="en-US" sz="1200" b="0" i="0" u="none" dirty="0"/>
        </a:p>
      </dgm:t>
    </dgm:pt>
    <dgm:pt modelId="{58CD18E0-412E-4313-902E-A301DCB21C2A}" type="parTrans" cxnId="{E670D414-ABA4-4D9A-9BC5-CD81196EBB2D}">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75C91AB6-75CA-4FA8-B27C-949A6E3AC9AC}" type="sibTrans" cxnId="{E670D414-ABA4-4D9A-9BC5-CD81196EBB2D}">
      <dgm:prSet/>
      <dgm:spPr/>
      <dgm:t>
        <a:bodyPr/>
        <a:lstStyle/>
        <a:p>
          <a:endParaRPr lang="en-US"/>
        </a:p>
      </dgm:t>
    </dgm:pt>
    <dgm:pt modelId="{FBA36386-C072-4DB5-8DD5-7F691E1BE29B}">
      <dgm:prSet custT="1">
        <dgm:style>
          <a:lnRef idx="2">
            <a:schemeClr val="dk1"/>
          </a:lnRef>
          <a:fillRef idx="1">
            <a:schemeClr val="lt1"/>
          </a:fillRef>
          <a:effectRef idx="0">
            <a:schemeClr val="dk1"/>
          </a:effectRef>
          <a:fontRef idx="minor">
            <a:schemeClr val="dk1"/>
          </a:fontRef>
        </dgm:style>
      </dgm:prSet>
      <dgm:spPr/>
      <dgm:t>
        <a:bodyPr/>
        <a:lstStyle/>
        <a:p>
          <a:r>
            <a:rPr lang="en-US" sz="1200" dirty="0"/>
            <a:t>Evaluating SIP and feedback</a:t>
          </a:r>
          <a:endParaRPr lang="en-US" sz="1200" b="0" i="0" u="none" dirty="0"/>
        </a:p>
      </dgm:t>
    </dgm:pt>
    <dgm:pt modelId="{636A95A2-2695-4BC7-A523-CB80BF6AC36F}" type="parTrans" cxnId="{03913CA4-3023-4185-9FD7-48EEF70EFC9E}">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1BA92256-0694-4289-BC80-958CA6CEA0E1}" type="sibTrans" cxnId="{03913CA4-3023-4185-9FD7-48EEF70EFC9E}">
      <dgm:prSet/>
      <dgm:spPr/>
      <dgm:t>
        <a:bodyPr/>
        <a:lstStyle/>
        <a:p>
          <a:endParaRPr lang="en-US"/>
        </a:p>
      </dgm:t>
    </dgm:pt>
    <dgm:pt modelId="{ACEE8836-BDA7-4572-8CE3-1FDED9555068}">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65C36B59-75C8-4498-8E82-E5C9913029F8}" type="parTrans" cxnId="{F22B3E92-7B90-4159-9EBB-1ABFAD0B7A6F}">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F217CA7-2495-48E0-A466-82DEEBE41FAC}" type="sibTrans" cxnId="{F22B3E92-7B90-4159-9EBB-1ABFAD0B7A6F}">
      <dgm:prSet/>
      <dgm:spPr/>
      <dgm:t>
        <a:bodyPr/>
        <a:lstStyle/>
        <a:p>
          <a:endParaRPr lang="en-US"/>
        </a:p>
      </dgm:t>
    </dgm:pt>
    <dgm:pt modelId="{C5B783DC-3428-468B-9AD5-5822D0961DD0}">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F55D93A1-F376-47FB-BE9F-6B872DFC8F6F}" type="parTrans" cxnId="{C6A98C55-2AE9-4C6A-8B8D-D466DE5A0E2C}">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B8DBBF53-301E-4912-A872-DA588503E949}" type="sibTrans" cxnId="{C6A98C55-2AE9-4C6A-8B8D-D466DE5A0E2C}">
      <dgm:prSet/>
      <dgm:spPr/>
      <dgm:t>
        <a:bodyPr/>
        <a:lstStyle/>
        <a:p>
          <a:endParaRPr lang="en-US"/>
        </a:p>
      </dgm:t>
    </dgm:pt>
    <dgm:pt modelId="{A60DD337-FB97-4580-9482-937AE97359CB}">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Instructional Leadership</a:t>
          </a:r>
        </a:p>
      </dgm:t>
    </dgm:pt>
    <dgm:pt modelId="{77050E9B-F496-44CE-9596-607BD689A479}" type="parTrans" cxnId="{F31B7C4C-3F92-47F6-A7CF-7DCB1D1B42CA}">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97E2650-0E74-429E-BEDD-4BB38F066B00}" type="sibTrans" cxnId="{F31B7C4C-3F92-47F6-A7CF-7DCB1D1B42CA}">
      <dgm:prSet/>
      <dgm:spPr/>
      <dgm:t>
        <a:bodyPr/>
        <a:lstStyle/>
        <a:p>
          <a:endParaRPr lang="en-US"/>
        </a:p>
      </dgm:t>
    </dgm:pt>
    <dgm:pt modelId="{D18E70C1-C5AF-4282-BABF-8D11572D61C9}">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Evaluating SIP and feedback</a:t>
          </a:r>
        </a:p>
      </dgm:t>
    </dgm:pt>
    <dgm:pt modelId="{930C85C7-CEA1-4B18-BBD6-68908A456B7F}" type="parTrans" cxnId="{77A619F3-6787-4C32-A9DB-7945BBDC4B32}">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FE5CF99E-0F00-4968-BD06-28EB239A7347}" type="sibTrans" cxnId="{77A619F3-6787-4C32-A9DB-7945BBDC4B32}">
      <dgm:prSet/>
      <dgm:spPr/>
      <dgm:t>
        <a:bodyPr/>
        <a:lstStyle/>
        <a:p>
          <a:endParaRPr lang="en-US"/>
        </a:p>
      </dgm:t>
    </dgm:pt>
    <dgm:pt modelId="{7922BB1F-1123-4991-976A-CE13B1892539}">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Evaluating SIP and feedback.</a:t>
          </a:r>
        </a:p>
      </dgm:t>
    </dgm:pt>
    <dgm:pt modelId="{F11CB13C-7BB8-4134-A27A-31F62C260C4C}" type="parTrans" cxnId="{CB82087B-A885-41FA-BC39-C851A4A0D7FD}">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EE01B83D-65EC-4A50-8570-40DC6FB97579}" type="sibTrans" cxnId="{CB82087B-A885-41FA-BC39-C851A4A0D7FD}">
      <dgm:prSet/>
      <dgm:spPr/>
      <dgm:t>
        <a:bodyPr/>
        <a:lstStyle/>
        <a:p>
          <a:endParaRPr lang="en-US"/>
        </a:p>
      </dgm:t>
    </dgm:pt>
    <dgm:pt modelId="{DB3AD936-1048-4818-A2BD-10A8C4419F82}" type="pres">
      <dgm:prSet presAssocID="{FC5BFD1F-FE22-4646-A67E-54151365992B}" presName="diagram" presStyleCnt="0">
        <dgm:presLayoutVars>
          <dgm:chPref val="1"/>
          <dgm:dir/>
          <dgm:animOne val="branch"/>
          <dgm:animLvl val="lvl"/>
          <dgm:resizeHandles/>
        </dgm:presLayoutVars>
      </dgm:prSet>
      <dgm:spPr/>
    </dgm:pt>
    <dgm:pt modelId="{A5036C4B-4B73-4C98-B011-276CF9239557}" type="pres">
      <dgm:prSet presAssocID="{B5FC16EB-2B11-4889-A93A-9C5F47A13498}" presName="root" presStyleCnt="0"/>
      <dgm:spPr/>
    </dgm:pt>
    <dgm:pt modelId="{166B0A81-BFF4-4EDA-95BB-4914B860F893}" type="pres">
      <dgm:prSet presAssocID="{B5FC16EB-2B11-4889-A93A-9C5F47A13498}" presName="rootComposite" presStyleCnt="0"/>
      <dgm:spPr/>
    </dgm:pt>
    <dgm:pt modelId="{1FDB3D41-D2D2-490E-9180-E5BA06CE9058}" type="pres">
      <dgm:prSet presAssocID="{B5FC16EB-2B11-4889-A93A-9C5F47A13498}" presName="rootText" presStyleLbl="node1" presStyleIdx="0" presStyleCnt="7" custScaleX="1799144" custScaleY="1502983" custLinFactY="-400000" custLinFactNeighborX="9326" custLinFactNeighborY="-467311"/>
      <dgm:spPr/>
    </dgm:pt>
    <dgm:pt modelId="{0EA3099B-B619-439C-B436-6A8F385E296D}" type="pres">
      <dgm:prSet presAssocID="{B5FC16EB-2B11-4889-A93A-9C5F47A13498}" presName="rootConnector" presStyleLbl="node1" presStyleIdx="0" presStyleCnt="7"/>
      <dgm:spPr/>
    </dgm:pt>
    <dgm:pt modelId="{D9BB9946-4936-4888-8D03-9F741322FDED}" type="pres">
      <dgm:prSet presAssocID="{B5FC16EB-2B11-4889-A93A-9C5F47A13498}" presName="childShape" presStyleCnt="0"/>
      <dgm:spPr/>
    </dgm:pt>
    <dgm:pt modelId="{9DD91AE9-2793-4B16-BB78-86E3064A3A8A}" type="pres">
      <dgm:prSet presAssocID="{D0DF56BE-F3B8-481B-806F-92F9D325C7A1}" presName="Name13" presStyleLbl="parChTrans1D2" presStyleIdx="0" presStyleCnt="11"/>
      <dgm:spPr/>
    </dgm:pt>
    <dgm:pt modelId="{D8CB7C5F-60A8-480E-892A-671520684FD6}" type="pres">
      <dgm:prSet presAssocID="{BF8CB530-333C-495B-B123-F5E732C8A2AC}" presName="childText" presStyleLbl="bgAcc1" presStyleIdx="0" presStyleCnt="11" custScaleX="2000000" custScaleY="2000000">
        <dgm:presLayoutVars>
          <dgm:bulletEnabled val="1"/>
        </dgm:presLayoutVars>
      </dgm:prSet>
      <dgm:spPr/>
    </dgm:pt>
    <dgm:pt modelId="{E5170F04-6C9F-4D2F-A381-1AC444CB0EC1}" type="pres">
      <dgm:prSet presAssocID="{4547EF4D-1FBC-4D98-96B2-9A5746E580D4}" presName="Name13" presStyleLbl="parChTrans1D2" presStyleIdx="1" presStyleCnt="11"/>
      <dgm:spPr/>
    </dgm:pt>
    <dgm:pt modelId="{92203A3A-C1AC-40DE-987C-459F62AF32CD}" type="pres">
      <dgm:prSet presAssocID="{D2BAC3F3-867F-484F-9E58-78A299D3EBEC}" presName="childText" presStyleLbl="bgAcc1" presStyleIdx="1" presStyleCnt="11" custScaleX="2000000" custScaleY="2000000" custLinFactY="1400000" custLinFactNeighborY="1405551">
        <dgm:presLayoutVars>
          <dgm:bulletEnabled val="1"/>
        </dgm:presLayoutVars>
      </dgm:prSet>
      <dgm:spPr/>
    </dgm:pt>
    <dgm:pt modelId="{3F1AB4A9-71FE-429E-9A11-3D798476E83E}" type="pres">
      <dgm:prSet presAssocID="{652EF259-C827-45CA-9EDC-BBFAFD239D7B}" presName="Name13" presStyleLbl="parChTrans1D2" presStyleIdx="2" presStyleCnt="11"/>
      <dgm:spPr/>
    </dgm:pt>
    <dgm:pt modelId="{33DC3436-7DAD-47B2-A59B-D8CD04FFB215}" type="pres">
      <dgm:prSet presAssocID="{0581A3A0-BADA-40BC-B09A-E2D7FDC236CB}" presName="childText" presStyleLbl="bgAcc1" presStyleIdx="2" presStyleCnt="11" custScaleX="2000000" custScaleY="2000000" custLinFactY="-800000" custLinFactNeighborX="45081" custLinFactNeighborY="-854008">
        <dgm:presLayoutVars>
          <dgm:bulletEnabled val="1"/>
        </dgm:presLayoutVars>
      </dgm:prSet>
      <dgm:spPr/>
    </dgm:pt>
    <dgm:pt modelId="{F68BF8DA-AFC9-4B21-859E-9FC6C6800CA3}" type="pres">
      <dgm:prSet presAssocID="{C9E6A2B3-CE40-43BA-AE37-7BE7AF60E0CE}" presName="root" presStyleCnt="0"/>
      <dgm:spPr/>
    </dgm:pt>
    <dgm:pt modelId="{245A0229-BD81-4201-9239-507A01021C96}" type="pres">
      <dgm:prSet presAssocID="{C9E6A2B3-CE40-43BA-AE37-7BE7AF60E0CE}" presName="rootComposite" presStyleCnt="0"/>
      <dgm:spPr/>
    </dgm:pt>
    <dgm:pt modelId="{E8693EC0-8490-4981-8052-A79F866E4A3E}" type="pres">
      <dgm:prSet presAssocID="{C9E6A2B3-CE40-43BA-AE37-7BE7AF60E0CE}" presName="rootText" presStyleLbl="node1" presStyleIdx="1" presStyleCnt="7" custScaleX="1799144" custScaleY="1502983" custLinFactY="-400000" custLinFactNeighborX="9326" custLinFactNeighborY="-467311"/>
      <dgm:spPr/>
    </dgm:pt>
    <dgm:pt modelId="{9BF69EC2-4FD3-46EB-A5F0-F4D4ED344488}" type="pres">
      <dgm:prSet presAssocID="{C9E6A2B3-CE40-43BA-AE37-7BE7AF60E0CE}" presName="rootConnector" presStyleLbl="node1" presStyleIdx="1" presStyleCnt="7"/>
      <dgm:spPr/>
    </dgm:pt>
    <dgm:pt modelId="{0B2F5283-1D7C-4627-97EF-9E61E17E05B0}" type="pres">
      <dgm:prSet presAssocID="{C9E6A2B3-CE40-43BA-AE37-7BE7AF60E0CE}" presName="childShape" presStyleCnt="0"/>
      <dgm:spPr/>
    </dgm:pt>
    <dgm:pt modelId="{67BBBE14-0E26-406C-B8E4-AB9CDC39BA10}" type="pres">
      <dgm:prSet presAssocID="{D831C567-0CF3-4BE5-8F28-936DB65D6CD2}" presName="Name13" presStyleLbl="parChTrans1D2" presStyleIdx="3" presStyleCnt="11"/>
      <dgm:spPr/>
    </dgm:pt>
    <dgm:pt modelId="{3A09C17F-B238-4AF1-9E38-824C14245240}" type="pres">
      <dgm:prSet presAssocID="{3C89AE21-468D-4A78-9C9C-3C6D4D111CD6}" presName="childText" presStyleLbl="bgAcc1" presStyleIdx="3" presStyleCnt="11" custScaleX="2000000" custScaleY="2000000">
        <dgm:presLayoutVars>
          <dgm:bulletEnabled val="1"/>
        </dgm:presLayoutVars>
      </dgm:prSet>
      <dgm:spPr/>
    </dgm:pt>
    <dgm:pt modelId="{663D22FA-2962-430B-94CA-69849D58E7D6}" type="pres">
      <dgm:prSet presAssocID="{9F689E42-0658-4419-A56F-867B8A41C439}" presName="root" presStyleCnt="0"/>
      <dgm:spPr/>
    </dgm:pt>
    <dgm:pt modelId="{DB12F358-7E55-4263-A25D-70F85BFB4B1A}" type="pres">
      <dgm:prSet presAssocID="{9F689E42-0658-4419-A56F-867B8A41C439}" presName="rootComposite" presStyleCnt="0"/>
      <dgm:spPr/>
    </dgm:pt>
    <dgm:pt modelId="{532EFD4B-0D72-4461-AFB6-68E670C0016A}" type="pres">
      <dgm:prSet presAssocID="{9F689E42-0658-4419-A56F-867B8A41C439}" presName="rootText" presStyleLbl="node1" presStyleIdx="2" presStyleCnt="7" custScaleX="1799144" custScaleY="1502983" custLinFactY="-400000" custLinFactNeighborX="9326" custLinFactNeighborY="-467311"/>
      <dgm:spPr/>
    </dgm:pt>
    <dgm:pt modelId="{BB9189C2-CD33-47EA-96CD-8DFFA1EE50E5}" type="pres">
      <dgm:prSet presAssocID="{9F689E42-0658-4419-A56F-867B8A41C439}" presName="rootConnector" presStyleLbl="node1" presStyleIdx="2" presStyleCnt="7"/>
      <dgm:spPr/>
    </dgm:pt>
    <dgm:pt modelId="{5C99FF63-E531-4386-A422-885C4C8333D5}" type="pres">
      <dgm:prSet presAssocID="{9F689E42-0658-4419-A56F-867B8A41C439}" presName="childShape" presStyleCnt="0"/>
      <dgm:spPr/>
    </dgm:pt>
    <dgm:pt modelId="{18F8E8DA-D962-4753-946C-F223FD156D18}" type="pres">
      <dgm:prSet presAssocID="{58CD18E0-412E-4313-902E-A301DCB21C2A}" presName="Name13" presStyleLbl="parChTrans1D2" presStyleIdx="4" presStyleCnt="11"/>
      <dgm:spPr/>
    </dgm:pt>
    <dgm:pt modelId="{9644E242-6F8D-4873-BDC8-675C725D1E21}" type="pres">
      <dgm:prSet presAssocID="{65763482-075E-486A-A3EC-6315A1BC94C3}" presName="childText" presStyleLbl="bgAcc1" presStyleIdx="4" presStyleCnt="11" custScaleX="2000000" custScaleY="2000000">
        <dgm:presLayoutVars>
          <dgm:bulletEnabled val="1"/>
        </dgm:presLayoutVars>
      </dgm:prSet>
      <dgm:spPr/>
    </dgm:pt>
    <dgm:pt modelId="{D8249296-84A9-4E97-8603-01789448805E}" type="pres">
      <dgm:prSet presAssocID="{636A95A2-2695-4BC7-A523-CB80BF6AC36F}" presName="Name13" presStyleLbl="parChTrans1D2" presStyleIdx="5" presStyleCnt="11"/>
      <dgm:spPr/>
    </dgm:pt>
    <dgm:pt modelId="{A9CCDA0A-F59F-416C-82AD-7B1A94805A02}" type="pres">
      <dgm:prSet presAssocID="{FBA36386-C072-4DB5-8DD5-7F691E1BE29B}" presName="childText" presStyleLbl="bgAcc1" presStyleIdx="5" presStyleCnt="11" custScaleX="2000000" custScaleY="2000000" custLinFactY="170993" custLinFactNeighborY="200000">
        <dgm:presLayoutVars>
          <dgm:bulletEnabled val="1"/>
        </dgm:presLayoutVars>
      </dgm:prSet>
      <dgm:spPr/>
    </dgm:pt>
    <dgm:pt modelId="{BE7A8F16-D9ED-441E-9EB9-95A8AC78D922}" type="pres">
      <dgm:prSet presAssocID="{0C0E1609-E303-4714-B60C-A8E8A3211B29}" presName="root" presStyleCnt="0"/>
      <dgm:spPr/>
    </dgm:pt>
    <dgm:pt modelId="{7F5CE4C4-5A0A-4239-A466-E103FE548CB0}" type="pres">
      <dgm:prSet presAssocID="{0C0E1609-E303-4714-B60C-A8E8A3211B29}" presName="rootComposite" presStyleCnt="0"/>
      <dgm:spPr/>
    </dgm:pt>
    <dgm:pt modelId="{6F2C599C-4B12-4606-8762-806F8743145C}" type="pres">
      <dgm:prSet presAssocID="{0C0E1609-E303-4714-B60C-A8E8A3211B29}" presName="rootText" presStyleLbl="node1" presStyleIdx="3" presStyleCnt="7" custScaleX="1799144" custScaleY="1520258" custLinFactY="-400000" custLinFactNeighborX="9326" custLinFactNeighborY="-467311"/>
      <dgm:spPr/>
    </dgm:pt>
    <dgm:pt modelId="{F0D98926-BDAA-4A88-81F6-E75ECF108A3B}" type="pres">
      <dgm:prSet presAssocID="{0C0E1609-E303-4714-B60C-A8E8A3211B29}" presName="rootConnector" presStyleLbl="node1" presStyleIdx="3" presStyleCnt="7"/>
      <dgm:spPr/>
    </dgm:pt>
    <dgm:pt modelId="{FADEAE98-A8F4-49BB-90DC-24769C85F6F7}" type="pres">
      <dgm:prSet presAssocID="{0C0E1609-E303-4714-B60C-A8E8A3211B29}" presName="childShape" presStyleCnt="0"/>
      <dgm:spPr/>
    </dgm:pt>
    <dgm:pt modelId="{E7D69122-1CF5-42FA-8F86-4C1D874AA81F}" type="pres">
      <dgm:prSet presAssocID="{65C36B59-75C8-4498-8E82-E5C9913029F8}" presName="Name13" presStyleLbl="parChTrans1D2" presStyleIdx="6" presStyleCnt="11"/>
      <dgm:spPr/>
    </dgm:pt>
    <dgm:pt modelId="{17DDC849-B852-4D74-84F0-C8A74555D9BA}" type="pres">
      <dgm:prSet presAssocID="{ACEE8836-BDA7-4572-8CE3-1FDED9555068}" presName="childText" presStyleLbl="bgAcc1" presStyleIdx="6" presStyleCnt="11" custScaleX="2000000" custScaleY="2000000">
        <dgm:presLayoutVars>
          <dgm:bulletEnabled val="1"/>
        </dgm:presLayoutVars>
      </dgm:prSet>
      <dgm:spPr/>
    </dgm:pt>
    <dgm:pt modelId="{64C55744-03FF-49B7-B3FC-42E5A8EFBBFD}" type="pres">
      <dgm:prSet presAssocID="{59DCEBB5-7DBD-44C2-9A38-A4031DFEBB74}" presName="root" presStyleCnt="0"/>
      <dgm:spPr/>
    </dgm:pt>
    <dgm:pt modelId="{7B0FB029-26A2-49CE-8B8E-5C6395A85F18}" type="pres">
      <dgm:prSet presAssocID="{59DCEBB5-7DBD-44C2-9A38-A4031DFEBB74}" presName="rootComposite" presStyleCnt="0"/>
      <dgm:spPr/>
    </dgm:pt>
    <dgm:pt modelId="{F65DC1D8-E5AF-4A69-BA4A-F7C0D5000159}" type="pres">
      <dgm:prSet presAssocID="{59DCEBB5-7DBD-44C2-9A38-A4031DFEBB74}" presName="rootText" presStyleLbl="node1" presStyleIdx="4" presStyleCnt="7" custScaleX="1799144" custScaleY="1520258" custLinFactY="-400000" custLinFactNeighborX="9326" custLinFactNeighborY="-467311"/>
      <dgm:spPr/>
    </dgm:pt>
    <dgm:pt modelId="{2572DCC3-E4CA-41E4-BDB7-9C23666607FA}" type="pres">
      <dgm:prSet presAssocID="{59DCEBB5-7DBD-44C2-9A38-A4031DFEBB74}" presName="rootConnector" presStyleLbl="node1" presStyleIdx="4" presStyleCnt="7"/>
      <dgm:spPr/>
    </dgm:pt>
    <dgm:pt modelId="{D69432DF-6070-4176-9F13-75E1277C0A5F}" type="pres">
      <dgm:prSet presAssocID="{59DCEBB5-7DBD-44C2-9A38-A4031DFEBB74}" presName="childShape" presStyleCnt="0"/>
      <dgm:spPr/>
    </dgm:pt>
    <dgm:pt modelId="{6A4E8263-23F3-4C7D-BD63-14398E685E2A}" type="pres">
      <dgm:prSet presAssocID="{F55D93A1-F376-47FB-BE9F-6B872DFC8F6F}" presName="Name13" presStyleLbl="parChTrans1D2" presStyleIdx="7" presStyleCnt="11"/>
      <dgm:spPr/>
    </dgm:pt>
    <dgm:pt modelId="{31248FFA-9164-416E-8AFB-A3BA3632CC59}" type="pres">
      <dgm:prSet presAssocID="{C5B783DC-3428-468B-9AD5-5822D0961DD0}" presName="childText" presStyleLbl="bgAcc1" presStyleIdx="7" presStyleCnt="11" custScaleX="2000000" custScaleY="2000000">
        <dgm:presLayoutVars>
          <dgm:bulletEnabled val="1"/>
        </dgm:presLayoutVars>
      </dgm:prSet>
      <dgm:spPr/>
    </dgm:pt>
    <dgm:pt modelId="{D726722C-0161-412D-932C-E5D636BC63DA}" type="pres">
      <dgm:prSet presAssocID="{EC69A810-14F4-4FC9-BBFC-5CFC54388E60}" presName="root" presStyleCnt="0"/>
      <dgm:spPr/>
    </dgm:pt>
    <dgm:pt modelId="{ECCFD243-7781-447C-92CF-5F1476A5890B}" type="pres">
      <dgm:prSet presAssocID="{EC69A810-14F4-4FC9-BBFC-5CFC54388E60}" presName="rootComposite" presStyleCnt="0"/>
      <dgm:spPr/>
    </dgm:pt>
    <dgm:pt modelId="{465BEED0-9FDA-47DE-ABDB-E5D15935A433}" type="pres">
      <dgm:prSet presAssocID="{EC69A810-14F4-4FC9-BBFC-5CFC54388E60}" presName="rootText" presStyleLbl="node1" presStyleIdx="5" presStyleCnt="7" custScaleX="1889978" custScaleY="1513301" custLinFactY="-400000" custLinFactNeighborX="9326" custLinFactNeighborY="-467311"/>
      <dgm:spPr/>
    </dgm:pt>
    <dgm:pt modelId="{1FAA5038-0267-433B-8F3E-56A5CFEC1CC2}" type="pres">
      <dgm:prSet presAssocID="{EC69A810-14F4-4FC9-BBFC-5CFC54388E60}" presName="rootConnector" presStyleLbl="node1" presStyleIdx="5" presStyleCnt="7"/>
      <dgm:spPr/>
    </dgm:pt>
    <dgm:pt modelId="{D24F4D77-C1A2-4D68-A39E-803F08A878DD}" type="pres">
      <dgm:prSet presAssocID="{EC69A810-14F4-4FC9-BBFC-5CFC54388E60}" presName="childShape" presStyleCnt="0"/>
      <dgm:spPr/>
    </dgm:pt>
    <dgm:pt modelId="{771C2BDD-FC1D-4A7F-8891-92FEFC7F3D56}" type="pres">
      <dgm:prSet presAssocID="{77050E9B-F496-44CE-9596-607BD689A479}" presName="Name13" presStyleLbl="parChTrans1D2" presStyleIdx="8" presStyleCnt="11"/>
      <dgm:spPr/>
    </dgm:pt>
    <dgm:pt modelId="{F975FCDF-CE7C-4AB5-81C7-1A44FF3648EA}" type="pres">
      <dgm:prSet presAssocID="{A60DD337-FB97-4580-9482-937AE97359CB}" presName="childText" presStyleLbl="bgAcc1" presStyleIdx="8" presStyleCnt="11" custScaleX="2000000" custScaleY="2000000">
        <dgm:presLayoutVars>
          <dgm:bulletEnabled val="1"/>
        </dgm:presLayoutVars>
      </dgm:prSet>
      <dgm:spPr/>
    </dgm:pt>
    <dgm:pt modelId="{C4B99A5B-18D6-4E35-A23C-3B51209287EB}" type="pres">
      <dgm:prSet presAssocID="{930C85C7-CEA1-4B18-BBD6-68908A456B7F}" presName="Name13" presStyleLbl="parChTrans1D2" presStyleIdx="9" presStyleCnt="11"/>
      <dgm:spPr/>
    </dgm:pt>
    <dgm:pt modelId="{B73C6270-4837-4D84-A786-6C67D4679BD3}" type="pres">
      <dgm:prSet presAssocID="{D18E70C1-C5AF-4282-BABF-8D11572D61C9}" presName="childText" presStyleLbl="bgAcc1" presStyleIdx="9" presStyleCnt="11" custScaleX="2000000" custScaleY="2000000" custLinFactY="170993" custLinFactNeighborX="15840" custLinFactNeighborY="200000">
        <dgm:presLayoutVars>
          <dgm:bulletEnabled val="1"/>
        </dgm:presLayoutVars>
      </dgm:prSet>
      <dgm:spPr/>
    </dgm:pt>
    <dgm:pt modelId="{77841569-14C7-4232-832C-85C7D23ACC90}" type="pres">
      <dgm:prSet presAssocID="{6C7D6990-3A12-4976-BE48-24F38B8A01A4}" presName="root" presStyleCnt="0"/>
      <dgm:spPr/>
    </dgm:pt>
    <dgm:pt modelId="{A05ECA21-B3F4-46C9-9AFA-AF15DB5E3B48}" type="pres">
      <dgm:prSet presAssocID="{6C7D6990-3A12-4976-BE48-24F38B8A01A4}" presName="rootComposite" presStyleCnt="0"/>
      <dgm:spPr/>
    </dgm:pt>
    <dgm:pt modelId="{EC9E0888-18C5-404E-9303-D3907108D1C9}" type="pres">
      <dgm:prSet presAssocID="{6C7D6990-3A12-4976-BE48-24F38B8A01A4}" presName="rootText" presStyleLbl="node1" presStyleIdx="6" presStyleCnt="7" custScaleX="1799144" custScaleY="1536150" custLinFactY="-400000" custLinFactNeighborX="9326" custLinFactNeighborY="-467311"/>
      <dgm:spPr/>
    </dgm:pt>
    <dgm:pt modelId="{761507E1-B24D-478A-8392-C53BB16496B8}" type="pres">
      <dgm:prSet presAssocID="{6C7D6990-3A12-4976-BE48-24F38B8A01A4}" presName="rootConnector" presStyleLbl="node1" presStyleIdx="6" presStyleCnt="7"/>
      <dgm:spPr/>
    </dgm:pt>
    <dgm:pt modelId="{E8386A59-7ADF-42D8-AFAE-8131A2735D15}" type="pres">
      <dgm:prSet presAssocID="{6C7D6990-3A12-4976-BE48-24F38B8A01A4}" presName="childShape" presStyleCnt="0"/>
      <dgm:spPr/>
    </dgm:pt>
    <dgm:pt modelId="{96466061-D905-47CF-824F-541EF1D3A70D}" type="pres">
      <dgm:prSet presAssocID="{F11CB13C-7BB8-4134-A27A-31F62C260C4C}" presName="Name13" presStyleLbl="parChTrans1D2" presStyleIdx="10" presStyleCnt="11"/>
      <dgm:spPr/>
    </dgm:pt>
    <dgm:pt modelId="{BC7545E0-C71E-401F-91FB-C48165331286}" type="pres">
      <dgm:prSet presAssocID="{7922BB1F-1123-4991-976A-CE13B1892539}" presName="childText" presStyleLbl="bgAcc1" presStyleIdx="10" presStyleCnt="11" custScaleX="2000000" custScaleY="2000000">
        <dgm:presLayoutVars>
          <dgm:bulletEnabled val="1"/>
        </dgm:presLayoutVars>
      </dgm:prSet>
      <dgm:spPr/>
    </dgm:pt>
  </dgm:ptLst>
  <dgm:cxnLst>
    <dgm:cxn modelId="{F70F9401-0E72-40DC-9A05-E63E7F5436B9}" type="presOf" srcId="{C9E6A2B3-CE40-43BA-AE37-7BE7AF60E0CE}" destId="{9BF69EC2-4FD3-46EB-A5F0-F4D4ED344488}" srcOrd="1" destOrd="0" presId="urn:microsoft.com/office/officeart/2005/8/layout/hierarchy3"/>
    <dgm:cxn modelId="{13084402-4652-48CF-A4B3-A542F8983531}" type="presOf" srcId="{930C85C7-CEA1-4B18-BBD6-68908A456B7F}" destId="{C4B99A5B-18D6-4E35-A23C-3B51209287EB}" srcOrd="0" destOrd="0" presId="urn:microsoft.com/office/officeart/2005/8/layout/hierarchy3"/>
    <dgm:cxn modelId="{A4AF9002-ED44-406B-9332-4A9F4D3171AA}" type="presOf" srcId="{652EF259-C827-45CA-9EDC-BBFAFD239D7B}" destId="{3F1AB4A9-71FE-429E-9A11-3D798476E83E}" srcOrd="0" destOrd="0" presId="urn:microsoft.com/office/officeart/2005/8/layout/hierarchy3"/>
    <dgm:cxn modelId="{45AF2D03-EB69-4A75-A2CE-D459968AFB08}" srcId="{C9E6A2B3-CE40-43BA-AE37-7BE7AF60E0CE}" destId="{3C89AE21-468D-4A78-9C9C-3C6D4D111CD6}" srcOrd="0" destOrd="0" parTransId="{D831C567-0CF3-4BE5-8F28-936DB65D6CD2}" sibTransId="{5A1D35CB-0FB3-4845-B713-07612BD78B53}"/>
    <dgm:cxn modelId="{30D08D03-99DC-435D-9ACC-E693444DCA6B}" type="presOf" srcId="{D18E70C1-C5AF-4282-BABF-8D11572D61C9}" destId="{B73C6270-4837-4D84-A786-6C67D4679BD3}" srcOrd="0" destOrd="0" presId="urn:microsoft.com/office/officeart/2005/8/layout/hierarchy3"/>
    <dgm:cxn modelId="{CB92D609-15D2-40A8-9F03-70AE892CEF64}" type="presOf" srcId="{65763482-075E-486A-A3EC-6315A1BC94C3}" destId="{9644E242-6F8D-4873-BDC8-675C725D1E21}" srcOrd="0" destOrd="0" presId="urn:microsoft.com/office/officeart/2005/8/layout/hierarchy3"/>
    <dgm:cxn modelId="{E670D414-ABA4-4D9A-9BC5-CD81196EBB2D}" srcId="{9F689E42-0658-4419-A56F-867B8A41C439}" destId="{65763482-075E-486A-A3EC-6315A1BC94C3}" srcOrd="0" destOrd="0" parTransId="{58CD18E0-412E-4313-902E-A301DCB21C2A}" sibTransId="{75C91AB6-75CA-4FA8-B27C-949A6E3AC9AC}"/>
    <dgm:cxn modelId="{53C09B15-A9A6-47A8-9454-15A49238DFAE}" type="presOf" srcId="{7922BB1F-1123-4991-976A-CE13B1892539}" destId="{BC7545E0-C71E-401F-91FB-C48165331286}" srcOrd="0" destOrd="0" presId="urn:microsoft.com/office/officeart/2005/8/layout/hierarchy3"/>
    <dgm:cxn modelId="{DC9CEC1C-70A1-47BF-A147-6F07F4F19A7A}" type="presOf" srcId="{59DCEBB5-7DBD-44C2-9A38-A4031DFEBB74}" destId="{F65DC1D8-E5AF-4A69-BA4A-F7C0D5000159}" srcOrd="0" destOrd="0" presId="urn:microsoft.com/office/officeart/2005/8/layout/hierarchy3"/>
    <dgm:cxn modelId="{23721F1F-1D7C-4651-83EA-9BE1632FFEDE}" srcId="{B5FC16EB-2B11-4889-A93A-9C5F47A13498}" destId="{BF8CB530-333C-495B-B123-F5E732C8A2AC}" srcOrd="0" destOrd="0" parTransId="{D0DF56BE-F3B8-481B-806F-92F9D325C7A1}" sibTransId="{33302C9F-3BEA-4CFE-B642-CB40C34EC273}"/>
    <dgm:cxn modelId="{F83B1420-6C8B-4244-9FB4-01550F1A3E7A}" type="presOf" srcId="{ACEE8836-BDA7-4572-8CE3-1FDED9555068}" destId="{17DDC849-B852-4D74-84F0-C8A74555D9BA}" srcOrd="0" destOrd="0" presId="urn:microsoft.com/office/officeart/2005/8/layout/hierarchy3"/>
    <dgm:cxn modelId="{E3B82D2B-74B9-47D2-9F8C-42EBCC728909}" type="presOf" srcId="{0C0E1609-E303-4714-B60C-A8E8A3211B29}" destId="{F0D98926-BDAA-4A88-81F6-E75ECF108A3B}" srcOrd="1" destOrd="0" presId="urn:microsoft.com/office/officeart/2005/8/layout/hierarchy3"/>
    <dgm:cxn modelId="{7DE0932F-43BF-429E-A764-C086BDE3BC25}" type="presOf" srcId="{65C36B59-75C8-4498-8E82-E5C9913029F8}" destId="{E7D69122-1CF5-42FA-8F86-4C1D874AA81F}" srcOrd="0" destOrd="0" presId="urn:microsoft.com/office/officeart/2005/8/layout/hierarchy3"/>
    <dgm:cxn modelId="{0999DD2F-1D6B-487C-B92B-EB13A938BC18}" type="presOf" srcId="{D831C567-0CF3-4BE5-8F28-936DB65D6CD2}" destId="{67BBBE14-0E26-406C-B8E4-AB9CDC39BA10}" srcOrd="0" destOrd="0" presId="urn:microsoft.com/office/officeart/2005/8/layout/hierarchy3"/>
    <dgm:cxn modelId="{93037530-AD4B-46FA-8411-857C1CC2FD94}" srcId="{B5FC16EB-2B11-4889-A93A-9C5F47A13498}" destId="{D2BAC3F3-867F-484F-9E58-78A299D3EBEC}" srcOrd="1" destOrd="0" parTransId="{4547EF4D-1FBC-4D98-96B2-9A5746E580D4}" sibTransId="{6147954F-AC1A-491A-90F0-53F8EBB4A495}"/>
    <dgm:cxn modelId="{23679C39-43BB-4A7F-A574-13503496ED23}" srcId="{FC5BFD1F-FE22-4646-A67E-54151365992B}" destId="{EC69A810-14F4-4FC9-BBFC-5CFC54388E60}" srcOrd="5" destOrd="0" parTransId="{A0FBB860-53E9-4474-8D43-FA9A37A57F82}" sibTransId="{DEA5EDE0-25EE-4BDB-AA91-40E2EE845A00}"/>
    <dgm:cxn modelId="{BA0B133A-40A0-40A7-9D95-957EB42716EB}" type="presOf" srcId="{9F689E42-0658-4419-A56F-867B8A41C439}" destId="{BB9189C2-CD33-47EA-96CD-8DFFA1EE50E5}" srcOrd="1" destOrd="0" presId="urn:microsoft.com/office/officeart/2005/8/layout/hierarchy3"/>
    <dgm:cxn modelId="{7E093D3F-B7B0-4F1B-97F5-DF8300DC5F39}" type="presOf" srcId="{A60DD337-FB97-4580-9482-937AE97359CB}" destId="{F975FCDF-CE7C-4AB5-81C7-1A44FF3648EA}" srcOrd="0" destOrd="0" presId="urn:microsoft.com/office/officeart/2005/8/layout/hierarchy3"/>
    <dgm:cxn modelId="{29820140-A68B-4683-9D71-530AD6ED0E17}" srcId="{FC5BFD1F-FE22-4646-A67E-54151365992B}" destId="{B5FC16EB-2B11-4889-A93A-9C5F47A13498}" srcOrd="0" destOrd="0" parTransId="{52B6A9B7-CA3B-4B3F-8629-564842665D4D}" sibTransId="{4448C034-ED91-4954-B5F5-8E58D29CB1A7}"/>
    <dgm:cxn modelId="{64416149-981E-4799-8918-83939F89A59E}" type="presOf" srcId="{59DCEBB5-7DBD-44C2-9A38-A4031DFEBB74}" destId="{2572DCC3-E4CA-41E4-BDB7-9C23666607FA}" srcOrd="1" destOrd="0" presId="urn:microsoft.com/office/officeart/2005/8/layout/hierarchy3"/>
    <dgm:cxn modelId="{04533E4A-80E4-449C-8441-05C0AEA09DAF}" type="presOf" srcId="{3C89AE21-468D-4A78-9C9C-3C6D4D111CD6}" destId="{3A09C17F-B238-4AF1-9E38-824C14245240}" srcOrd="0" destOrd="0" presId="urn:microsoft.com/office/officeart/2005/8/layout/hierarchy3"/>
    <dgm:cxn modelId="{F31B7C4C-3F92-47F6-A7CF-7DCB1D1B42CA}" srcId="{EC69A810-14F4-4FC9-BBFC-5CFC54388E60}" destId="{A60DD337-FB97-4580-9482-937AE97359CB}" srcOrd="0" destOrd="0" parTransId="{77050E9B-F496-44CE-9596-607BD689A479}" sibTransId="{597E2650-0E74-429E-BEDD-4BB38F066B00}"/>
    <dgm:cxn modelId="{98CB0653-97D8-448E-9CF7-59DACCCBBC8A}" type="presOf" srcId="{F55D93A1-F376-47FB-BE9F-6B872DFC8F6F}" destId="{6A4E8263-23F3-4C7D-BD63-14398E685E2A}" srcOrd="0" destOrd="0" presId="urn:microsoft.com/office/officeart/2005/8/layout/hierarchy3"/>
    <dgm:cxn modelId="{8CF2EC53-45D0-4F0F-851B-C4DBF618E8AB}" type="presOf" srcId="{F11CB13C-7BB8-4134-A27A-31F62C260C4C}" destId="{96466061-D905-47CF-824F-541EF1D3A70D}" srcOrd="0" destOrd="0" presId="urn:microsoft.com/office/officeart/2005/8/layout/hierarchy3"/>
    <dgm:cxn modelId="{C6A98C55-2AE9-4C6A-8B8D-D466DE5A0E2C}" srcId="{59DCEBB5-7DBD-44C2-9A38-A4031DFEBB74}" destId="{C5B783DC-3428-468B-9AD5-5822D0961DD0}" srcOrd="0" destOrd="0" parTransId="{F55D93A1-F376-47FB-BE9F-6B872DFC8F6F}" sibTransId="{B8DBBF53-301E-4912-A872-DA588503E949}"/>
    <dgm:cxn modelId="{CB82087B-A885-41FA-BC39-C851A4A0D7FD}" srcId="{6C7D6990-3A12-4976-BE48-24F38B8A01A4}" destId="{7922BB1F-1123-4991-976A-CE13B1892539}" srcOrd="0" destOrd="0" parTransId="{F11CB13C-7BB8-4134-A27A-31F62C260C4C}" sibTransId="{EE01B83D-65EC-4A50-8570-40DC6FB97579}"/>
    <dgm:cxn modelId="{4CC5D87D-F9E0-4318-8BDB-200B2E1F2AF1}" srcId="{FC5BFD1F-FE22-4646-A67E-54151365992B}" destId="{C9E6A2B3-CE40-43BA-AE37-7BE7AF60E0CE}" srcOrd="1" destOrd="0" parTransId="{BF0DED99-7CF1-4DCC-AB2D-46C3A3CA529D}" sibTransId="{B16E9100-FCDC-4C6B-B97F-9B3E282B1DA7}"/>
    <dgm:cxn modelId="{C34B1484-975A-4376-A4D2-562D6D9F6F65}" type="presOf" srcId="{EC69A810-14F4-4FC9-BBFC-5CFC54388E60}" destId="{1FAA5038-0267-433B-8F3E-56A5CFEC1CC2}" srcOrd="1" destOrd="0" presId="urn:microsoft.com/office/officeart/2005/8/layout/hierarchy3"/>
    <dgm:cxn modelId="{F22B3E92-7B90-4159-9EBB-1ABFAD0B7A6F}" srcId="{0C0E1609-E303-4714-B60C-A8E8A3211B29}" destId="{ACEE8836-BDA7-4572-8CE3-1FDED9555068}" srcOrd="0" destOrd="0" parTransId="{65C36B59-75C8-4498-8E82-E5C9913029F8}" sibTransId="{5F217CA7-2495-48E0-A466-82DEEBE41FAC}"/>
    <dgm:cxn modelId="{713C0198-4F00-47A5-86ED-7F8477B33E68}" type="presOf" srcId="{0581A3A0-BADA-40BC-B09A-E2D7FDC236CB}" destId="{33DC3436-7DAD-47B2-A59B-D8CD04FFB215}" srcOrd="0" destOrd="0" presId="urn:microsoft.com/office/officeart/2005/8/layout/hierarchy3"/>
    <dgm:cxn modelId="{F3A3839B-0929-4338-93C9-B25A9CEB1212}" type="presOf" srcId="{58CD18E0-412E-4313-902E-A301DCB21C2A}" destId="{18F8E8DA-D962-4753-946C-F223FD156D18}" srcOrd="0" destOrd="0" presId="urn:microsoft.com/office/officeart/2005/8/layout/hierarchy3"/>
    <dgm:cxn modelId="{2007F49F-206A-4B6E-9053-C61D7F0301D7}" type="presOf" srcId="{4547EF4D-1FBC-4D98-96B2-9A5746E580D4}" destId="{E5170F04-6C9F-4D2F-A381-1AC444CB0EC1}" srcOrd="0" destOrd="0" presId="urn:microsoft.com/office/officeart/2005/8/layout/hierarchy3"/>
    <dgm:cxn modelId="{3F177EA2-E493-4A2B-A01C-A7176E51A4E8}" srcId="{FC5BFD1F-FE22-4646-A67E-54151365992B}" destId="{0C0E1609-E303-4714-B60C-A8E8A3211B29}" srcOrd="3" destOrd="0" parTransId="{31746FEA-065C-43C9-914C-3D4850A0A1B5}" sibTransId="{05C24D7B-AAA8-401F-9934-33B3CD7B76E2}"/>
    <dgm:cxn modelId="{4FBF57A3-0E5E-4F42-BFD9-32805BCD2094}" type="presOf" srcId="{0C0E1609-E303-4714-B60C-A8E8A3211B29}" destId="{6F2C599C-4B12-4606-8762-806F8743145C}" srcOrd="0" destOrd="0" presId="urn:microsoft.com/office/officeart/2005/8/layout/hierarchy3"/>
    <dgm:cxn modelId="{03913CA4-3023-4185-9FD7-48EEF70EFC9E}" srcId="{9F689E42-0658-4419-A56F-867B8A41C439}" destId="{FBA36386-C072-4DB5-8DD5-7F691E1BE29B}" srcOrd="1" destOrd="0" parTransId="{636A95A2-2695-4BC7-A523-CB80BF6AC36F}" sibTransId="{1BA92256-0694-4289-BC80-958CA6CEA0E1}"/>
    <dgm:cxn modelId="{43D438A5-C422-428C-B2FD-D7C25C0E0929}" srcId="{FC5BFD1F-FE22-4646-A67E-54151365992B}" destId="{9F689E42-0658-4419-A56F-867B8A41C439}" srcOrd="2" destOrd="0" parTransId="{6F8340BD-87FB-40A1-B653-41DC00E9734B}" sibTransId="{8BC11822-043D-4A6B-B100-39C771320008}"/>
    <dgm:cxn modelId="{79C964A9-5CD0-411C-A3FB-FD30AB3A74C5}" type="presOf" srcId="{FC5BFD1F-FE22-4646-A67E-54151365992B}" destId="{DB3AD936-1048-4818-A2BD-10A8C4419F82}" srcOrd="0" destOrd="0" presId="urn:microsoft.com/office/officeart/2005/8/layout/hierarchy3"/>
    <dgm:cxn modelId="{172030B5-4C18-4446-8337-814B3398D2CF}" type="presOf" srcId="{D2BAC3F3-867F-484F-9E58-78A299D3EBEC}" destId="{92203A3A-C1AC-40DE-987C-459F62AF32CD}" srcOrd="0" destOrd="0" presId="urn:microsoft.com/office/officeart/2005/8/layout/hierarchy3"/>
    <dgm:cxn modelId="{C46C0EBA-0232-4A61-A0FD-65A3EF5913B4}" type="presOf" srcId="{C9E6A2B3-CE40-43BA-AE37-7BE7AF60E0CE}" destId="{E8693EC0-8490-4981-8052-A79F866E4A3E}" srcOrd="0" destOrd="0" presId="urn:microsoft.com/office/officeart/2005/8/layout/hierarchy3"/>
    <dgm:cxn modelId="{34AEEEBA-F2C1-49D1-8F4A-32C070B0D097}" type="presOf" srcId="{6C7D6990-3A12-4976-BE48-24F38B8A01A4}" destId="{EC9E0888-18C5-404E-9303-D3907108D1C9}" srcOrd="0" destOrd="0" presId="urn:microsoft.com/office/officeart/2005/8/layout/hierarchy3"/>
    <dgm:cxn modelId="{CC0068D7-E1FA-4B93-A39E-4804304B11A6}" type="presOf" srcId="{636A95A2-2695-4BC7-A523-CB80BF6AC36F}" destId="{D8249296-84A9-4E97-8603-01789448805E}" srcOrd="0" destOrd="0" presId="urn:microsoft.com/office/officeart/2005/8/layout/hierarchy3"/>
    <dgm:cxn modelId="{DECFCAD8-60B9-4261-85FF-19D536BBD465}" type="presOf" srcId="{6C7D6990-3A12-4976-BE48-24F38B8A01A4}" destId="{761507E1-B24D-478A-8392-C53BB16496B8}" srcOrd="1" destOrd="0" presId="urn:microsoft.com/office/officeart/2005/8/layout/hierarchy3"/>
    <dgm:cxn modelId="{7FCBAFDE-D176-4137-BDB9-C5AB233E659F}" type="presOf" srcId="{C5B783DC-3428-468B-9AD5-5822D0961DD0}" destId="{31248FFA-9164-416E-8AFB-A3BA3632CC59}" srcOrd="0" destOrd="0" presId="urn:microsoft.com/office/officeart/2005/8/layout/hierarchy3"/>
    <dgm:cxn modelId="{0F8A9AE5-7DCC-419B-AABE-7358E1249AF2}" type="presOf" srcId="{D0DF56BE-F3B8-481B-806F-92F9D325C7A1}" destId="{9DD91AE9-2793-4B16-BB78-86E3064A3A8A}" srcOrd="0" destOrd="0" presId="urn:microsoft.com/office/officeart/2005/8/layout/hierarchy3"/>
    <dgm:cxn modelId="{99BA15F2-8320-48E6-85EC-65001DE35CA4}" type="presOf" srcId="{B5FC16EB-2B11-4889-A93A-9C5F47A13498}" destId="{1FDB3D41-D2D2-490E-9180-E5BA06CE9058}" srcOrd="0" destOrd="0" presId="urn:microsoft.com/office/officeart/2005/8/layout/hierarchy3"/>
    <dgm:cxn modelId="{77A619F3-6787-4C32-A9DB-7945BBDC4B32}" srcId="{EC69A810-14F4-4FC9-BBFC-5CFC54388E60}" destId="{D18E70C1-C5AF-4282-BABF-8D11572D61C9}" srcOrd="1" destOrd="0" parTransId="{930C85C7-CEA1-4B18-BBD6-68908A456B7F}" sibTransId="{FE5CF99E-0F00-4968-BD06-28EB239A7347}"/>
    <dgm:cxn modelId="{4F5F4FF3-AAC0-40F3-93A1-FD011711DEF7}" srcId="{FC5BFD1F-FE22-4646-A67E-54151365992B}" destId="{6C7D6990-3A12-4976-BE48-24F38B8A01A4}" srcOrd="6" destOrd="0" parTransId="{3E22900C-6F64-4A62-A090-4EDF5BF8170C}" sibTransId="{F93FF591-0B10-4CC3-B812-B90796D63DBB}"/>
    <dgm:cxn modelId="{FA47FCF3-BA6A-4646-938F-4207C2BDF264}" srcId="{FC5BFD1F-FE22-4646-A67E-54151365992B}" destId="{59DCEBB5-7DBD-44C2-9A38-A4031DFEBB74}" srcOrd="4" destOrd="0" parTransId="{710A452C-0849-4BB1-B573-ABB3B81460E3}" sibTransId="{413AAB0B-3E17-4F3C-9FDB-FF948F29FEB2}"/>
    <dgm:cxn modelId="{D7CE17F5-8AEB-4280-B8B4-11A739B26B20}" type="presOf" srcId="{EC69A810-14F4-4FC9-BBFC-5CFC54388E60}" destId="{465BEED0-9FDA-47DE-ABDB-E5D15935A433}" srcOrd="0" destOrd="0" presId="urn:microsoft.com/office/officeart/2005/8/layout/hierarchy3"/>
    <dgm:cxn modelId="{28C471F6-A338-4885-8B3F-6B6DB741BA63}" srcId="{B5FC16EB-2B11-4889-A93A-9C5F47A13498}" destId="{0581A3A0-BADA-40BC-B09A-E2D7FDC236CB}" srcOrd="2" destOrd="0" parTransId="{652EF259-C827-45CA-9EDC-BBFAFD239D7B}" sibTransId="{D7530CFD-C873-492B-B662-B937A19B3342}"/>
    <dgm:cxn modelId="{1CA2AAF8-7CF4-4488-B148-49078831DE08}" type="presOf" srcId="{BF8CB530-333C-495B-B123-F5E732C8A2AC}" destId="{D8CB7C5F-60A8-480E-892A-671520684FD6}" srcOrd="0" destOrd="0" presId="urn:microsoft.com/office/officeart/2005/8/layout/hierarchy3"/>
    <dgm:cxn modelId="{2C0507FA-EE9B-42D4-9F9D-FD85F63828D9}" type="presOf" srcId="{77050E9B-F496-44CE-9596-607BD689A479}" destId="{771C2BDD-FC1D-4A7F-8891-92FEFC7F3D56}" srcOrd="0" destOrd="0" presId="urn:microsoft.com/office/officeart/2005/8/layout/hierarchy3"/>
    <dgm:cxn modelId="{70CE12FD-D042-4E22-BF6F-D2F9CDEA6D61}" type="presOf" srcId="{B5FC16EB-2B11-4889-A93A-9C5F47A13498}" destId="{0EA3099B-B619-439C-B436-6A8F385E296D}" srcOrd="1" destOrd="0" presId="urn:microsoft.com/office/officeart/2005/8/layout/hierarchy3"/>
    <dgm:cxn modelId="{B443AAFD-D4D0-49E2-BF7B-7E3238AD8583}" type="presOf" srcId="{9F689E42-0658-4419-A56F-867B8A41C439}" destId="{532EFD4B-0D72-4461-AFB6-68E670C0016A}" srcOrd="0" destOrd="0" presId="urn:microsoft.com/office/officeart/2005/8/layout/hierarchy3"/>
    <dgm:cxn modelId="{971FD3FF-E45E-455B-BB22-25F353FA61A1}" type="presOf" srcId="{FBA36386-C072-4DB5-8DD5-7F691E1BE29B}" destId="{A9CCDA0A-F59F-416C-82AD-7B1A94805A02}" srcOrd="0" destOrd="0" presId="urn:microsoft.com/office/officeart/2005/8/layout/hierarchy3"/>
    <dgm:cxn modelId="{CC5E6BC2-0905-4DD6-804D-4E710CFE554F}" type="presParOf" srcId="{DB3AD936-1048-4818-A2BD-10A8C4419F82}" destId="{A5036C4B-4B73-4C98-B011-276CF9239557}" srcOrd="0" destOrd="0" presId="urn:microsoft.com/office/officeart/2005/8/layout/hierarchy3"/>
    <dgm:cxn modelId="{14E178A0-8189-4C33-9C90-1A0416E2472B}" type="presParOf" srcId="{A5036C4B-4B73-4C98-B011-276CF9239557}" destId="{166B0A81-BFF4-4EDA-95BB-4914B860F893}" srcOrd="0" destOrd="0" presId="urn:microsoft.com/office/officeart/2005/8/layout/hierarchy3"/>
    <dgm:cxn modelId="{2D0FF2A8-0E9F-4F8C-BB3B-D4BDAC3F394C}" type="presParOf" srcId="{166B0A81-BFF4-4EDA-95BB-4914B860F893}" destId="{1FDB3D41-D2D2-490E-9180-E5BA06CE9058}" srcOrd="0" destOrd="0" presId="urn:microsoft.com/office/officeart/2005/8/layout/hierarchy3"/>
    <dgm:cxn modelId="{0E9C8300-A172-4B03-BC25-7B3C7117922A}" type="presParOf" srcId="{166B0A81-BFF4-4EDA-95BB-4914B860F893}" destId="{0EA3099B-B619-439C-B436-6A8F385E296D}" srcOrd="1" destOrd="0" presId="urn:microsoft.com/office/officeart/2005/8/layout/hierarchy3"/>
    <dgm:cxn modelId="{0114E3FC-4CCF-401D-9647-39E420B75626}" type="presParOf" srcId="{A5036C4B-4B73-4C98-B011-276CF9239557}" destId="{D9BB9946-4936-4888-8D03-9F741322FDED}" srcOrd="1" destOrd="0" presId="urn:microsoft.com/office/officeart/2005/8/layout/hierarchy3"/>
    <dgm:cxn modelId="{1A77265B-2215-4641-BD8B-0FAA9E825EA2}" type="presParOf" srcId="{D9BB9946-4936-4888-8D03-9F741322FDED}" destId="{9DD91AE9-2793-4B16-BB78-86E3064A3A8A}" srcOrd="0" destOrd="0" presId="urn:microsoft.com/office/officeart/2005/8/layout/hierarchy3"/>
    <dgm:cxn modelId="{42D8F600-98B9-4667-88A5-2B098D9A4AF8}" type="presParOf" srcId="{D9BB9946-4936-4888-8D03-9F741322FDED}" destId="{D8CB7C5F-60A8-480E-892A-671520684FD6}" srcOrd="1" destOrd="0" presId="urn:microsoft.com/office/officeart/2005/8/layout/hierarchy3"/>
    <dgm:cxn modelId="{9DC1088A-BB7B-4139-A34E-C89E8B5E5888}" type="presParOf" srcId="{D9BB9946-4936-4888-8D03-9F741322FDED}" destId="{E5170F04-6C9F-4D2F-A381-1AC444CB0EC1}" srcOrd="2" destOrd="0" presId="urn:microsoft.com/office/officeart/2005/8/layout/hierarchy3"/>
    <dgm:cxn modelId="{2C2EAB86-DE84-4194-A426-6E44BCAA077E}" type="presParOf" srcId="{D9BB9946-4936-4888-8D03-9F741322FDED}" destId="{92203A3A-C1AC-40DE-987C-459F62AF32CD}" srcOrd="3" destOrd="0" presId="urn:microsoft.com/office/officeart/2005/8/layout/hierarchy3"/>
    <dgm:cxn modelId="{49C1E7D3-6584-4059-B4A9-D09427156D4A}" type="presParOf" srcId="{D9BB9946-4936-4888-8D03-9F741322FDED}" destId="{3F1AB4A9-71FE-429E-9A11-3D798476E83E}" srcOrd="4" destOrd="0" presId="urn:microsoft.com/office/officeart/2005/8/layout/hierarchy3"/>
    <dgm:cxn modelId="{27FF2168-4007-4261-A327-EACD4B8D9BA8}" type="presParOf" srcId="{D9BB9946-4936-4888-8D03-9F741322FDED}" destId="{33DC3436-7DAD-47B2-A59B-D8CD04FFB215}" srcOrd="5" destOrd="0" presId="urn:microsoft.com/office/officeart/2005/8/layout/hierarchy3"/>
    <dgm:cxn modelId="{F7B33CAE-B3F6-4B94-A7F5-F3ED6218D53C}" type="presParOf" srcId="{DB3AD936-1048-4818-A2BD-10A8C4419F82}" destId="{F68BF8DA-AFC9-4B21-859E-9FC6C6800CA3}" srcOrd="1" destOrd="0" presId="urn:microsoft.com/office/officeart/2005/8/layout/hierarchy3"/>
    <dgm:cxn modelId="{9654AD42-170E-4EB1-A1D1-18F79B0249A7}" type="presParOf" srcId="{F68BF8DA-AFC9-4B21-859E-9FC6C6800CA3}" destId="{245A0229-BD81-4201-9239-507A01021C96}" srcOrd="0" destOrd="0" presId="urn:microsoft.com/office/officeart/2005/8/layout/hierarchy3"/>
    <dgm:cxn modelId="{9CB28A04-1A00-477D-AAB8-BAC3536CFBB1}" type="presParOf" srcId="{245A0229-BD81-4201-9239-507A01021C96}" destId="{E8693EC0-8490-4981-8052-A79F866E4A3E}" srcOrd="0" destOrd="0" presId="urn:microsoft.com/office/officeart/2005/8/layout/hierarchy3"/>
    <dgm:cxn modelId="{80B8EF94-C316-4320-A7C8-E7C98778485B}" type="presParOf" srcId="{245A0229-BD81-4201-9239-507A01021C96}" destId="{9BF69EC2-4FD3-46EB-A5F0-F4D4ED344488}" srcOrd="1" destOrd="0" presId="urn:microsoft.com/office/officeart/2005/8/layout/hierarchy3"/>
    <dgm:cxn modelId="{0AD80018-2ACD-44C3-B5D8-91A2CB836B8D}" type="presParOf" srcId="{F68BF8DA-AFC9-4B21-859E-9FC6C6800CA3}" destId="{0B2F5283-1D7C-4627-97EF-9E61E17E05B0}" srcOrd="1" destOrd="0" presId="urn:microsoft.com/office/officeart/2005/8/layout/hierarchy3"/>
    <dgm:cxn modelId="{C4850304-2077-43C9-9E05-78C15317B68C}" type="presParOf" srcId="{0B2F5283-1D7C-4627-97EF-9E61E17E05B0}" destId="{67BBBE14-0E26-406C-B8E4-AB9CDC39BA10}" srcOrd="0" destOrd="0" presId="urn:microsoft.com/office/officeart/2005/8/layout/hierarchy3"/>
    <dgm:cxn modelId="{98075F2F-C869-4A18-8E98-F3AB87F99BED}" type="presParOf" srcId="{0B2F5283-1D7C-4627-97EF-9E61E17E05B0}" destId="{3A09C17F-B238-4AF1-9E38-824C14245240}" srcOrd="1" destOrd="0" presId="urn:microsoft.com/office/officeart/2005/8/layout/hierarchy3"/>
    <dgm:cxn modelId="{B3171E6D-8307-4E2E-B769-4B20CF22D69B}" type="presParOf" srcId="{DB3AD936-1048-4818-A2BD-10A8C4419F82}" destId="{663D22FA-2962-430B-94CA-69849D58E7D6}" srcOrd="2" destOrd="0" presId="urn:microsoft.com/office/officeart/2005/8/layout/hierarchy3"/>
    <dgm:cxn modelId="{CCE57DD6-2030-46D9-AC48-43BDD0961169}" type="presParOf" srcId="{663D22FA-2962-430B-94CA-69849D58E7D6}" destId="{DB12F358-7E55-4263-A25D-70F85BFB4B1A}" srcOrd="0" destOrd="0" presId="urn:microsoft.com/office/officeart/2005/8/layout/hierarchy3"/>
    <dgm:cxn modelId="{56FC883B-4ED5-4C0B-BBDF-D48895C3BC7C}" type="presParOf" srcId="{DB12F358-7E55-4263-A25D-70F85BFB4B1A}" destId="{532EFD4B-0D72-4461-AFB6-68E670C0016A}" srcOrd="0" destOrd="0" presId="urn:microsoft.com/office/officeart/2005/8/layout/hierarchy3"/>
    <dgm:cxn modelId="{54A51373-E972-47DB-905C-77168B9FD54A}" type="presParOf" srcId="{DB12F358-7E55-4263-A25D-70F85BFB4B1A}" destId="{BB9189C2-CD33-47EA-96CD-8DFFA1EE50E5}" srcOrd="1" destOrd="0" presId="urn:microsoft.com/office/officeart/2005/8/layout/hierarchy3"/>
    <dgm:cxn modelId="{3DEF11E1-BCA3-4670-9F8D-5712F076C67E}" type="presParOf" srcId="{663D22FA-2962-430B-94CA-69849D58E7D6}" destId="{5C99FF63-E531-4386-A422-885C4C8333D5}" srcOrd="1" destOrd="0" presId="urn:microsoft.com/office/officeart/2005/8/layout/hierarchy3"/>
    <dgm:cxn modelId="{4B061E07-B17D-49E8-965C-6602CBF8E4F1}" type="presParOf" srcId="{5C99FF63-E531-4386-A422-885C4C8333D5}" destId="{18F8E8DA-D962-4753-946C-F223FD156D18}" srcOrd="0" destOrd="0" presId="urn:microsoft.com/office/officeart/2005/8/layout/hierarchy3"/>
    <dgm:cxn modelId="{ADC2F766-B91A-4971-9E7D-D9DDC8576DA1}" type="presParOf" srcId="{5C99FF63-E531-4386-A422-885C4C8333D5}" destId="{9644E242-6F8D-4873-BDC8-675C725D1E21}" srcOrd="1" destOrd="0" presId="urn:microsoft.com/office/officeart/2005/8/layout/hierarchy3"/>
    <dgm:cxn modelId="{F6843B60-146E-457B-8D14-288A54CD2704}" type="presParOf" srcId="{5C99FF63-E531-4386-A422-885C4C8333D5}" destId="{D8249296-84A9-4E97-8603-01789448805E}" srcOrd="2" destOrd="0" presId="urn:microsoft.com/office/officeart/2005/8/layout/hierarchy3"/>
    <dgm:cxn modelId="{A534384A-BCA3-4B6A-8CB5-E60FE7284C3B}" type="presParOf" srcId="{5C99FF63-E531-4386-A422-885C4C8333D5}" destId="{A9CCDA0A-F59F-416C-82AD-7B1A94805A02}" srcOrd="3" destOrd="0" presId="urn:microsoft.com/office/officeart/2005/8/layout/hierarchy3"/>
    <dgm:cxn modelId="{1F58C176-6366-4995-B8B8-679D37713B30}" type="presParOf" srcId="{DB3AD936-1048-4818-A2BD-10A8C4419F82}" destId="{BE7A8F16-D9ED-441E-9EB9-95A8AC78D922}" srcOrd="3" destOrd="0" presId="urn:microsoft.com/office/officeart/2005/8/layout/hierarchy3"/>
    <dgm:cxn modelId="{AFB5F855-C51F-44BE-B76C-CEDDDFD299C6}" type="presParOf" srcId="{BE7A8F16-D9ED-441E-9EB9-95A8AC78D922}" destId="{7F5CE4C4-5A0A-4239-A466-E103FE548CB0}" srcOrd="0" destOrd="0" presId="urn:microsoft.com/office/officeart/2005/8/layout/hierarchy3"/>
    <dgm:cxn modelId="{58C69A85-A114-4A49-8F99-4E54A0641E3A}" type="presParOf" srcId="{7F5CE4C4-5A0A-4239-A466-E103FE548CB0}" destId="{6F2C599C-4B12-4606-8762-806F8743145C}" srcOrd="0" destOrd="0" presId="urn:microsoft.com/office/officeart/2005/8/layout/hierarchy3"/>
    <dgm:cxn modelId="{A947E84E-EFDC-4B79-ACFB-3DAC4A37A21F}" type="presParOf" srcId="{7F5CE4C4-5A0A-4239-A466-E103FE548CB0}" destId="{F0D98926-BDAA-4A88-81F6-E75ECF108A3B}" srcOrd="1" destOrd="0" presId="urn:microsoft.com/office/officeart/2005/8/layout/hierarchy3"/>
    <dgm:cxn modelId="{4A9B41D7-B5BF-4283-82CC-6508724141A0}" type="presParOf" srcId="{BE7A8F16-D9ED-441E-9EB9-95A8AC78D922}" destId="{FADEAE98-A8F4-49BB-90DC-24769C85F6F7}" srcOrd="1" destOrd="0" presId="urn:microsoft.com/office/officeart/2005/8/layout/hierarchy3"/>
    <dgm:cxn modelId="{97446F9D-605E-43C2-A22E-44638AD85D19}" type="presParOf" srcId="{FADEAE98-A8F4-49BB-90DC-24769C85F6F7}" destId="{E7D69122-1CF5-42FA-8F86-4C1D874AA81F}" srcOrd="0" destOrd="0" presId="urn:microsoft.com/office/officeart/2005/8/layout/hierarchy3"/>
    <dgm:cxn modelId="{6DBF8944-457A-42E7-AF3C-61A2516835A3}" type="presParOf" srcId="{FADEAE98-A8F4-49BB-90DC-24769C85F6F7}" destId="{17DDC849-B852-4D74-84F0-C8A74555D9BA}" srcOrd="1" destOrd="0" presId="urn:microsoft.com/office/officeart/2005/8/layout/hierarchy3"/>
    <dgm:cxn modelId="{8BCB8BC9-535C-44F8-84D5-54FE077801AD}" type="presParOf" srcId="{DB3AD936-1048-4818-A2BD-10A8C4419F82}" destId="{64C55744-03FF-49B7-B3FC-42E5A8EFBBFD}" srcOrd="4" destOrd="0" presId="urn:microsoft.com/office/officeart/2005/8/layout/hierarchy3"/>
    <dgm:cxn modelId="{0F465BD5-9E27-454B-8DC5-8596B8E2C588}" type="presParOf" srcId="{64C55744-03FF-49B7-B3FC-42E5A8EFBBFD}" destId="{7B0FB029-26A2-49CE-8B8E-5C6395A85F18}" srcOrd="0" destOrd="0" presId="urn:microsoft.com/office/officeart/2005/8/layout/hierarchy3"/>
    <dgm:cxn modelId="{F327ABA8-11B0-4A79-BA39-0C5258CB6BED}" type="presParOf" srcId="{7B0FB029-26A2-49CE-8B8E-5C6395A85F18}" destId="{F65DC1D8-E5AF-4A69-BA4A-F7C0D5000159}" srcOrd="0" destOrd="0" presId="urn:microsoft.com/office/officeart/2005/8/layout/hierarchy3"/>
    <dgm:cxn modelId="{58EEF161-E00C-4414-97DC-CCFA26F7293B}" type="presParOf" srcId="{7B0FB029-26A2-49CE-8B8E-5C6395A85F18}" destId="{2572DCC3-E4CA-41E4-BDB7-9C23666607FA}" srcOrd="1" destOrd="0" presId="urn:microsoft.com/office/officeart/2005/8/layout/hierarchy3"/>
    <dgm:cxn modelId="{EB3EE057-1592-4B43-8496-322CB596205A}" type="presParOf" srcId="{64C55744-03FF-49B7-B3FC-42E5A8EFBBFD}" destId="{D69432DF-6070-4176-9F13-75E1277C0A5F}" srcOrd="1" destOrd="0" presId="urn:microsoft.com/office/officeart/2005/8/layout/hierarchy3"/>
    <dgm:cxn modelId="{3597E1DF-820F-4068-A6A2-2844DC22DFB7}" type="presParOf" srcId="{D69432DF-6070-4176-9F13-75E1277C0A5F}" destId="{6A4E8263-23F3-4C7D-BD63-14398E685E2A}" srcOrd="0" destOrd="0" presId="urn:microsoft.com/office/officeart/2005/8/layout/hierarchy3"/>
    <dgm:cxn modelId="{FC3FF5B9-93AD-4871-A3E5-149BDAF4D45B}" type="presParOf" srcId="{D69432DF-6070-4176-9F13-75E1277C0A5F}" destId="{31248FFA-9164-416E-8AFB-A3BA3632CC59}" srcOrd="1" destOrd="0" presId="urn:microsoft.com/office/officeart/2005/8/layout/hierarchy3"/>
    <dgm:cxn modelId="{46D0CE2E-7CED-4F9C-AF8E-06B1E4ADDEDE}" type="presParOf" srcId="{DB3AD936-1048-4818-A2BD-10A8C4419F82}" destId="{D726722C-0161-412D-932C-E5D636BC63DA}" srcOrd="5" destOrd="0" presId="urn:microsoft.com/office/officeart/2005/8/layout/hierarchy3"/>
    <dgm:cxn modelId="{388F3C7F-A306-48DF-9429-7C3D2C48F1C9}" type="presParOf" srcId="{D726722C-0161-412D-932C-E5D636BC63DA}" destId="{ECCFD243-7781-447C-92CF-5F1476A5890B}" srcOrd="0" destOrd="0" presId="urn:microsoft.com/office/officeart/2005/8/layout/hierarchy3"/>
    <dgm:cxn modelId="{75082794-7AED-4E79-99CD-EED763758A33}" type="presParOf" srcId="{ECCFD243-7781-447C-92CF-5F1476A5890B}" destId="{465BEED0-9FDA-47DE-ABDB-E5D15935A433}" srcOrd="0" destOrd="0" presId="urn:microsoft.com/office/officeart/2005/8/layout/hierarchy3"/>
    <dgm:cxn modelId="{9D1800C5-BAB2-463B-8FE4-CC15509AEE06}" type="presParOf" srcId="{ECCFD243-7781-447C-92CF-5F1476A5890B}" destId="{1FAA5038-0267-433B-8F3E-56A5CFEC1CC2}" srcOrd="1" destOrd="0" presId="urn:microsoft.com/office/officeart/2005/8/layout/hierarchy3"/>
    <dgm:cxn modelId="{754212CC-D628-4E77-93C3-B508C0DD8C1D}" type="presParOf" srcId="{D726722C-0161-412D-932C-E5D636BC63DA}" destId="{D24F4D77-C1A2-4D68-A39E-803F08A878DD}" srcOrd="1" destOrd="0" presId="urn:microsoft.com/office/officeart/2005/8/layout/hierarchy3"/>
    <dgm:cxn modelId="{3EAD1610-51CF-4FC1-8A8F-76C631683393}" type="presParOf" srcId="{D24F4D77-C1A2-4D68-A39E-803F08A878DD}" destId="{771C2BDD-FC1D-4A7F-8891-92FEFC7F3D56}" srcOrd="0" destOrd="0" presId="urn:microsoft.com/office/officeart/2005/8/layout/hierarchy3"/>
    <dgm:cxn modelId="{A5E1C6E0-F849-4E3B-B20A-8E1A6AEF2ED7}" type="presParOf" srcId="{D24F4D77-C1A2-4D68-A39E-803F08A878DD}" destId="{F975FCDF-CE7C-4AB5-81C7-1A44FF3648EA}" srcOrd="1" destOrd="0" presId="urn:microsoft.com/office/officeart/2005/8/layout/hierarchy3"/>
    <dgm:cxn modelId="{A86ACCF7-D5B5-4C09-8459-140567F1E55D}" type="presParOf" srcId="{D24F4D77-C1A2-4D68-A39E-803F08A878DD}" destId="{C4B99A5B-18D6-4E35-A23C-3B51209287EB}" srcOrd="2" destOrd="0" presId="urn:microsoft.com/office/officeart/2005/8/layout/hierarchy3"/>
    <dgm:cxn modelId="{DA703B23-BEFB-4282-B051-AA6DEC01CAC6}" type="presParOf" srcId="{D24F4D77-C1A2-4D68-A39E-803F08A878DD}" destId="{B73C6270-4837-4D84-A786-6C67D4679BD3}" srcOrd="3" destOrd="0" presId="urn:microsoft.com/office/officeart/2005/8/layout/hierarchy3"/>
    <dgm:cxn modelId="{E9681355-E374-472B-A907-A0E3DD11AA9B}" type="presParOf" srcId="{DB3AD936-1048-4818-A2BD-10A8C4419F82}" destId="{77841569-14C7-4232-832C-85C7D23ACC90}" srcOrd="6" destOrd="0" presId="urn:microsoft.com/office/officeart/2005/8/layout/hierarchy3"/>
    <dgm:cxn modelId="{6677EA9E-3209-4422-A43F-AE0ACB467A71}" type="presParOf" srcId="{77841569-14C7-4232-832C-85C7D23ACC90}" destId="{A05ECA21-B3F4-46C9-9AFA-AF15DB5E3B48}" srcOrd="0" destOrd="0" presId="urn:microsoft.com/office/officeart/2005/8/layout/hierarchy3"/>
    <dgm:cxn modelId="{058574BB-0E6E-490D-A789-4B136E034560}" type="presParOf" srcId="{A05ECA21-B3F4-46C9-9AFA-AF15DB5E3B48}" destId="{EC9E0888-18C5-404E-9303-D3907108D1C9}" srcOrd="0" destOrd="0" presId="urn:microsoft.com/office/officeart/2005/8/layout/hierarchy3"/>
    <dgm:cxn modelId="{BC2B44AC-AB71-4F0C-8155-867FBD493AC8}" type="presParOf" srcId="{A05ECA21-B3F4-46C9-9AFA-AF15DB5E3B48}" destId="{761507E1-B24D-478A-8392-C53BB16496B8}" srcOrd="1" destOrd="0" presId="urn:microsoft.com/office/officeart/2005/8/layout/hierarchy3"/>
    <dgm:cxn modelId="{347ACD55-1103-4CF6-B88F-50B9CB7117C8}" type="presParOf" srcId="{77841569-14C7-4232-832C-85C7D23ACC90}" destId="{E8386A59-7ADF-42D8-AFAE-8131A2735D15}" srcOrd="1" destOrd="0" presId="urn:microsoft.com/office/officeart/2005/8/layout/hierarchy3"/>
    <dgm:cxn modelId="{DA0964B6-72F9-4A04-865B-1EC80C7952D6}" type="presParOf" srcId="{E8386A59-7ADF-42D8-AFAE-8131A2735D15}" destId="{96466061-D905-47CF-824F-541EF1D3A70D}" srcOrd="0" destOrd="0" presId="urn:microsoft.com/office/officeart/2005/8/layout/hierarchy3"/>
    <dgm:cxn modelId="{80FCADE7-A526-4AAB-8AC7-A67B264445A9}" type="presParOf" srcId="{E8386A59-7ADF-42D8-AFAE-8131A2735D15}" destId="{BC7545E0-C71E-401F-91FB-C48165331286}"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5A1FD-CA50-4484-9BCC-5482D9BDA23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2548CBFA-B3C5-41DD-A460-97214E340B5C}">
      <dgm:prSet phldrT="[Text]" custT="1"/>
      <dgm:spPr>
        <a:ln>
          <a:solidFill>
            <a:srgbClr val="FF0000"/>
          </a:solidFill>
        </a:ln>
      </dgm:spPr>
      <dgm:t>
        <a:bodyPr/>
        <a:lstStyle/>
        <a:p>
          <a:r>
            <a:rPr lang="en-US" sz="1200" dirty="0"/>
            <a:t>Day 2: Data Based Decision Making</a:t>
          </a:r>
        </a:p>
      </dgm:t>
    </dgm:pt>
    <dgm:pt modelId="{A1CFC712-AB07-42E6-BDA0-744E5C3B47E5}" type="parTrans" cxnId="{8047F9AB-41F0-4FB5-9FE2-20AE6483F368}">
      <dgm:prSet/>
      <dgm:spPr/>
      <dgm:t>
        <a:bodyPr/>
        <a:lstStyle/>
        <a:p>
          <a:endParaRPr lang="en-US"/>
        </a:p>
      </dgm:t>
    </dgm:pt>
    <dgm:pt modelId="{AE2848B5-72CE-46AD-8B9B-33883BC4D3A7}" type="sibTrans" cxnId="{8047F9AB-41F0-4FB5-9FE2-20AE6483F368}">
      <dgm:prSet/>
      <dgm:spPr/>
      <dgm:t>
        <a:bodyPr/>
        <a:lstStyle/>
        <a:p>
          <a:endParaRPr lang="en-US"/>
        </a:p>
      </dgm:t>
    </dgm:pt>
    <dgm:pt modelId="{52CB9994-59C8-4043-821A-1D267DA94C1F}" type="asst">
      <dgm:prSet phldrT="[Text]" custT="1"/>
      <dgm:spPr>
        <a:ln>
          <a:solidFill>
            <a:srgbClr val="FF0000"/>
          </a:solidFill>
        </a:ln>
      </dgm:spPr>
      <dgm:t>
        <a:bodyPr/>
        <a:lstStyle/>
        <a:p>
          <a:r>
            <a:rPr lang="en-US" sz="1200" dirty="0"/>
            <a:t>Managing, measuring work</a:t>
          </a:r>
        </a:p>
      </dgm:t>
    </dgm:pt>
    <dgm:pt modelId="{B55EBBCC-9AE3-4121-B535-EA24D2335CCF}" type="parTrans" cxnId="{2A5EA1F6-B0BE-41D1-88BA-F666F34BA922}">
      <dgm:prSet/>
      <dgm:spPr/>
      <dgm:t>
        <a:bodyPr/>
        <a:lstStyle/>
        <a:p>
          <a:endParaRPr lang="en-US"/>
        </a:p>
      </dgm:t>
    </dgm:pt>
    <dgm:pt modelId="{6ABCF81A-6A27-4EFF-A42F-8B69FB497FD2}" type="sibTrans" cxnId="{2A5EA1F6-B0BE-41D1-88BA-F666F34BA922}">
      <dgm:prSet/>
      <dgm:spPr/>
      <dgm:t>
        <a:bodyPr/>
        <a:lstStyle/>
        <a:p>
          <a:endParaRPr lang="en-US"/>
        </a:p>
      </dgm:t>
    </dgm:pt>
    <dgm:pt modelId="{5CE63BE8-F55A-4029-8DEA-6BF4DE3D0A5B}" type="asst">
      <dgm:prSet phldrT="[Text]" custT="1"/>
      <dgm:spPr>
        <a:ln>
          <a:solidFill>
            <a:srgbClr val="FF0000"/>
          </a:solidFill>
        </a:ln>
      </dgm:spPr>
      <dgm:t>
        <a:bodyPr/>
        <a:lstStyle/>
        <a:p>
          <a:r>
            <a:rPr lang="en-US" sz="1200" dirty="0"/>
            <a:t>Planning and organizing</a:t>
          </a:r>
        </a:p>
      </dgm:t>
    </dgm:pt>
    <dgm:pt modelId="{2020DD62-11FE-4F33-9B45-39293B587CA7}" type="parTrans" cxnId="{560CD68D-23A0-4FC8-9EB7-27053FFCEEE4}">
      <dgm:prSet/>
      <dgm:spPr/>
      <dgm:t>
        <a:bodyPr/>
        <a:lstStyle/>
        <a:p>
          <a:endParaRPr lang="en-US"/>
        </a:p>
      </dgm:t>
    </dgm:pt>
    <dgm:pt modelId="{CAC75807-0266-4762-BEAC-46407A3CD154}" type="sibTrans" cxnId="{560CD68D-23A0-4FC8-9EB7-27053FFCEEE4}">
      <dgm:prSet/>
      <dgm:spPr/>
      <dgm:t>
        <a:bodyPr/>
        <a:lstStyle/>
        <a:p>
          <a:endParaRPr lang="en-US"/>
        </a:p>
      </dgm:t>
    </dgm:pt>
    <dgm:pt modelId="{5EF1B27E-D77C-45AB-8CAC-F68BFD7F29A9}" type="asst">
      <dgm:prSet phldrT="[Text]" custT="1"/>
      <dgm:spPr>
        <a:ln>
          <a:solidFill>
            <a:srgbClr val="FF0000"/>
          </a:solidFill>
        </a:ln>
      </dgm:spPr>
      <dgm:t>
        <a:bodyPr/>
        <a:lstStyle/>
        <a:p>
          <a:r>
            <a:rPr lang="en-US" sz="1200" dirty="0"/>
            <a:t>Reporting and feedback</a:t>
          </a:r>
        </a:p>
      </dgm:t>
    </dgm:pt>
    <dgm:pt modelId="{472F17B9-9FA3-4D9D-9A5F-A8626C710B34}" type="parTrans" cxnId="{3585E2B7-46CB-44DB-A396-61F68B690CDF}">
      <dgm:prSet/>
      <dgm:spPr>
        <a:ln>
          <a:solidFill>
            <a:srgbClr val="FF0000"/>
          </a:solidFill>
        </a:ln>
      </dgm:spPr>
      <dgm:t>
        <a:bodyPr/>
        <a:lstStyle/>
        <a:p>
          <a:endParaRPr lang="en-US"/>
        </a:p>
      </dgm:t>
    </dgm:pt>
    <dgm:pt modelId="{4B732287-385D-4491-9BCE-8AAF7830204E}" type="sibTrans" cxnId="{3585E2B7-46CB-44DB-A396-61F68B690CDF}">
      <dgm:prSet/>
      <dgm:spPr/>
      <dgm:t>
        <a:bodyPr/>
        <a:lstStyle/>
        <a:p>
          <a:endParaRPr lang="en-US"/>
        </a:p>
      </dgm:t>
    </dgm:pt>
    <dgm:pt modelId="{41444598-D26F-4840-8F34-AAB669D4905A}" type="asst">
      <dgm:prSet phldrT="[Text]" custT="1"/>
      <dgm:spPr>
        <a:ln>
          <a:solidFill>
            <a:srgbClr val="FF0000"/>
          </a:solidFill>
        </a:ln>
      </dgm:spPr>
      <dgm:t>
        <a:bodyPr/>
        <a:lstStyle/>
        <a:p>
          <a:r>
            <a:rPr lang="en-US" sz="1200" dirty="0"/>
            <a:t>Documentation and Record keeping</a:t>
          </a:r>
        </a:p>
      </dgm:t>
    </dgm:pt>
    <dgm:pt modelId="{8F95220E-0897-4D0F-A48A-270772BE3EBB}" type="parTrans" cxnId="{0EBF66AA-9EE2-4FB8-B85F-270522465268}">
      <dgm:prSet/>
      <dgm:spPr/>
      <dgm:t>
        <a:bodyPr/>
        <a:lstStyle/>
        <a:p>
          <a:endParaRPr lang="en-US"/>
        </a:p>
      </dgm:t>
    </dgm:pt>
    <dgm:pt modelId="{3593E2F1-D3EE-4368-BD12-19D0365ED50E}" type="sibTrans" cxnId="{0EBF66AA-9EE2-4FB8-B85F-270522465268}">
      <dgm:prSet/>
      <dgm:spPr/>
      <dgm:t>
        <a:bodyPr/>
        <a:lstStyle/>
        <a:p>
          <a:endParaRPr lang="en-US"/>
        </a:p>
      </dgm:t>
    </dgm:pt>
    <dgm:pt modelId="{2D9D2C1A-D284-4B66-A136-E6AA1A19F629}" type="pres">
      <dgm:prSet presAssocID="{96D5A1FD-CA50-4484-9BCC-5482D9BDA233}" presName="diagram" presStyleCnt="0">
        <dgm:presLayoutVars>
          <dgm:chPref val="1"/>
          <dgm:dir/>
          <dgm:animOne val="branch"/>
          <dgm:animLvl val="lvl"/>
          <dgm:resizeHandles val="exact"/>
        </dgm:presLayoutVars>
      </dgm:prSet>
      <dgm:spPr/>
    </dgm:pt>
    <dgm:pt modelId="{04481CB2-D698-4FE2-AE75-EDC6E8CA892E}" type="pres">
      <dgm:prSet presAssocID="{2548CBFA-B3C5-41DD-A460-97214E340B5C}" presName="root1" presStyleCnt="0"/>
      <dgm:spPr/>
    </dgm:pt>
    <dgm:pt modelId="{33669CF9-07A1-4758-A1B7-225B88054153}" type="pres">
      <dgm:prSet presAssocID="{2548CBFA-B3C5-41DD-A460-97214E340B5C}" presName="LevelOneTextNode" presStyleLbl="node0" presStyleIdx="0" presStyleCnt="1">
        <dgm:presLayoutVars>
          <dgm:chPref val="3"/>
        </dgm:presLayoutVars>
      </dgm:prSet>
      <dgm:spPr/>
    </dgm:pt>
    <dgm:pt modelId="{BCFB1BA3-5BA5-499D-B0B7-A9517AEEC9D2}" type="pres">
      <dgm:prSet presAssocID="{2548CBFA-B3C5-41DD-A460-97214E340B5C}" presName="level2hierChild" presStyleCnt="0"/>
      <dgm:spPr/>
    </dgm:pt>
    <dgm:pt modelId="{88F1ABDE-65D6-4B7F-8403-366B6F5F387B}" type="pres">
      <dgm:prSet presAssocID="{B55EBBCC-9AE3-4121-B535-EA24D2335CCF}" presName="conn2-1" presStyleLbl="parChTrans1D2" presStyleIdx="0" presStyleCnt="4"/>
      <dgm:spPr/>
    </dgm:pt>
    <dgm:pt modelId="{E95EC70D-8944-4BF9-BE05-31F7AD9EE7B2}" type="pres">
      <dgm:prSet presAssocID="{B55EBBCC-9AE3-4121-B535-EA24D2335CCF}" presName="connTx" presStyleLbl="parChTrans1D2" presStyleIdx="0" presStyleCnt="4"/>
      <dgm:spPr/>
    </dgm:pt>
    <dgm:pt modelId="{1D7EEC85-ABA7-4E08-ADCF-029555AD7A59}" type="pres">
      <dgm:prSet presAssocID="{52CB9994-59C8-4043-821A-1D267DA94C1F}" presName="root2" presStyleCnt="0"/>
      <dgm:spPr/>
    </dgm:pt>
    <dgm:pt modelId="{345F7CA2-6747-4F4C-98FB-5DEEB818D691}" type="pres">
      <dgm:prSet presAssocID="{52CB9994-59C8-4043-821A-1D267DA94C1F}" presName="LevelTwoTextNode" presStyleLbl="asst1" presStyleIdx="0" presStyleCnt="4" custScaleX="134683">
        <dgm:presLayoutVars>
          <dgm:chPref val="3"/>
        </dgm:presLayoutVars>
      </dgm:prSet>
      <dgm:spPr/>
    </dgm:pt>
    <dgm:pt modelId="{98145183-6AA5-47EF-B500-DC413821778B}" type="pres">
      <dgm:prSet presAssocID="{52CB9994-59C8-4043-821A-1D267DA94C1F}" presName="level3hierChild" presStyleCnt="0"/>
      <dgm:spPr/>
    </dgm:pt>
    <dgm:pt modelId="{A977CAC2-1D33-4308-AEE2-8282B0A31014}" type="pres">
      <dgm:prSet presAssocID="{2020DD62-11FE-4F33-9B45-39293B587CA7}" presName="conn2-1" presStyleLbl="parChTrans1D2" presStyleIdx="1" presStyleCnt="4"/>
      <dgm:spPr/>
    </dgm:pt>
    <dgm:pt modelId="{716164ED-7268-4BF0-BBB4-0507E506D4F9}" type="pres">
      <dgm:prSet presAssocID="{2020DD62-11FE-4F33-9B45-39293B587CA7}" presName="connTx" presStyleLbl="parChTrans1D2" presStyleIdx="1" presStyleCnt="4"/>
      <dgm:spPr/>
    </dgm:pt>
    <dgm:pt modelId="{5DCB3EFA-D0C2-4990-865F-679120409DC9}" type="pres">
      <dgm:prSet presAssocID="{5CE63BE8-F55A-4029-8DEA-6BF4DE3D0A5B}" presName="root2" presStyleCnt="0"/>
      <dgm:spPr/>
    </dgm:pt>
    <dgm:pt modelId="{4E509B36-CEB4-420F-A6BE-B8EBFC549B1D}" type="pres">
      <dgm:prSet presAssocID="{5CE63BE8-F55A-4029-8DEA-6BF4DE3D0A5B}" presName="LevelTwoTextNode" presStyleLbl="asst1" presStyleIdx="1" presStyleCnt="4" custScaleX="121260">
        <dgm:presLayoutVars>
          <dgm:chPref val="3"/>
        </dgm:presLayoutVars>
      </dgm:prSet>
      <dgm:spPr/>
    </dgm:pt>
    <dgm:pt modelId="{564C7FA4-9C20-4B4F-955B-FDCFB99F6626}" type="pres">
      <dgm:prSet presAssocID="{5CE63BE8-F55A-4029-8DEA-6BF4DE3D0A5B}" presName="level3hierChild" presStyleCnt="0"/>
      <dgm:spPr/>
    </dgm:pt>
    <dgm:pt modelId="{F918A539-3882-4B45-A181-29609F208518}" type="pres">
      <dgm:prSet presAssocID="{472F17B9-9FA3-4D9D-9A5F-A8626C710B34}" presName="conn2-1" presStyleLbl="parChTrans1D2" presStyleIdx="2" presStyleCnt="4"/>
      <dgm:spPr/>
    </dgm:pt>
    <dgm:pt modelId="{158FA163-F962-49D9-B0F3-6E86A254768C}" type="pres">
      <dgm:prSet presAssocID="{472F17B9-9FA3-4D9D-9A5F-A8626C710B34}" presName="connTx" presStyleLbl="parChTrans1D2" presStyleIdx="2" presStyleCnt="4"/>
      <dgm:spPr/>
    </dgm:pt>
    <dgm:pt modelId="{43CAEAF8-D4EE-4C37-955F-644D160DB0A4}" type="pres">
      <dgm:prSet presAssocID="{5EF1B27E-D77C-45AB-8CAC-F68BFD7F29A9}" presName="root2" presStyleCnt="0"/>
      <dgm:spPr/>
    </dgm:pt>
    <dgm:pt modelId="{ABBE2BCF-5C6B-4D8D-98C6-4657056E6218}" type="pres">
      <dgm:prSet presAssocID="{5EF1B27E-D77C-45AB-8CAC-F68BFD7F29A9}" presName="LevelTwoTextNode" presStyleLbl="asst1" presStyleIdx="2" presStyleCnt="4" custScaleX="125793">
        <dgm:presLayoutVars>
          <dgm:chPref val="3"/>
        </dgm:presLayoutVars>
      </dgm:prSet>
      <dgm:spPr/>
    </dgm:pt>
    <dgm:pt modelId="{DB2C60FC-6D19-48C2-BC6B-46E6490BA345}" type="pres">
      <dgm:prSet presAssocID="{5EF1B27E-D77C-45AB-8CAC-F68BFD7F29A9}" presName="level3hierChild" presStyleCnt="0"/>
      <dgm:spPr/>
    </dgm:pt>
    <dgm:pt modelId="{78354C80-2AD8-4203-98A0-89A6CC9E3EE3}" type="pres">
      <dgm:prSet presAssocID="{8F95220E-0897-4D0F-A48A-270772BE3EBB}" presName="conn2-1" presStyleLbl="parChTrans1D2" presStyleIdx="3" presStyleCnt="4"/>
      <dgm:spPr/>
    </dgm:pt>
    <dgm:pt modelId="{B27B5967-E39F-4F56-93AD-FC0F8FD6F4C6}" type="pres">
      <dgm:prSet presAssocID="{8F95220E-0897-4D0F-A48A-270772BE3EBB}" presName="connTx" presStyleLbl="parChTrans1D2" presStyleIdx="3" presStyleCnt="4"/>
      <dgm:spPr/>
    </dgm:pt>
    <dgm:pt modelId="{827CE59D-BB22-4606-9BD9-E7C02374D25F}" type="pres">
      <dgm:prSet presAssocID="{41444598-D26F-4840-8F34-AAB669D4905A}" presName="root2" presStyleCnt="0"/>
      <dgm:spPr/>
    </dgm:pt>
    <dgm:pt modelId="{789C5BE6-7881-416F-8BDD-F6C3CC39C708}" type="pres">
      <dgm:prSet presAssocID="{41444598-D26F-4840-8F34-AAB669D4905A}" presName="LevelTwoTextNode" presStyleLbl="asst1" presStyleIdx="3" presStyleCnt="4" custScaleX="129518">
        <dgm:presLayoutVars>
          <dgm:chPref val="3"/>
        </dgm:presLayoutVars>
      </dgm:prSet>
      <dgm:spPr/>
    </dgm:pt>
    <dgm:pt modelId="{54270864-CA31-4B80-AB8A-3601EF1CD75F}" type="pres">
      <dgm:prSet presAssocID="{41444598-D26F-4840-8F34-AAB669D4905A}" presName="level3hierChild" presStyleCnt="0"/>
      <dgm:spPr/>
    </dgm:pt>
  </dgm:ptLst>
  <dgm:cxnLst>
    <dgm:cxn modelId="{B8ECA61A-D392-46DA-B792-017CAAFB2889}" type="presOf" srcId="{472F17B9-9FA3-4D9D-9A5F-A8626C710B34}" destId="{158FA163-F962-49D9-B0F3-6E86A254768C}" srcOrd="1" destOrd="0" presId="urn:microsoft.com/office/officeart/2005/8/layout/hierarchy2"/>
    <dgm:cxn modelId="{EE946B1C-FDB8-4512-A00E-F7910AFA6163}" type="presOf" srcId="{B55EBBCC-9AE3-4121-B535-EA24D2335CCF}" destId="{E95EC70D-8944-4BF9-BE05-31F7AD9EE7B2}" srcOrd="1" destOrd="0" presId="urn:microsoft.com/office/officeart/2005/8/layout/hierarchy2"/>
    <dgm:cxn modelId="{B6D3285B-6B74-48AF-99CC-79D1D5D2C568}" type="presOf" srcId="{8F95220E-0897-4D0F-A48A-270772BE3EBB}" destId="{78354C80-2AD8-4203-98A0-89A6CC9E3EE3}" srcOrd="0" destOrd="0" presId="urn:microsoft.com/office/officeart/2005/8/layout/hierarchy2"/>
    <dgm:cxn modelId="{E8B1D742-6583-4C5C-A625-45458464A2BC}" type="presOf" srcId="{2548CBFA-B3C5-41DD-A460-97214E340B5C}" destId="{33669CF9-07A1-4758-A1B7-225B88054153}" srcOrd="0" destOrd="0" presId="urn:microsoft.com/office/officeart/2005/8/layout/hierarchy2"/>
    <dgm:cxn modelId="{7A37E266-C38B-4B1B-804E-F2DA03CD9C58}" type="presOf" srcId="{96D5A1FD-CA50-4484-9BCC-5482D9BDA233}" destId="{2D9D2C1A-D284-4B66-A136-E6AA1A19F629}" srcOrd="0" destOrd="0" presId="urn:microsoft.com/office/officeart/2005/8/layout/hierarchy2"/>
    <dgm:cxn modelId="{3321EA4F-EADA-4017-8862-C738245FBA50}" type="presOf" srcId="{B55EBBCC-9AE3-4121-B535-EA24D2335CCF}" destId="{88F1ABDE-65D6-4B7F-8403-366B6F5F387B}" srcOrd="0" destOrd="0" presId="urn:microsoft.com/office/officeart/2005/8/layout/hierarchy2"/>
    <dgm:cxn modelId="{2737A071-3F26-4AF0-A2AF-BCE66C4AB457}" type="presOf" srcId="{5EF1B27E-D77C-45AB-8CAC-F68BFD7F29A9}" destId="{ABBE2BCF-5C6B-4D8D-98C6-4657056E6218}" srcOrd="0" destOrd="0" presId="urn:microsoft.com/office/officeart/2005/8/layout/hierarchy2"/>
    <dgm:cxn modelId="{12243D53-830C-4DD0-9AEE-ED3EFE11B9E3}" type="presOf" srcId="{8F95220E-0897-4D0F-A48A-270772BE3EBB}" destId="{B27B5967-E39F-4F56-93AD-FC0F8FD6F4C6}" srcOrd="1" destOrd="0" presId="urn:microsoft.com/office/officeart/2005/8/layout/hierarchy2"/>
    <dgm:cxn modelId="{3BF7E97F-2689-4B93-BD02-1885B5DFBF89}" type="presOf" srcId="{5CE63BE8-F55A-4029-8DEA-6BF4DE3D0A5B}" destId="{4E509B36-CEB4-420F-A6BE-B8EBFC549B1D}" srcOrd="0" destOrd="0" presId="urn:microsoft.com/office/officeart/2005/8/layout/hierarchy2"/>
    <dgm:cxn modelId="{A270B08C-7BEF-4BF5-B69D-B1A36F705ACD}" type="presOf" srcId="{52CB9994-59C8-4043-821A-1D267DA94C1F}" destId="{345F7CA2-6747-4F4C-98FB-5DEEB818D691}" srcOrd="0" destOrd="0" presId="urn:microsoft.com/office/officeart/2005/8/layout/hierarchy2"/>
    <dgm:cxn modelId="{560CD68D-23A0-4FC8-9EB7-27053FFCEEE4}" srcId="{2548CBFA-B3C5-41DD-A460-97214E340B5C}" destId="{5CE63BE8-F55A-4029-8DEA-6BF4DE3D0A5B}" srcOrd="1" destOrd="0" parTransId="{2020DD62-11FE-4F33-9B45-39293B587CA7}" sibTransId="{CAC75807-0266-4762-BEAC-46407A3CD154}"/>
    <dgm:cxn modelId="{47B72FA2-596C-46FE-9F27-9FF4D77BAAD8}" type="presOf" srcId="{2020DD62-11FE-4F33-9B45-39293B587CA7}" destId="{A977CAC2-1D33-4308-AEE2-8282B0A31014}" srcOrd="0" destOrd="0" presId="urn:microsoft.com/office/officeart/2005/8/layout/hierarchy2"/>
    <dgm:cxn modelId="{0EBF66AA-9EE2-4FB8-B85F-270522465268}" srcId="{2548CBFA-B3C5-41DD-A460-97214E340B5C}" destId="{41444598-D26F-4840-8F34-AAB669D4905A}" srcOrd="3" destOrd="0" parTransId="{8F95220E-0897-4D0F-A48A-270772BE3EBB}" sibTransId="{3593E2F1-D3EE-4368-BD12-19D0365ED50E}"/>
    <dgm:cxn modelId="{34395AAB-399B-49B9-B0F0-30F6BB020FF0}" type="presOf" srcId="{472F17B9-9FA3-4D9D-9A5F-A8626C710B34}" destId="{F918A539-3882-4B45-A181-29609F208518}" srcOrd="0" destOrd="0" presId="urn:microsoft.com/office/officeart/2005/8/layout/hierarchy2"/>
    <dgm:cxn modelId="{8047F9AB-41F0-4FB5-9FE2-20AE6483F368}" srcId="{96D5A1FD-CA50-4484-9BCC-5482D9BDA233}" destId="{2548CBFA-B3C5-41DD-A460-97214E340B5C}" srcOrd="0" destOrd="0" parTransId="{A1CFC712-AB07-42E6-BDA0-744E5C3B47E5}" sibTransId="{AE2848B5-72CE-46AD-8B9B-33883BC4D3A7}"/>
    <dgm:cxn modelId="{3585E2B7-46CB-44DB-A396-61F68B690CDF}" srcId="{2548CBFA-B3C5-41DD-A460-97214E340B5C}" destId="{5EF1B27E-D77C-45AB-8CAC-F68BFD7F29A9}" srcOrd="2" destOrd="0" parTransId="{472F17B9-9FA3-4D9D-9A5F-A8626C710B34}" sibTransId="{4B732287-385D-4491-9BCE-8AAF7830204E}"/>
    <dgm:cxn modelId="{6B0208C2-B863-481C-9E8D-6EC313FFAA30}" type="presOf" srcId="{41444598-D26F-4840-8F34-AAB669D4905A}" destId="{789C5BE6-7881-416F-8BDD-F6C3CC39C708}" srcOrd="0" destOrd="0" presId="urn:microsoft.com/office/officeart/2005/8/layout/hierarchy2"/>
    <dgm:cxn modelId="{2A5EA1F6-B0BE-41D1-88BA-F666F34BA922}" srcId="{2548CBFA-B3C5-41DD-A460-97214E340B5C}" destId="{52CB9994-59C8-4043-821A-1D267DA94C1F}" srcOrd="0" destOrd="0" parTransId="{B55EBBCC-9AE3-4121-B535-EA24D2335CCF}" sibTransId="{6ABCF81A-6A27-4EFF-A42F-8B69FB497FD2}"/>
    <dgm:cxn modelId="{60391DF7-A9FF-479C-BEE9-576271E6D4DA}" type="presOf" srcId="{2020DD62-11FE-4F33-9B45-39293B587CA7}" destId="{716164ED-7268-4BF0-BBB4-0507E506D4F9}" srcOrd="1" destOrd="0" presId="urn:microsoft.com/office/officeart/2005/8/layout/hierarchy2"/>
    <dgm:cxn modelId="{AF21E698-13B2-4612-8FD7-9CC7327C42C5}" type="presParOf" srcId="{2D9D2C1A-D284-4B66-A136-E6AA1A19F629}" destId="{04481CB2-D698-4FE2-AE75-EDC6E8CA892E}" srcOrd="0" destOrd="0" presId="urn:microsoft.com/office/officeart/2005/8/layout/hierarchy2"/>
    <dgm:cxn modelId="{2F450C25-4852-4FE0-8C5E-9F05C485583A}" type="presParOf" srcId="{04481CB2-D698-4FE2-AE75-EDC6E8CA892E}" destId="{33669CF9-07A1-4758-A1B7-225B88054153}" srcOrd="0" destOrd="0" presId="urn:microsoft.com/office/officeart/2005/8/layout/hierarchy2"/>
    <dgm:cxn modelId="{9EB01886-137F-4E67-B039-80AB8DBEDD07}" type="presParOf" srcId="{04481CB2-D698-4FE2-AE75-EDC6E8CA892E}" destId="{BCFB1BA3-5BA5-499D-B0B7-A9517AEEC9D2}" srcOrd="1" destOrd="0" presId="urn:microsoft.com/office/officeart/2005/8/layout/hierarchy2"/>
    <dgm:cxn modelId="{6EB9CCE9-1F73-4194-A5F9-34249861267A}" type="presParOf" srcId="{BCFB1BA3-5BA5-499D-B0B7-A9517AEEC9D2}" destId="{88F1ABDE-65D6-4B7F-8403-366B6F5F387B}" srcOrd="0" destOrd="0" presId="urn:microsoft.com/office/officeart/2005/8/layout/hierarchy2"/>
    <dgm:cxn modelId="{AF0582AE-1679-4BD0-A507-187C54D39D9E}" type="presParOf" srcId="{88F1ABDE-65D6-4B7F-8403-366B6F5F387B}" destId="{E95EC70D-8944-4BF9-BE05-31F7AD9EE7B2}" srcOrd="0" destOrd="0" presId="urn:microsoft.com/office/officeart/2005/8/layout/hierarchy2"/>
    <dgm:cxn modelId="{5EDD0C77-05BD-4424-A4F8-9D2EC0F0CF39}" type="presParOf" srcId="{BCFB1BA3-5BA5-499D-B0B7-A9517AEEC9D2}" destId="{1D7EEC85-ABA7-4E08-ADCF-029555AD7A59}" srcOrd="1" destOrd="0" presId="urn:microsoft.com/office/officeart/2005/8/layout/hierarchy2"/>
    <dgm:cxn modelId="{B68D13AE-07FF-4959-97FE-8DED9A19F76A}" type="presParOf" srcId="{1D7EEC85-ABA7-4E08-ADCF-029555AD7A59}" destId="{345F7CA2-6747-4F4C-98FB-5DEEB818D691}" srcOrd="0" destOrd="0" presId="urn:microsoft.com/office/officeart/2005/8/layout/hierarchy2"/>
    <dgm:cxn modelId="{7CE9F33C-B0FB-4C91-BC92-50EE6CA4DC0E}" type="presParOf" srcId="{1D7EEC85-ABA7-4E08-ADCF-029555AD7A59}" destId="{98145183-6AA5-47EF-B500-DC413821778B}" srcOrd="1" destOrd="0" presId="urn:microsoft.com/office/officeart/2005/8/layout/hierarchy2"/>
    <dgm:cxn modelId="{3536430B-FF28-446B-BA2D-E411650E5F87}" type="presParOf" srcId="{BCFB1BA3-5BA5-499D-B0B7-A9517AEEC9D2}" destId="{A977CAC2-1D33-4308-AEE2-8282B0A31014}" srcOrd="2" destOrd="0" presId="urn:microsoft.com/office/officeart/2005/8/layout/hierarchy2"/>
    <dgm:cxn modelId="{92B7C6C9-ECC9-4DB3-89C2-A445C4F28CFF}" type="presParOf" srcId="{A977CAC2-1D33-4308-AEE2-8282B0A31014}" destId="{716164ED-7268-4BF0-BBB4-0507E506D4F9}" srcOrd="0" destOrd="0" presId="urn:microsoft.com/office/officeart/2005/8/layout/hierarchy2"/>
    <dgm:cxn modelId="{884F3A02-2326-49C7-8D08-599A220B1FF2}" type="presParOf" srcId="{BCFB1BA3-5BA5-499D-B0B7-A9517AEEC9D2}" destId="{5DCB3EFA-D0C2-4990-865F-679120409DC9}" srcOrd="3" destOrd="0" presId="urn:microsoft.com/office/officeart/2005/8/layout/hierarchy2"/>
    <dgm:cxn modelId="{FC4F5C08-2FD2-48C6-BB2B-11E4C7694986}" type="presParOf" srcId="{5DCB3EFA-D0C2-4990-865F-679120409DC9}" destId="{4E509B36-CEB4-420F-A6BE-B8EBFC549B1D}" srcOrd="0" destOrd="0" presId="urn:microsoft.com/office/officeart/2005/8/layout/hierarchy2"/>
    <dgm:cxn modelId="{442CDA7D-669D-49BA-AC6D-A863909D335F}" type="presParOf" srcId="{5DCB3EFA-D0C2-4990-865F-679120409DC9}" destId="{564C7FA4-9C20-4B4F-955B-FDCFB99F6626}" srcOrd="1" destOrd="0" presId="urn:microsoft.com/office/officeart/2005/8/layout/hierarchy2"/>
    <dgm:cxn modelId="{2C9387FF-3962-42B5-91EB-AF68E6DA1D73}" type="presParOf" srcId="{BCFB1BA3-5BA5-499D-B0B7-A9517AEEC9D2}" destId="{F918A539-3882-4B45-A181-29609F208518}" srcOrd="4" destOrd="0" presId="urn:microsoft.com/office/officeart/2005/8/layout/hierarchy2"/>
    <dgm:cxn modelId="{C95A4786-4057-41AF-9B55-C4A3D1163378}" type="presParOf" srcId="{F918A539-3882-4B45-A181-29609F208518}" destId="{158FA163-F962-49D9-B0F3-6E86A254768C}" srcOrd="0" destOrd="0" presId="urn:microsoft.com/office/officeart/2005/8/layout/hierarchy2"/>
    <dgm:cxn modelId="{ABF321A1-C5B3-4E09-B827-C627B09E9AA4}" type="presParOf" srcId="{BCFB1BA3-5BA5-499D-B0B7-A9517AEEC9D2}" destId="{43CAEAF8-D4EE-4C37-955F-644D160DB0A4}" srcOrd="5" destOrd="0" presId="urn:microsoft.com/office/officeart/2005/8/layout/hierarchy2"/>
    <dgm:cxn modelId="{2B742F15-148C-4A24-88D6-9987611C34B1}" type="presParOf" srcId="{43CAEAF8-D4EE-4C37-955F-644D160DB0A4}" destId="{ABBE2BCF-5C6B-4D8D-98C6-4657056E6218}" srcOrd="0" destOrd="0" presId="urn:microsoft.com/office/officeart/2005/8/layout/hierarchy2"/>
    <dgm:cxn modelId="{DA56197A-9854-44EE-BD53-F1FCD7942D19}" type="presParOf" srcId="{43CAEAF8-D4EE-4C37-955F-644D160DB0A4}" destId="{DB2C60FC-6D19-48C2-BC6B-46E6490BA345}" srcOrd="1" destOrd="0" presId="urn:microsoft.com/office/officeart/2005/8/layout/hierarchy2"/>
    <dgm:cxn modelId="{F21E426F-94F8-4398-A239-CEC6231FA58B}" type="presParOf" srcId="{BCFB1BA3-5BA5-499D-B0B7-A9517AEEC9D2}" destId="{78354C80-2AD8-4203-98A0-89A6CC9E3EE3}" srcOrd="6" destOrd="0" presId="urn:microsoft.com/office/officeart/2005/8/layout/hierarchy2"/>
    <dgm:cxn modelId="{EB7BC298-BE9E-4568-9A60-DD4DD8D4FA5E}" type="presParOf" srcId="{78354C80-2AD8-4203-98A0-89A6CC9E3EE3}" destId="{B27B5967-E39F-4F56-93AD-FC0F8FD6F4C6}" srcOrd="0" destOrd="0" presId="urn:microsoft.com/office/officeart/2005/8/layout/hierarchy2"/>
    <dgm:cxn modelId="{5969F249-039F-4529-B2AC-C0357A93F0D3}" type="presParOf" srcId="{BCFB1BA3-5BA5-499D-B0B7-A9517AEEC9D2}" destId="{827CE59D-BB22-4606-9BD9-E7C02374D25F}" srcOrd="7" destOrd="0" presId="urn:microsoft.com/office/officeart/2005/8/layout/hierarchy2"/>
    <dgm:cxn modelId="{DA8FE243-ED49-4CF6-BC98-B3434A3DEC3E}" type="presParOf" srcId="{827CE59D-BB22-4606-9BD9-E7C02374D25F}" destId="{789C5BE6-7881-416F-8BDD-F6C3CC39C708}" srcOrd="0" destOrd="0" presId="urn:microsoft.com/office/officeart/2005/8/layout/hierarchy2"/>
    <dgm:cxn modelId="{89631739-135E-43E1-9E89-EB568AEC34B3}" type="presParOf" srcId="{827CE59D-BB22-4606-9BD9-E7C02374D25F}" destId="{54270864-CA31-4B80-AB8A-3601EF1CD75F}" srcOrd="1" destOrd="0" presId="urn:microsoft.com/office/officeart/2005/8/layout/hierarchy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5A1FD-CA50-4484-9BCC-5482D9BDA23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2548CBFA-B3C5-41DD-A460-97214E340B5C}">
      <dgm:prSet phldrT="[Text]" custT="1"/>
      <dgm:spPr>
        <a:ln>
          <a:solidFill>
            <a:srgbClr val="0070C0"/>
          </a:solidFill>
        </a:ln>
      </dgm:spPr>
      <dgm:t>
        <a:bodyPr/>
        <a:lstStyle/>
        <a:p>
          <a:r>
            <a:rPr lang="en-US" sz="1200" dirty="0"/>
            <a:t>Day 3: Instructional Leadership</a:t>
          </a:r>
        </a:p>
      </dgm:t>
    </dgm:pt>
    <dgm:pt modelId="{A1CFC712-AB07-42E6-BDA0-744E5C3B47E5}" type="parTrans" cxnId="{8047F9AB-41F0-4FB5-9FE2-20AE6483F368}">
      <dgm:prSet/>
      <dgm:spPr/>
      <dgm:t>
        <a:bodyPr/>
        <a:lstStyle/>
        <a:p>
          <a:endParaRPr lang="en-US"/>
        </a:p>
      </dgm:t>
    </dgm:pt>
    <dgm:pt modelId="{AE2848B5-72CE-46AD-8B9B-33883BC4D3A7}" type="sibTrans" cxnId="{8047F9AB-41F0-4FB5-9FE2-20AE6483F368}">
      <dgm:prSet/>
      <dgm:spPr/>
      <dgm:t>
        <a:bodyPr/>
        <a:lstStyle/>
        <a:p>
          <a:endParaRPr lang="en-US"/>
        </a:p>
      </dgm:t>
    </dgm:pt>
    <dgm:pt modelId="{52CB9994-59C8-4043-821A-1D267DA94C1F}" type="asst">
      <dgm:prSet phldrT="[Text]" custT="1"/>
      <dgm:spPr>
        <a:ln>
          <a:solidFill>
            <a:srgbClr val="0070C0"/>
          </a:solidFill>
        </a:ln>
      </dgm:spPr>
      <dgm:t>
        <a:bodyPr/>
        <a:lstStyle/>
        <a:p>
          <a:r>
            <a:rPr lang="en-US" sz="1200" dirty="0"/>
            <a:t>Knowledge of education and schooling system, processes, rules and norms.</a:t>
          </a:r>
        </a:p>
      </dgm:t>
    </dgm:pt>
    <dgm:pt modelId="{B55EBBCC-9AE3-4121-B535-EA24D2335CCF}" type="parTrans" cxnId="{2A5EA1F6-B0BE-41D1-88BA-F666F34BA922}">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6ABCF81A-6A27-4EFF-A42F-8B69FB497FD2}" type="sibTrans" cxnId="{2A5EA1F6-B0BE-41D1-88BA-F666F34BA922}">
      <dgm:prSet/>
      <dgm:spPr/>
      <dgm:t>
        <a:bodyPr/>
        <a:lstStyle/>
        <a:p>
          <a:endParaRPr lang="en-US"/>
        </a:p>
      </dgm:t>
    </dgm:pt>
    <dgm:pt modelId="{5CE63BE8-F55A-4029-8DEA-6BF4DE3D0A5B}" type="asst">
      <dgm:prSet phldrT="[Text]" custT="1"/>
      <dgm:spPr>
        <a:ln>
          <a:solidFill>
            <a:srgbClr val="0070C0"/>
          </a:solidFill>
        </a:ln>
      </dgm:spPr>
      <dgm:t>
        <a:bodyPr/>
        <a:lstStyle/>
        <a:p>
          <a:r>
            <a:rPr lang="en-US" sz="1200" dirty="0"/>
            <a:t>Education Expertise.</a:t>
          </a:r>
        </a:p>
      </dgm:t>
    </dgm:pt>
    <dgm:pt modelId="{2020DD62-11FE-4F33-9B45-39293B587CA7}" type="parTrans" cxnId="{560CD68D-23A0-4FC8-9EB7-27053FFCEEE4}">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CAC75807-0266-4762-BEAC-46407A3CD154}" type="sibTrans" cxnId="{560CD68D-23A0-4FC8-9EB7-27053FFCEEE4}">
      <dgm:prSet/>
      <dgm:spPr/>
      <dgm:t>
        <a:bodyPr/>
        <a:lstStyle/>
        <a:p>
          <a:endParaRPr lang="en-US"/>
        </a:p>
      </dgm:t>
    </dgm:pt>
    <dgm:pt modelId="{24CD54E0-4FBA-4607-A749-728D41FA99ED}" type="pres">
      <dgm:prSet presAssocID="{96D5A1FD-CA50-4484-9BCC-5482D9BDA233}" presName="diagram" presStyleCnt="0">
        <dgm:presLayoutVars>
          <dgm:chPref val="1"/>
          <dgm:dir/>
          <dgm:animOne val="branch"/>
          <dgm:animLvl val="lvl"/>
          <dgm:resizeHandles val="exact"/>
        </dgm:presLayoutVars>
      </dgm:prSet>
      <dgm:spPr/>
    </dgm:pt>
    <dgm:pt modelId="{04D53037-6AD4-46F8-8043-61FA76059E74}" type="pres">
      <dgm:prSet presAssocID="{2548CBFA-B3C5-41DD-A460-97214E340B5C}" presName="root1" presStyleCnt="0"/>
      <dgm:spPr/>
    </dgm:pt>
    <dgm:pt modelId="{FBD1994E-7BEA-4534-B4E5-AE3EB3FB9E05}" type="pres">
      <dgm:prSet presAssocID="{2548CBFA-B3C5-41DD-A460-97214E340B5C}" presName="LevelOneTextNode" presStyleLbl="node0" presStyleIdx="0" presStyleCnt="1">
        <dgm:presLayoutVars>
          <dgm:chPref val="3"/>
        </dgm:presLayoutVars>
      </dgm:prSet>
      <dgm:spPr/>
    </dgm:pt>
    <dgm:pt modelId="{E1952843-2F83-4C36-A535-054E602733AC}" type="pres">
      <dgm:prSet presAssocID="{2548CBFA-B3C5-41DD-A460-97214E340B5C}" presName="level2hierChild" presStyleCnt="0"/>
      <dgm:spPr/>
    </dgm:pt>
    <dgm:pt modelId="{CE6C5EE7-632D-447E-9CC3-5072B9465A55}" type="pres">
      <dgm:prSet presAssocID="{B55EBBCC-9AE3-4121-B535-EA24D2335CCF}" presName="conn2-1" presStyleLbl="parChTrans1D2" presStyleIdx="0" presStyleCnt="2"/>
      <dgm:spPr/>
    </dgm:pt>
    <dgm:pt modelId="{54536CCD-9808-4C8A-8148-97B35C8E6EBB}" type="pres">
      <dgm:prSet presAssocID="{B55EBBCC-9AE3-4121-B535-EA24D2335CCF}" presName="connTx" presStyleLbl="parChTrans1D2" presStyleIdx="0" presStyleCnt="2"/>
      <dgm:spPr/>
    </dgm:pt>
    <dgm:pt modelId="{90B6DD8A-9405-4D17-A6FA-5925F66CDFA0}" type="pres">
      <dgm:prSet presAssocID="{52CB9994-59C8-4043-821A-1D267DA94C1F}" presName="root2" presStyleCnt="0"/>
      <dgm:spPr/>
    </dgm:pt>
    <dgm:pt modelId="{33FE767C-40FF-4240-939B-205C0E343FA1}" type="pres">
      <dgm:prSet presAssocID="{52CB9994-59C8-4043-821A-1D267DA94C1F}" presName="LevelTwoTextNode" presStyleLbl="asst1" presStyleIdx="0" presStyleCnt="2" custScaleX="211174">
        <dgm:presLayoutVars>
          <dgm:chPref val="3"/>
        </dgm:presLayoutVars>
      </dgm:prSet>
      <dgm:spPr/>
    </dgm:pt>
    <dgm:pt modelId="{E4EA9D4A-D9BA-41CD-99A0-395578ADF8A9}" type="pres">
      <dgm:prSet presAssocID="{52CB9994-59C8-4043-821A-1D267DA94C1F}" presName="level3hierChild" presStyleCnt="0"/>
      <dgm:spPr/>
    </dgm:pt>
    <dgm:pt modelId="{637FA4A0-7EF4-426A-B4D7-A167EE4F45CE}" type="pres">
      <dgm:prSet presAssocID="{2020DD62-11FE-4F33-9B45-39293B587CA7}" presName="conn2-1" presStyleLbl="parChTrans1D2" presStyleIdx="1" presStyleCnt="2"/>
      <dgm:spPr/>
    </dgm:pt>
    <dgm:pt modelId="{B49BFB8A-02FB-4728-8F14-9A64B7C13B05}" type="pres">
      <dgm:prSet presAssocID="{2020DD62-11FE-4F33-9B45-39293B587CA7}" presName="connTx" presStyleLbl="parChTrans1D2" presStyleIdx="1" presStyleCnt="2"/>
      <dgm:spPr/>
    </dgm:pt>
    <dgm:pt modelId="{332898B3-F023-44BD-BE59-AF289C0FE80A}" type="pres">
      <dgm:prSet presAssocID="{5CE63BE8-F55A-4029-8DEA-6BF4DE3D0A5B}" presName="root2" presStyleCnt="0"/>
      <dgm:spPr/>
    </dgm:pt>
    <dgm:pt modelId="{99250694-4645-406B-A175-418A10871CA5}" type="pres">
      <dgm:prSet presAssocID="{5CE63BE8-F55A-4029-8DEA-6BF4DE3D0A5B}" presName="LevelTwoTextNode" presStyleLbl="asst1" presStyleIdx="1" presStyleCnt="2" custScaleX="177308">
        <dgm:presLayoutVars>
          <dgm:chPref val="3"/>
        </dgm:presLayoutVars>
      </dgm:prSet>
      <dgm:spPr/>
    </dgm:pt>
    <dgm:pt modelId="{2DE15D8E-2D01-4C08-B7F9-077003DCC3FC}" type="pres">
      <dgm:prSet presAssocID="{5CE63BE8-F55A-4029-8DEA-6BF4DE3D0A5B}" presName="level3hierChild" presStyleCnt="0"/>
      <dgm:spPr/>
    </dgm:pt>
  </dgm:ptLst>
  <dgm:cxnLst>
    <dgm:cxn modelId="{DDAB3F08-0463-4D00-9E6E-C01A4A0ADD7B}" type="presOf" srcId="{52CB9994-59C8-4043-821A-1D267DA94C1F}" destId="{33FE767C-40FF-4240-939B-205C0E343FA1}" srcOrd="0" destOrd="0" presId="urn:microsoft.com/office/officeart/2005/8/layout/hierarchy2"/>
    <dgm:cxn modelId="{E542DF08-F9B6-49EA-91B5-558D3961E8BA}" type="presOf" srcId="{96D5A1FD-CA50-4484-9BCC-5482D9BDA233}" destId="{24CD54E0-4FBA-4607-A749-728D41FA99ED}" srcOrd="0" destOrd="0" presId="urn:microsoft.com/office/officeart/2005/8/layout/hierarchy2"/>
    <dgm:cxn modelId="{68E73F50-D533-4DDF-8299-F90E4B2FC8BA}" type="presOf" srcId="{B55EBBCC-9AE3-4121-B535-EA24D2335CCF}" destId="{CE6C5EE7-632D-447E-9CC3-5072B9465A55}" srcOrd="0" destOrd="0" presId="urn:microsoft.com/office/officeart/2005/8/layout/hierarchy2"/>
    <dgm:cxn modelId="{B4E56658-2764-433D-98A8-034251653B75}" type="presOf" srcId="{2020DD62-11FE-4F33-9B45-39293B587CA7}" destId="{B49BFB8A-02FB-4728-8F14-9A64B7C13B05}" srcOrd="1" destOrd="0" presId="urn:microsoft.com/office/officeart/2005/8/layout/hierarchy2"/>
    <dgm:cxn modelId="{503FCB7E-329C-4598-BE6B-4B7B09352B34}" type="presOf" srcId="{B55EBBCC-9AE3-4121-B535-EA24D2335CCF}" destId="{54536CCD-9808-4C8A-8148-97B35C8E6EBB}" srcOrd="1" destOrd="0" presId="urn:microsoft.com/office/officeart/2005/8/layout/hierarchy2"/>
    <dgm:cxn modelId="{560CD68D-23A0-4FC8-9EB7-27053FFCEEE4}" srcId="{2548CBFA-B3C5-41DD-A460-97214E340B5C}" destId="{5CE63BE8-F55A-4029-8DEA-6BF4DE3D0A5B}" srcOrd="1" destOrd="0" parTransId="{2020DD62-11FE-4F33-9B45-39293B587CA7}" sibTransId="{CAC75807-0266-4762-BEAC-46407A3CD154}"/>
    <dgm:cxn modelId="{8047F9AB-41F0-4FB5-9FE2-20AE6483F368}" srcId="{96D5A1FD-CA50-4484-9BCC-5482D9BDA233}" destId="{2548CBFA-B3C5-41DD-A460-97214E340B5C}" srcOrd="0" destOrd="0" parTransId="{A1CFC712-AB07-42E6-BDA0-744E5C3B47E5}" sibTransId="{AE2848B5-72CE-46AD-8B9B-33883BC4D3A7}"/>
    <dgm:cxn modelId="{AF766BC2-1826-48B3-8DE3-AE0654C781AA}" type="presOf" srcId="{5CE63BE8-F55A-4029-8DEA-6BF4DE3D0A5B}" destId="{99250694-4645-406B-A175-418A10871CA5}" srcOrd="0" destOrd="0" presId="urn:microsoft.com/office/officeart/2005/8/layout/hierarchy2"/>
    <dgm:cxn modelId="{49368CF0-A5CB-47A7-97F5-A84258FCE06D}" type="presOf" srcId="{2548CBFA-B3C5-41DD-A460-97214E340B5C}" destId="{FBD1994E-7BEA-4534-B4E5-AE3EB3FB9E05}" srcOrd="0" destOrd="0" presId="urn:microsoft.com/office/officeart/2005/8/layout/hierarchy2"/>
    <dgm:cxn modelId="{D0C404F2-0191-4E05-AE73-D02B88AC61BA}" type="presOf" srcId="{2020DD62-11FE-4F33-9B45-39293B587CA7}" destId="{637FA4A0-7EF4-426A-B4D7-A167EE4F45CE}" srcOrd="0" destOrd="0" presId="urn:microsoft.com/office/officeart/2005/8/layout/hierarchy2"/>
    <dgm:cxn modelId="{2A5EA1F6-B0BE-41D1-88BA-F666F34BA922}" srcId="{2548CBFA-B3C5-41DD-A460-97214E340B5C}" destId="{52CB9994-59C8-4043-821A-1D267DA94C1F}" srcOrd="0" destOrd="0" parTransId="{B55EBBCC-9AE3-4121-B535-EA24D2335CCF}" sibTransId="{6ABCF81A-6A27-4EFF-A42F-8B69FB497FD2}"/>
    <dgm:cxn modelId="{22D26E80-85A1-415E-92D7-53619A48A6B0}" type="presParOf" srcId="{24CD54E0-4FBA-4607-A749-728D41FA99ED}" destId="{04D53037-6AD4-46F8-8043-61FA76059E74}" srcOrd="0" destOrd="0" presId="urn:microsoft.com/office/officeart/2005/8/layout/hierarchy2"/>
    <dgm:cxn modelId="{122EB43A-2D57-45A0-ADA2-E671DD7F6233}" type="presParOf" srcId="{04D53037-6AD4-46F8-8043-61FA76059E74}" destId="{FBD1994E-7BEA-4534-B4E5-AE3EB3FB9E05}" srcOrd="0" destOrd="0" presId="urn:microsoft.com/office/officeart/2005/8/layout/hierarchy2"/>
    <dgm:cxn modelId="{A26EEDCF-B676-4D78-9999-D4C4EAE1321B}" type="presParOf" srcId="{04D53037-6AD4-46F8-8043-61FA76059E74}" destId="{E1952843-2F83-4C36-A535-054E602733AC}" srcOrd="1" destOrd="0" presId="urn:microsoft.com/office/officeart/2005/8/layout/hierarchy2"/>
    <dgm:cxn modelId="{912DE84D-C86B-43CD-8378-4B0E96C47EFD}" type="presParOf" srcId="{E1952843-2F83-4C36-A535-054E602733AC}" destId="{CE6C5EE7-632D-447E-9CC3-5072B9465A55}" srcOrd="0" destOrd="0" presId="urn:microsoft.com/office/officeart/2005/8/layout/hierarchy2"/>
    <dgm:cxn modelId="{A0958E35-CB3F-4C3D-883F-036F3954A36D}" type="presParOf" srcId="{CE6C5EE7-632D-447E-9CC3-5072B9465A55}" destId="{54536CCD-9808-4C8A-8148-97B35C8E6EBB}" srcOrd="0" destOrd="0" presId="urn:microsoft.com/office/officeart/2005/8/layout/hierarchy2"/>
    <dgm:cxn modelId="{2DD080F4-F670-4A77-8285-9496E0F732DD}" type="presParOf" srcId="{E1952843-2F83-4C36-A535-054E602733AC}" destId="{90B6DD8A-9405-4D17-A6FA-5925F66CDFA0}" srcOrd="1" destOrd="0" presId="urn:microsoft.com/office/officeart/2005/8/layout/hierarchy2"/>
    <dgm:cxn modelId="{C424EC0E-015D-4C92-8DC8-C41CEE827423}" type="presParOf" srcId="{90B6DD8A-9405-4D17-A6FA-5925F66CDFA0}" destId="{33FE767C-40FF-4240-939B-205C0E343FA1}" srcOrd="0" destOrd="0" presId="urn:microsoft.com/office/officeart/2005/8/layout/hierarchy2"/>
    <dgm:cxn modelId="{1AF3B429-A506-44A3-A5D3-E1D16BCA3DB3}" type="presParOf" srcId="{90B6DD8A-9405-4D17-A6FA-5925F66CDFA0}" destId="{E4EA9D4A-D9BA-41CD-99A0-395578ADF8A9}" srcOrd="1" destOrd="0" presId="urn:microsoft.com/office/officeart/2005/8/layout/hierarchy2"/>
    <dgm:cxn modelId="{049F8971-3E3B-481F-8363-5E468DF5EC09}" type="presParOf" srcId="{E1952843-2F83-4C36-A535-054E602733AC}" destId="{637FA4A0-7EF4-426A-B4D7-A167EE4F45CE}" srcOrd="2" destOrd="0" presId="urn:microsoft.com/office/officeart/2005/8/layout/hierarchy2"/>
    <dgm:cxn modelId="{29FB1CEE-595B-4053-B59E-53CC6CA2C50B}" type="presParOf" srcId="{637FA4A0-7EF4-426A-B4D7-A167EE4F45CE}" destId="{B49BFB8A-02FB-4728-8F14-9A64B7C13B05}" srcOrd="0" destOrd="0" presId="urn:microsoft.com/office/officeart/2005/8/layout/hierarchy2"/>
    <dgm:cxn modelId="{3F735759-3318-455D-9DDC-B7FD27EDE681}" type="presParOf" srcId="{E1952843-2F83-4C36-A535-054E602733AC}" destId="{332898B3-F023-44BD-BE59-AF289C0FE80A}" srcOrd="3" destOrd="0" presId="urn:microsoft.com/office/officeart/2005/8/layout/hierarchy2"/>
    <dgm:cxn modelId="{424179B5-2E34-46A3-A4E3-C2D862CCF325}" type="presParOf" srcId="{332898B3-F023-44BD-BE59-AF289C0FE80A}" destId="{99250694-4645-406B-A175-418A10871CA5}" srcOrd="0" destOrd="0" presId="urn:microsoft.com/office/officeart/2005/8/layout/hierarchy2"/>
    <dgm:cxn modelId="{39BF892F-BC7A-4C7C-960B-9510DDBF0F5F}" type="presParOf" srcId="{332898B3-F023-44BD-BE59-AF289C0FE80A}" destId="{2DE15D8E-2D01-4C08-B7F9-077003DCC3FC}" srcOrd="1" destOrd="0" presId="urn:microsoft.com/office/officeart/2005/8/layout/hierarchy2"/>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5A1FD-CA50-4484-9BCC-5482D9BDA23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2548CBFA-B3C5-41DD-A460-97214E340B5C}">
      <dgm:prSet phldrT="[Text]" custT="1"/>
      <dgm:spPr>
        <a:ln>
          <a:solidFill>
            <a:schemeClr val="tx1"/>
          </a:solidFill>
        </a:ln>
      </dgm:spPr>
      <dgm:t>
        <a:bodyPr/>
        <a:lstStyle/>
        <a:p>
          <a:r>
            <a:rPr lang="en-US" sz="1200" dirty="0"/>
            <a:t>Day 4: Improvement Plans</a:t>
          </a:r>
        </a:p>
      </dgm:t>
    </dgm:pt>
    <dgm:pt modelId="{A1CFC712-AB07-42E6-BDA0-744E5C3B47E5}" type="parTrans" cxnId="{8047F9AB-41F0-4FB5-9FE2-20AE6483F368}">
      <dgm:prSet/>
      <dgm:spPr/>
      <dgm:t>
        <a:bodyPr/>
        <a:lstStyle/>
        <a:p>
          <a:endParaRPr lang="en-US"/>
        </a:p>
      </dgm:t>
    </dgm:pt>
    <dgm:pt modelId="{AE2848B5-72CE-46AD-8B9B-33883BC4D3A7}" type="sibTrans" cxnId="{8047F9AB-41F0-4FB5-9FE2-20AE6483F368}">
      <dgm:prSet/>
      <dgm:spPr/>
      <dgm:t>
        <a:bodyPr/>
        <a:lstStyle/>
        <a:p>
          <a:endParaRPr lang="en-US"/>
        </a:p>
      </dgm:t>
    </dgm:pt>
    <dgm:pt modelId="{2CB95F1C-7D41-4128-AA3C-B0D6DBBCAC8F}">
      <dgm:prSet phldrT="[Text]" custT="1"/>
      <dgm:spPr>
        <a:ln>
          <a:solidFill>
            <a:schemeClr val="tx1"/>
          </a:solidFill>
        </a:ln>
      </dgm:spPr>
      <dgm:t>
        <a:bodyPr/>
        <a:lstStyle/>
        <a:p>
          <a:r>
            <a:rPr lang="en-US" sz="1200" dirty="0"/>
            <a:t>Education Expertise</a:t>
          </a:r>
        </a:p>
      </dgm:t>
    </dgm:pt>
    <dgm:pt modelId="{21DFAE36-E424-431B-B40C-17C05BE3D70F}" type="parTrans" cxnId="{61907ED8-325C-424D-A539-24C8FD39D4A1}">
      <dgm:prSet/>
      <dgm:spPr>
        <a:ln>
          <a:solidFill>
            <a:schemeClr val="tx1"/>
          </a:solidFill>
        </a:ln>
      </dgm:spPr>
      <dgm:t>
        <a:bodyPr/>
        <a:lstStyle/>
        <a:p>
          <a:endParaRPr lang="en-US"/>
        </a:p>
      </dgm:t>
    </dgm:pt>
    <dgm:pt modelId="{B612E07D-1A8E-4ED7-88EF-06D9973CE6E8}" type="sibTrans" cxnId="{61907ED8-325C-424D-A539-24C8FD39D4A1}">
      <dgm:prSet/>
      <dgm:spPr/>
      <dgm:t>
        <a:bodyPr/>
        <a:lstStyle/>
        <a:p>
          <a:endParaRPr lang="en-US"/>
        </a:p>
      </dgm:t>
    </dgm:pt>
    <dgm:pt modelId="{638993C5-CD9C-44AF-9A6E-91D460BAE14B}">
      <dgm:prSet phldrT="[Text]" custT="1"/>
      <dgm:spPr>
        <a:ln>
          <a:solidFill>
            <a:schemeClr val="tx1"/>
          </a:solidFill>
        </a:ln>
      </dgm:spPr>
      <dgm:t>
        <a:bodyPr/>
        <a:lstStyle/>
        <a:p>
          <a:r>
            <a:rPr lang="en-US" sz="1200" dirty="0"/>
            <a:t>Knowledge of education and schooling system, processes, rules and norms.</a:t>
          </a:r>
        </a:p>
      </dgm:t>
    </dgm:pt>
    <dgm:pt modelId="{EF8873A1-42F5-493E-8105-5A41B007CD04}" type="parTrans" cxnId="{251FBDBD-C889-46F8-8D33-A5B940C42A0C}">
      <dgm:prSet/>
      <dgm:spPr>
        <a:ln>
          <a:solidFill>
            <a:schemeClr val="tx1"/>
          </a:solidFill>
        </a:ln>
      </dgm:spPr>
      <dgm:t>
        <a:bodyPr/>
        <a:lstStyle/>
        <a:p>
          <a:endParaRPr lang="en-US"/>
        </a:p>
      </dgm:t>
    </dgm:pt>
    <dgm:pt modelId="{8AAFB6E0-4E7C-43E1-9AA7-D1667EBEC0DF}" type="sibTrans" cxnId="{251FBDBD-C889-46F8-8D33-A5B940C42A0C}">
      <dgm:prSet/>
      <dgm:spPr/>
      <dgm:t>
        <a:bodyPr/>
        <a:lstStyle/>
        <a:p>
          <a:endParaRPr lang="en-US"/>
        </a:p>
      </dgm:t>
    </dgm:pt>
    <dgm:pt modelId="{DF2E952F-6C08-4E72-9314-355D02E87554}">
      <dgm:prSet phldrT="[Text]" custT="1"/>
      <dgm:spPr>
        <a:ln>
          <a:solidFill>
            <a:schemeClr val="tx1"/>
          </a:solidFill>
        </a:ln>
      </dgm:spPr>
      <dgm:t>
        <a:bodyPr/>
        <a:lstStyle/>
        <a:p>
          <a:r>
            <a:rPr lang="en-US" sz="1200" dirty="0"/>
            <a:t>Problem solving and decision making</a:t>
          </a:r>
        </a:p>
      </dgm:t>
    </dgm:pt>
    <dgm:pt modelId="{C8772E82-F618-489A-8327-24E246F27EF0}" type="parTrans" cxnId="{B2185642-01CB-45B0-B8CF-C4875A886049}">
      <dgm:prSet/>
      <dgm:spPr>
        <a:ln>
          <a:solidFill>
            <a:schemeClr val="tx1"/>
          </a:solidFill>
        </a:ln>
      </dgm:spPr>
      <dgm:t>
        <a:bodyPr/>
        <a:lstStyle/>
        <a:p>
          <a:endParaRPr lang="en-US"/>
        </a:p>
      </dgm:t>
    </dgm:pt>
    <dgm:pt modelId="{E27C6E4A-E593-48EC-9D8D-76A72F2522E5}" type="sibTrans" cxnId="{B2185642-01CB-45B0-B8CF-C4875A886049}">
      <dgm:prSet/>
      <dgm:spPr/>
      <dgm:t>
        <a:bodyPr/>
        <a:lstStyle/>
        <a:p>
          <a:endParaRPr lang="en-US"/>
        </a:p>
      </dgm:t>
    </dgm:pt>
    <dgm:pt modelId="{D81F23A6-D323-42D1-A832-82AA76AA1CC3}">
      <dgm:prSet phldrT="[Text]" custT="1"/>
      <dgm:spPr>
        <a:ln>
          <a:solidFill>
            <a:schemeClr val="tx1"/>
          </a:solidFill>
        </a:ln>
      </dgm:spPr>
      <dgm:t>
        <a:bodyPr/>
        <a:lstStyle/>
        <a:p>
          <a:r>
            <a:rPr lang="en-US" sz="1200" dirty="0"/>
            <a:t>Planning and organizing</a:t>
          </a:r>
        </a:p>
      </dgm:t>
    </dgm:pt>
    <dgm:pt modelId="{59336300-B6F0-4189-AEBA-24A0DAA1167B}" type="parTrans" cxnId="{3858B1AD-75BF-4D96-869E-0AF9C424A7C5}">
      <dgm:prSet/>
      <dgm:spPr>
        <a:ln>
          <a:solidFill>
            <a:schemeClr val="tx1"/>
          </a:solidFill>
        </a:ln>
      </dgm:spPr>
      <dgm:t>
        <a:bodyPr/>
        <a:lstStyle/>
        <a:p>
          <a:endParaRPr lang="en-US"/>
        </a:p>
      </dgm:t>
    </dgm:pt>
    <dgm:pt modelId="{2BFDD792-C1BB-437C-AFB5-28169A487F89}" type="sibTrans" cxnId="{3858B1AD-75BF-4D96-869E-0AF9C424A7C5}">
      <dgm:prSet/>
      <dgm:spPr/>
      <dgm:t>
        <a:bodyPr/>
        <a:lstStyle/>
        <a:p>
          <a:endParaRPr lang="en-US"/>
        </a:p>
      </dgm:t>
    </dgm:pt>
    <dgm:pt modelId="{15DE3FF7-1217-4B6C-AFA8-B226CD49F0C4}" type="pres">
      <dgm:prSet presAssocID="{96D5A1FD-CA50-4484-9BCC-5482D9BDA233}" presName="diagram" presStyleCnt="0">
        <dgm:presLayoutVars>
          <dgm:chPref val="1"/>
          <dgm:dir/>
          <dgm:animOne val="branch"/>
          <dgm:animLvl val="lvl"/>
          <dgm:resizeHandles val="exact"/>
        </dgm:presLayoutVars>
      </dgm:prSet>
      <dgm:spPr/>
    </dgm:pt>
    <dgm:pt modelId="{1B839A3E-F199-4ABA-AEC2-8FB17A3415EF}" type="pres">
      <dgm:prSet presAssocID="{2548CBFA-B3C5-41DD-A460-97214E340B5C}" presName="root1" presStyleCnt="0"/>
      <dgm:spPr/>
    </dgm:pt>
    <dgm:pt modelId="{8F94E207-2AEB-45AE-BBC4-275F930B7CD6}" type="pres">
      <dgm:prSet presAssocID="{2548CBFA-B3C5-41DD-A460-97214E340B5C}" presName="LevelOneTextNode" presStyleLbl="node0" presStyleIdx="0" presStyleCnt="1">
        <dgm:presLayoutVars>
          <dgm:chPref val="3"/>
        </dgm:presLayoutVars>
      </dgm:prSet>
      <dgm:spPr/>
    </dgm:pt>
    <dgm:pt modelId="{6626C640-665E-4255-9B63-F4F3502C6726}" type="pres">
      <dgm:prSet presAssocID="{2548CBFA-B3C5-41DD-A460-97214E340B5C}" presName="level2hierChild" presStyleCnt="0"/>
      <dgm:spPr/>
    </dgm:pt>
    <dgm:pt modelId="{09E44D2B-B921-45C6-BEA2-8FCA1F46C071}" type="pres">
      <dgm:prSet presAssocID="{21DFAE36-E424-431B-B40C-17C05BE3D70F}" presName="conn2-1" presStyleLbl="parChTrans1D2" presStyleIdx="0" presStyleCnt="4"/>
      <dgm:spPr/>
    </dgm:pt>
    <dgm:pt modelId="{F9AC8702-B64B-4743-A7A2-28A7ECF2A6CD}" type="pres">
      <dgm:prSet presAssocID="{21DFAE36-E424-431B-B40C-17C05BE3D70F}" presName="connTx" presStyleLbl="parChTrans1D2" presStyleIdx="0" presStyleCnt="4"/>
      <dgm:spPr/>
    </dgm:pt>
    <dgm:pt modelId="{4F0CA967-3183-404C-98C1-EC57203FA001}" type="pres">
      <dgm:prSet presAssocID="{2CB95F1C-7D41-4128-AA3C-B0D6DBBCAC8F}" presName="root2" presStyleCnt="0"/>
      <dgm:spPr/>
    </dgm:pt>
    <dgm:pt modelId="{28E5DA84-70E1-4F91-9B93-15F974143048}" type="pres">
      <dgm:prSet presAssocID="{2CB95F1C-7D41-4128-AA3C-B0D6DBBCAC8F}" presName="LevelTwoTextNode" presStyleLbl="node2" presStyleIdx="0" presStyleCnt="4" custScaleX="146022">
        <dgm:presLayoutVars>
          <dgm:chPref val="3"/>
        </dgm:presLayoutVars>
      </dgm:prSet>
      <dgm:spPr/>
    </dgm:pt>
    <dgm:pt modelId="{F978E326-4DF9-4AE5-B655-D7C6A81A86FB}" type="pres">
      <dgm:prSet presAssocID="{2CB95F1C-7D41-4128-AA3C-B0D6DBBCAC8F}" presName="level3hierChild" presStyleCnt="0"/>
      <dgm:spPr/>
    </dgm:pt>
    <dgm:pt modelId="{64FBF8EB-5380-4FAE-A879-96D124006BF3}" type="pres">
      <dgm:prSet presAssocID="{EF8873A1-42F5-493E-8105-5A41B007CD04}" presName="conn2-1" presStyleLbl="parChTrans1D2" presStyleIdx="1" presStyleCnt="4"/>
      <dgm:spPr/>
    </dgm:pt>
    <dgm:pt modelId="{19336930-155B-427C-A049-8F2A94116978}" type="pres">
      <dgm:prSet presAssocID="{EF8873A1-42F5-493E-8105-5A41B007CD04}" presName="connTx" presStyleLbl="parChTrans1D2" presStyleIdx="1" presStyleCnt="4"/>
      <dgm:spPr/>
    </dgm:pt>
    <dgm:pt modelId="{318B0E92-41BB-4228-880C-A00A457BDF53}" type="pres">
      <dgm:prSet presAssocID="{638993C5-CD9C-44AF-9A6E-91D460BAE14B}" presName="root2" presStyleCnt="0"/>
      <dgm:spPr/>
    </dgm:pt>
    <dgm:pt modelId="{8AF65304-4A5E-4130-B279-5975209B8761}" type="pres">
      <dgm:prSet presAssocID="{638993C5-CD9C-44AF-9A6E-91D460BAE14B}" presName="LevelTwoTextNode" presStyleLbl="node2" presStyleIdx="1" presStyleCnt="4" custScaleX="145145">
        <dgm:presLayoutVars>
          <dgm:chPref val="3"/>
        </dgm:presLayoutVars>
      </dgm:prSet>
      <dgm:spPr/>
    </dgm:pt>
    <dgm:pt modelId="{FC4F7503-F494-4017-9F22-0B23F13AD566}" type="pres">
      <dgm:prSet presAssocID="{638993C5-CD9C-44AF-9A6E-91D460BAE14B}" presName="level3hierChild" presStyleCnt="0"/>
      <dgm:spPr/>
    </dgm:pt>
    <dgm:pt modelId="{2B9C5CEA-2E60-4DAB-ACF3-FCA44C010356}" type="pres">
      <dgm:prSet presAssocID="{C8772E82-F618-489A-8327-24E246F27EF0}" presName="conn2-1" presStyleLbl="parChTrans1D2" presStyleIdx="2" presStyleCnt="4"/>
      <dgm:spPr/>
    </dgm:pt>
    <dgm:pt modelId="{481536C7-A2A2-43EF-967B-9743BACB63CB}" type="pres">
      <dgm:prSet presAssocID="{C8772E82-F618-489A-8327-24E246F27EF0}" presName="connTx" presStyleLbl="parChTrans1D2" presStyleIdx="2" presStyleCnt="4"/>
      <dgm:spPr/>
    </dgm:pt>
    <dgm:pt modelId="{2E5EAC4B-B4F2-4EF8-9F91-E4D81264D375}" type="pres">
      <dgm:prSet presAssocID="{DF2E952F-6C08-4E72-9314-355D02E87554}" presName="root2" presStyleCnt="0"/>
      <dgm:spPr/>
    </dgm:pt>
    <dgm:pt modelId="{2016E28E-EA42-4F73-90C4-AA90A1339E2A}" type="pres">
      <dgm:prSet presAssocID="{DF2E952F-6C08-4E72-9314-355D02E87554}" presName="LevelTwoTextNode" presStyleLbl="node2" presStyleIdx="2" presStyleCnt="4" custScaleX="146899">
        <dgm:presLayoutVars>
          <dgm:chPref val="3"/>
        </dgm:presLayoutVars>
      </dgm:prSet>
      <dgm:spPr/>
    </dgm:pt>
    <dgm:pt modelId="{7851009D-98C2-4281-92F6-AFED726F73F2}" type="pres">
      <dgm:prSet presAssocID="{DF2E952F-6C08-4E72-9314-355D02E87554}" presName="level3hierChild" presStyleCnt="0"/>
      <dgm:spPr/>
    </dgm:pt>
    <dgm:pt modelId="{88C6E72C-83D0-45D6-9858-FB9DF318A6F3}" type="pres">
      <dgm:prSet presAssocID="{59336300-B6F0-4189-AEBA-24A0DAA1167B}" presName="conn2-1" presStyleLbl="parChTrans1D2" presStyleIdx="3" presStyleCnt="4"/>
      <dgm:spPr/>
    </dgm:pt>
    <dgm:pt modelId="{F5EF4222-E914-4D35-8C9C-704E2B3700F8}" type="pres">
      <dgm:prSet presAssocID="{59336300-B6F0-4189-AEBA-24A0DAA1167B}" presName="connTx" presStyleLbl="parChTrans1D2" presStyleIdx="3" presStyleCnt="4"/>
      <dgm:spPr/>
    </dgm:pt>
    <dgm:pt modelId="{C11858AE-4176-4A82-9343-E4DB04C88FA4}" type="pres">
      <dgm:prSet presAssocID="{D81F23A6-D323-42D1-A832-82AA76AA1CC3}" presName="root2" presStyleCnt="0"/>
      <dgm:spPr/>
    </dgm:pt>
    <dgm:pt modelId="{C3847CE7-B827-48DE-B34A-1DDF73C04772}" type="pres">
      <dgm:prSet presAssocID="{D81F23A6-D323-42D1-A832-82AA76AA1CC3}" presName="LevelTwoTextNode" presStyleLbl="node2" presStyleIdx="3" presStyleCnt="4" custScaleX="155733">
        <dgm:presLayoutVars>
          <dgm:chPref val="3"/>
        </dgm:presLayoutVars>
      </dgm:prSet>
      <dgm:spPr/>
    </dgm:pt>
    <dgm:pt modelId="{390FC929-C072-4520-B7C6-1889342F5B02}" type="pres">
      <dgm:prSet presAssocID="{D81F23A6-D323-42D1-A832-82AA76AA1CC3}" presName="level3hierChild" presStyleCnt="0"/>
      <dgm:spPr/>
    </dgm:pt>
  </dgm:ptLst>
  <dgm:cxnLst>
    <dgm:cxn modelId="{9776A804-0C66-406D-ADA9-4CEB86055390}" type="presOf" srcId="{D81F23A6-D323-42D1-A832-82AA76AA1CC3}" destId="{C3847CE7-B827-48DE-B34A-1DDF73C04772}" srcOrd="0" destOrd="0" presId="urn:microsoft.com/office/officeart/2005/8/layout/hierarchy2"/>
    <dgm:cxn modelId="{2C3A650C-BF37-4813-A96F-3BA31824B457}" type="presOf" srcId="{C8772E82-F618-489A-8327-24E246F27EF0}" destId="{481536C7-A2A2-43EF-967B-9743BACB63CB}" srcOrd="1" destOrd="0" presId="urn:microsoft.com/office/officeart/2005/8/layout/hierarchy2"/>
    <dgm:cxn modelId="{03BB5730-1FB1-41E9-AC89-6BDD9345C2A0}" type="presOf" srcId="{638993C5-CD9C-44AF-9A6E-91D460BAE14B}" destId="{8AF65304-4A5E-4130-B279-5975209B8761}" srcOrd="0" destOrd="0" presId="urn:microsoft.com/office/officeart/2005/8/layout/hierarchy2"/>
    <dgm:cxn modelId="{B2185642-01CB-45B0-B8CF-C4875A886049}" srcId="{2548CBFA-B3C5-41DD-A460-97214E340B5C}" destId="{DF2E952F-6C08-4E72-9314-355D02E87554}" srcOrd="2" destOrd="0" parTransId="{C8772E82-F618-489A-8327-24E246F27EF0}" sibTransId="{E27C6E4A-E593-48EC-9D8D-76A72F2522E5}"/>
    <dgm:cxn modelId="{EA467A53-B9BA-4107-9C52-85F2D6AC9EE1}" type="presOf" srcId="{59336300-B6F0-4189-AEBA-24A0DAA1167B}" destId="{F5EF4222-E914-4D35-8C9C-704E2B3700F8}" srcOrd="1" destOrd="0" presId="urn:microsoft.com/office/officeart/2005/8/layout/hierarchy2"/>
    <dgm:cxn modelId="{C6633476-A488-434B-BB89-D3BC1B9130A0}" type="presOf" srcId="{C8772E82-F618-489A-8327-24E246F27EF0}" destId="{2B9C5CEA-2E60-4DAB-ACF3-FCA44C010356}" srcOrd="0" destOrd="0" presId="urn:microsoft.com/office/officeart/2005/8/layout/hierarchy2"/>
    <dgm:cxn modelId="{B1A9F78A-A8BA-462C-933D-7EF0EADA4E94}" type="presOf" srcId="{2CB95F1C-7D41-4128-AA3C-B0D6DBBCAC8F}" destId="{28E5DA84-70E1-4F91-9B93-15F974143048}" srcOrd="0" destOrd="0" presId="urn:microsoft.com/office/officeart/2005/8/layout/hierarchy2"/>
    <dgm:cxn modelId="{7956458D-425A-4182-9638-4B9D90C5E776}" type="presOf" srcId="{59336300-B6F0-4189-AEBA-24A0DAA1167B}" destId="{88C6E72C-83D0-45D6-9858-FB9DF318A6F3}" srcOrd="0" destOrd="0" presId="urn:microsoft.com/office/officeart/2005/8/layout/hierarchy2"/>
    <dgm:cxn modelId="{E24CC58E-739C-4D28-9D56-8149E39AD30B}" type="presOf" srcId="{21DFAE36-E424-431B-B40C-17C05BE3D70F}" destId="{F9AC8702-B64B-4743-A7A2-28A7ECF2A6CD}" srcOrd="1" destOrd="0" presId="urn:microsoft.com/office/officeart/2005/8/layout/hierarchy2"/>
    <dgm:cxn modelId="{64CC6BA2-168C-4056-8649-F1F0102B3DB8}" type="presOf" srcId="{EF8873A1-42F5-493E-8105-5A41B007CD04}" destId="{19336930-155B-427C-A049-8F2A94116978}" srcOrd="1" destOrd="0" presId="urn:microsoft.com/office/officeart/2005/8/layout/hierarchy2"/>
    <dgm:cxn modelId="{86BEE5A3-C160-4CB2-869B-B248243C29A7}" type="presOf" srcId="{96D5A1FD-CA50-4484-9BCC-5482D9BDA233}" destId="{15DE3FF7-1217-4B6C-AFA8-B226CD49F0C4}" srcOrd="0" destOrd="0" presId="urn:microsoft.com/office/officeart/2005/8/layout/hierarchy2"/>
    <dgm:cxn modelId="{8047F9AB-41F0-4FB5-9FE2-20AE6483F368}" srcId="{96D5A1FD-CA50-4484-9BCC-5482D9BDA233}" destId="{2548CBFA-B3C5-41DD-A460-97214E340B5C}" srcOrd="0" destOrd="0" parTransId="{A1CFC712-AB07-42E6-BDA0-744E5C3B47E5}" sibTransId="{AE2848B5-72CE-46AD-8B9B-33883BC4D3A7}"/>
    <dgm:cxn modelId="{3858B1AD-75BF-4D96-869E-0AF9C424A7C5}" srcId="{2548CBFA-B3C5-41DD-A460-97214E340B5C}" destId="{D81F23A6-D323-42D1-A832-82AA76AA1CC3}" srcOrd="3" destOrd="0" parTransId="{59336300-B6F0-4189-AEBA-24A0DAA1167B}" sibTransId="{2BFDD792-C1BB-437C-AFB5-28169A487F89}"/>
    <dgm:cxn modelId="{251FBDBD-C889-46F8-8D33-A5B940C42A0C}" srcId="{2548CBFA-B3C5-41DD-A460-97214E340B5C}" destId="{638993C5-CD9C-44AF-9A6E-91D460BAE14B}" srcOrd="1" destOrd="0" parTransId="{EF8873A1-42F5-493E-8105-5A41B007CD04}" sibTransId="{8AAFB6E0-4E7C-43E1-9AA7-D1667EBEC0DF}"/>
    <dgm:cxn modelId="{61907ED8-325C-424D-A539-24C8FD39D4A1}" srcId="{2548CBFA-B3C5-41DD-A460-97214E340B5C}" destId="{2CB95F1C-7D41-4128-AA3C-B0D6DBBCAC8F}" srcOrd="0" destOrd="0" parTransId="{21DFAE36-E424-431B-B40C-17C05BE3D70F}" sibTransId="{B612E07D-1A8E-4ED7-88EF-06D9973CE6E8}"/>
    <dgm:cxn modelId="{1874D3DC-A3A5-4929-9E51-65A85233E5B6}" type="presOf" srcId="{EF8873A1-42F5-493E-8105-5A41B007CD04}" destId="{64FBF8EB-5380-4FAE-A879-96D124006BF3}" srcOrd="0" destOrd="0" presId="urn:microsoft.com/office/officeart/2005/8/layout/hierarchy2"/>
    <dgm:cxn modelId="{E1733EE2-E27E-4E4B-A205-758B95AD3C71}" type="presOf" srcId="{21DFAE36-E424-431B-B40C-17C05BE3D70F}" destId="{09E44D2B-B921-45C6-BEA2-8FCA1F46C071}" srcOrd="0" destOrd="0" presId="urn:microsoft.com/office/officeart/2005/8/layout/hierarchy2"/>
    <dgm:cxn modelId="{CF2FB0E4-34CC-409D-AA4E-0869EB2B0D2D}" type="presOf" srcId="{DF2E952F-6C08-4E72-9314-355D02E87554}" destId="{2016E28E-EA42-4F73-90C4-AA90A1339E2A}" srcOrd="0" destOrd="0" presId="urn:microsoft.com/office/officeart/2005/8/layout/hierarchy2"/>
    <dgm:cxn modelId="{8441B6EF-7B0E-4EF8-9B33-AC3BDEE43146}" type="presOf" srcId="{2548CBFA-B3C5-41DD-A460-97214E340B5C}" destId="{8F94E207-2AEB-45AE-BBC4-275F930B7CD6}" srcOrd="0" destOrd="0" presId="urn:microsoft.com/office/officeart/2005/8/layout/hierarchy2"/>
    <dgm:cxn modelId="{B4DBACFA-C740-438F-B20D-0A1D9173D340}" type="presParOf" srcId="{15DE3FF7-1217-4B6C-AFA8-B226CD49F0C4}" destId="{1B839A3E-F199-4ABA-AEC2-8FB17A3415EF}" srcOrd="0" destOrd="0" presId="urn:microsoft.com/office/officeart/2005/8/layout/hierarchy2"/>
    <dgm:cxn modelId="{A36C749C-4F9F-467F-9FC9-EE12183C36AA}" type="presParOf" srcId="{1B839A3E-F199-4ABA-AEC2-8FB17A3415EF}" destId="{8F94E207-2AEB-45AE-BBC4-275F930B7CD6}" srcOrd="0" destOrd="0" presId="urn:microsoft.com/office/officeart/2005/8/layout/hierarchy2"/>
    <dgm:cxn modelId="{182ED967-A6C3-47B1-A4AF-CA26FEEE189A}" type="presParOf" srcId="{1B839A3E-F199-4ABA-AEC2-8FB17A3415EF}" destId="{6626C640-665E-4255-9B63-F4F3502C6726}" srcOrd="1" destOrd="0" presId="urn:microsoft.com/office/officeart/2005/8/layout/hierarchy2"/>
    <dgm:cxn modelId="{5BBF2505-8CC7-4E76-921F-D0C0C4907F52}" type="presParOf" srcId="{6626C640-665E-4255-9B63-F4F3502C6726}" destId="{09E44D2B-B921-45C6-BEA2-8FCA1F46C071}" srcOrd="0" destOrd="0" presId="urn:microsoft.com/office/officeart/2005/8/layout/hierarchy2"/>
    <dgm:cxn modelId="{49EE0F86-D539-41B6-8326-D5C93D960A16}" type="presParOf" srcId="{09E44D2B-B921-45C6-BEA2-8FCA1F46C071}" destId="{F9AC8702-B64B-4743-A7A2-28A7ECF2A6CD}" srcOrd="0" destOrd="0" presId="urn:microsoft.com/office/officeart/2005/8/layout/hierarchy2"/>
    <dgm:cxn modelId="{0B6673BE-FAC9-4C76-A278-6E9C96ED59DA}" type="presParOf" srcId="{6626C640-665E-4255-9B63-F4F3502C6726}" destId="{4F0CA967-3183-404C-98C1-EC57203FA001}" srcOrd="1" destOrd="0" presId="urn:microsoft.com/office/officeart/2005/8/layout/hierarchy2"/>
    <dgm:cxn modelId="{74C63ECA-5B2D-4BE4-94F9-BE010FE8188A}" type="presParOf" srcId="{4F0CA967-3183-404C-98C1-EC57203FA001}" destId="{28E5DA84-70E1-4F91-9B93-15F974143048}" srcOrd="0" destOrd="0" presId="urn:microsoft.com/office/officeart/2005/8/layout/hierarchy2"/>
    <dgm:cxn modelId="{410FF347-2450-4D1A-B579-7A92A9E33373}" type="presParOf" srcId="{4F0CA967-3183-404C-98C1-EC57203FA001}" destId="{F978E326-4DF9-4AE5-B655-D7C6A81A86FB}" srcOrd="1" destOrd="0" presId="urn:microsoft.com/office/officeart/2005/8/layout/hierarchy2"/>
    <dgm:cxn modelId="{F9647277-C5A0-4A7C-B092-886C2043A62C}" type="presParOf" srcId="{6626C640-665E-4255-9B63-F4F3502C6726}" destId="{64FBF8EB-5380-4FAE-A879-96D124006BF3}" srcOrd="2" destOrd="0" presId="urn:microsoft.com/office/officeart/2005/8/layout/hierarchy2"/>
    <dgm:cxn modelId="{1855A533-7EB2-4114-BD4D-F035F40005E2}" type="presParOf" srcId="{64FBF8EB-5380-4FAE-A879-96D124006BF3}" destId="{19336930-155B-427C-A049-8F2A94116978}" srcOrd="0" destOrd="0" presId="urn:microsoft.com/office/officeart/2005/8/layout/hierarchy2"/>
    <dgm:cxn modelId="{05C4A29A-D8A0-4B92-88F8-4BE3B6AFAD16}" type="presParOf" srcId="{6626C640-665E-4255-9B63-F4F3502C6726}" destId="{318B0E92-41BB-4228-880C-A00A457BDF53}" srcOrd="3" destOrd="0" presId="urn:microsoft.com/office/officeart/2005/8/layout/hierarchy2"/>
    <dgm:cxn modelId="{07238DC9-3E4D-403C-BAFD-BC3CCE7528F0}" type="presParOf" srcId="{318B0E92-41BB-4228-880C-A00A457BDF53}" destId="{8AF65304-4A5E-4130-B279-5975209B8761}" srcOrd="0" destOrd="0" presId="urn:microsoft.com/office/officeart/2005/8/layout/hierarchy2"/>
    <dgm:cxn modelId="{23E9D919-5BCC-43CC-879D-C2E99FC1FBCC}" type="presParOf" srcId="{318B0E92-41BB-4228-880C-A00A457BDF53}" destId="{FC4F7503-F494-4017-9F22-0B23F13AD566}" srcOrd="1" destOrd="0" presId="urn:microsoft.com/office/officeart/2005/8/layout/hierarchy2"/>
    <dgm:cxn modelId="{40EE0B8F-F914-4F37-9B50-8C240B22570E}" type="presParOf" srcId="{6626C640-665E-4255-9B63-F4F3502C6726}" destId="{2B9C5CEA-2E60-4DAB-ACF3-FCA44C010356}" srcOrd="4" destOrd="0" presId="urn:microsoft.com/office/officeart/2005/8/layout/hierarchy2"/>
    <dgm:cxn modelId="{8550460E-840F-4EA0-8F90-FCA749FBC043}" type="presParOf" srcId="{2B9C5CEA-2E60-4DAB-ACF3-FCA44C010356}" destId="{481536C7-A2A2-43EF-967B-9743BACB63CB}" srcOrd="0" destOrd="0" presId="urn:microsoft.com/office/officeart/2005/8/layout/hierarchy2"/>
    <dgm:cxn modelId="{329AEFA9-A6D9-4498-A1E8-2C57EB1925B9}" type="presParOf" srcId="{6626C640-665E-4255-9B63-F4F3502C6726}" destId="{2E5EAC4B-B4F2-4EF8-9F91-E4D81264D375}" srcOrd="5" destOrd="0" presId="urn:microsoft.com/office/officeart/2005/8/layout/hierarchy2"/>
    <dgm:cxn modelId="{8C1AE2BE-C282-4954-9AE9-74E84EF5240E}" type="presParOf" srcId="{2E5EAC4B-B4F2-4EF8-9F91-E4D81264D375}" destId="{2016E28E-EA42-4F73-90C4-AA90A1339E2A}" srcOrd="0" destOrd="0" presId="urn:microsoft.com/office/officeart/2005/8/layout/hierarchy2"/>
    <dgm:cxn modelId="{53A17353-32E5-4C5D-BF01-D049CD1F66E4}" type="presParOf" srcId="{2E5EAC4B-B4F2-4EF8-9F91-E4D81264D375}" destId="{7851009D-98C2-4281-92F6-AFED726F73F2}" srcOrd="1" destOrd="0" presId="urn:microsoft.com/office/officeart/2005/8/layout/hierarchy2"/>
    <dgm:cxn modelId="{B34521D8-098F-4C37-A530-A5B8F7873AC2}" type="presParOf" srcId="{6626C640-665E-4255-9B63-F4F3502C6726}" destId="{88C6E72C-83D0-45D6-9858-FB9DF318A6F3}" srcOrd="6" destOrd="0" presId="urn:microsoft.com/office/officeart/2005/8/layout/hierarchy2"/>
    <dgm:cxn modelId="{886E9510-4A2B-41D3-9B7E-11F1DFE8FF55}" type="presParOf" srcId="{88C6E72C-83D0-45D6-9858-FB9DF318A6F3}" destId="{F5EF4222-E914-4D35-8C9C-704E2B3700F8}" srcOrd="0" destOrd="0" presId="urn:microsoft.com/office/officeart/2005/8/layout/hierarchy2"/>
    <dgm:cxn modelId="{EF8BC1F3-A210-4D05-8225-6F0B4D544E3B}" type="presParOf" srcId="{6626C640-665E-4255-9B63-F4F3502C6726}" destId="{C11858AE-4176-4A82-9343-E4DB04C88FA4}" srcOrd="7" destOrd="0" presId="urn:microsoft.com/office/officeart/2005/8/layout/hierarchy2"/>
    <dgm:cxn modelId="{5649ED1F-97D7-4DC9-ACFF-41C4D3D3081C}" type="presParOf" srcId="{C11858AE-4176-4A82-9343-E4DB04C88FA4}" destId="{C3847CE7-B827-48DE-B34A-1DDF73C04772}" srcOrd="0" destOrd="0" presId="urn:microsoft.com/office/officeart/2005/8/layout/hierarchy2"/>
    <dgm:cxn modelId="{24DDC924-FC60-434E-A174-0D75FAE3FB41}" type="presParOf" srcId="{C11858AE-4176-4A82-9343-E4DB04C88FA4}" destId="{390FC929-C072-4520-B7C6-1889342F5B02}" srcOrd="1" destOrd="0" presId="urn:microsoft.com/office/officeart/2005/8/layout/hierarchy2"/>
  </dgm:cxnLst>
  <dgm:bg/>
  <dgm:whole>
    <a:ln>
      <a:noFill/>
    </a:ln>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D5A1FD-CA50-4484-9BCC-5482D9BDA23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2548CBFA-B3C5-41DD-A460-97214E340B5C}">
      <dgm:prSet phldrT="[Text]" custT="1"/>
      <dgm:spPr>
        <a:ln>
          <a:solidFill>
            <a:srgbClr val="00B050"/>
          </a:solidFill>
        </a:ln>
      </dgm:spPr>
      <dgm:t>
        <a:bodyPr/>
        <a:lstStyle/>
        <a:p>
          <a:r>
            <a:rPr lang="en-US" sz="1200" dirty="0">
              <a:solidFill>
                <a:sysClr val="windowText" lastClr="000000"/>
              </a:solidFill>
            </a:rPr>
            <a:t>Day 1: Introduction to Supervision</a:t>
          </a:r>
          <a:endParaRPr lang="en-US" sz="1200" dirty="0"/>
        </a:p>
      </dgm:t>
    </dgm:pt>
    <dgm:pt modelId="{A1CFC712-AB07-42E6-BDA0-744E5C3B47E5}" type="parTrans" cxnId="{8047F9AB-41F0-4FB5-9FE2-20AE6483F368}">
      <dgm:prSet/>
      <dgm:spPr/>
      <dgm:t>
        <a:bodyPr/>
        <a:lstStyle/>
        <a:p>
          <a:endParaRPr lang="en-US"/>
        </a:p>
      </dgm:t>
    </dgm:pt>
    <dgm:pt modelId="{AE2848B5-72CE-46AD-8B9B-33883BC4D3A7}" type="sibTrans" cxnId="{8047F9AB-41F0-4FB5-9FE2-20AE6483F368}">
      <dgm:prSet/>
      <dgm:spPr/>
      <dgm:t>
        <a:bodyPr/>
        <a:lstStyle/>
        <a:p>
          <a:endParaRPr lang="en-US"/>
        </a:p>
      </dgm:t>
    </dgm:pt>
    <dgm:pt modelId="{52CB9994-59C8-4043-821A-1D267DA94C1F}" type="asst">
      <dgm:prSet phldrT="[Text]" custT="1"/>
      <dgm:spPr>
        <a:ln>
          <a:solidFill>
            <a:srgbClr val="00B050"/>
          </a:solidFill>
        </a:ln>
      </dgm:spPr>
      <dgm:t>
        <a:bodyPr/>
        <a:lstStyle/>
        <a:p>
          <a:r>
            <a:rPr lang="en-US" sz="1200">
              <a:solidFill>
                <a:sysClr val="windowText" lastClr="000000"/>
              </a:solidFill>
            </a:rPr>
            <a:t>Education Expertise</a:t>
          </a:r>
          <a:endParaRPr lang="en-US" sz="1200" dirty="0"/>
        </a:p>
      </dgm:t>
    </dgm:pt>
    <dgm:pt modelId="{B55EBBCC-9AE3-4121-B535-EA24D2335CCF}" type="parTrans" cxnId="{2A5EA1F6-B0BE-41D1-88BA-F666F34BA922}">
      <dgm:prSet/>
      <dgm:spPr>
        <a:ln>
          <a:solidFill>
            <a:srgbClr val="00B050"/>
          </a:solidFill>
        </a:ln>
      </dgm:spPr>
      <dgm:t>
        <a:bodyPr/>
        <a:lstStyle/>
        <a:p>
          <a:endParaRPr lang="en-US"/>
        </a:p>
      </dgm:t>
    </dgm:pt>
    <dgm:pt modelId="{6ABCF81A-6A27-4EFF-A42F-8B69FB497FD2}" type="sibTrans" cxnId="{2A5EA1F6-B0BE-41D1-88BA-F666F34BA922}">
      <dgm:prSet/>
      <dgm:spPr/>
      <dgm:t>
        <a:bodyPr/>
        <a:lstStyle/>
        <a:p>
          <a:endParaRPr lang="en-US"/>
        </a:p>
      </dgm:t>
    </dgm:pt>
    <dgm:pt modelId="{2D9D2C1A-D284-4B66-A136-E6AA1A19F629}" type="pres">
      <dgm:prSet presAssocID="{96D5A1FD-CA50-4484-9BCC-5482D9BDA233}" presName="diagram" presStyleCnt="0">
        <dgm:presLayoutVars>
          <dgm:chPref val="1"/>
          <dgm:dir/>
          <dgm:animOne val="branch"/>
          <dgm:animLvl val="lvl"/>
          <dgm:resizeHandles val="exact"/>
        </dgm:presLayoutVars>
      </dgm:prSet>
      <dgm:spPr/>
    </dgm:pt>
    <dgm:pt modelId="{04481CB2-D698-4FE2-AE75-EDC6E8CA892E}" type="pres">
      <dgm:prSet presAssocID="{2548CBFA-B3C5-41DD-A460-97214E340B5C}" presName="root1" presStyleCnt="0"/>
      <dgm:spPr/>
    </dgm:pt>
    <dgm:pt modelId="{33669CF9-07A1-4758-A1B7-225B88054153}" type="pres">
      <dgm:prSet presAssocID="{2548CBFA-B3C5-41DD-A460-97214E340B5C}" presName="LevelOneTextNode" presStyleLbl="node0" presStyleIdx="0" presStyleCnt="1">
        <dgm:presLayoutVars>
          <dgm:chPref val="3"/>
        </dgm:presLayoutVars>
      </dgm:prSet>
      <dgm:spPr/>
    </dgm:pt>
    <dgm:pt modelId="{BCFB1BA3-5BA5-499D-B0B7-A9517AEEC9D2}" type="pres">
      <dgm:prSet presAssocID="{2548CBFA-B3C5-41DD-A460-97214E340B5C}" presName="level2hierChild" presStyleCnt="0"/>
      <dgm:spPr/>
    </dgm:pt>
    <dgm:pt modelId="{88F1ABDE-65D6-4B7F-8403-366B6F5F387B}" type="pres">
      <dgm:prSet presAssocID="{B55EBBCC-9AE3-4121-B535-EA24D2335CCF}" presName="conn2-1" presStyleLbl="parChTrans1D2" presStyleIdx="0" presStyleCnt="1"/>
      <dgm:spPr/>
    </dgm:pt>
    <dgm:pt modelId="{E95EC70D-8944-4BF9-BE05-31F7AD9EE7B2}" type="pres">
      <dgm:prSet presAssocID="{B55EBBCC-9AE3-4121-B535-EA24D2335CCF}" presName="connTx" presStyleLbl="parChTrans1D2" presStyleIdx="0" presStyleCnt="1"/>
      <dgm:spPr/>
    </dgm:pt>
    <dgm:pt modelId="{1D7EEC85-ABA7-4E08-ADCF-029555AD7A59}" type="pres">
      <dgm:prSet presAssocID="{52CB9994-59C8-4043-821A-1D267DA94C1F}" presName="root2" presStyleCnt="0"/>
      <dgm:spPr/>
    </dgm:pt>
    <dgm:pt modelId="{345F7CA2-6747-4F4C-98FB-5DEEB818D691}" type="pres">
      <dgm:prSet presAssocID="{52CB9994-59C8-4043-821A-1D267DA94C1F}" presName="LevelTwoTextNode" presStyleLbl="asst1" presStyleIdx="0" presStyleCnt="1">
        <dgm:presLayoutVars>
          <dgm:chPref val="3"/>
        </dgm:presLayoutVars>
      </dgm:prSet>
      <dgm:spPr/>
    </dgm:pt>
    <dgm:pt modelId="{98145183-6AA5-47EF-B500-DC413821778B}" type="pres">
      <dgm:prSet presAssocID="{52CB9994-59C8-4043-821A-1D267DA94C1F}" presName="level3hierChild" presStyleCnt="0"/>
      <dgm:spPr/>
    </dgm:pt>
  </dgm:ptLst>
  <dgm:cxnLst>
    <dgm:cxn modelId="{EE946B1C-FDB8-4512-A00E-F7910AFA6163}" type="presOf" srcId="{B55EBBCC-9AE3-4121-B535-EA24D2335CCF}" destId="{E95EC70D-8944-4BF9-BE05-31F7AD9EE7B2}" srcOrd="1" destOrd="0" presId="urn:microsoft.com/office/officeart/2005/8/layout/hierarchy2"/>
    <dgm:cxn modelId="{E8B1D742-6583-4C5C-A625-45458464A2BC}" type="presOf" srcId="{2548CBFA-B3C5-41DD-A460-97214E340B5C}" destId="{33669CF9-07A1-4758-A1B7-225B88054153}" srcOrd="0" destOrd="0" presId="urn:microsoft.com/office/officeart/2005/8/layout/hierarchy2"/>
    <dgm:cxn modelId="{7A37E266-C38B-4B1B-804E-F2DA03CD9C58}" type="presOf" srcId="{96D5A1FD-CA50-4484-9BCC-5482D9BDA233}" destId="{2D9D2C1A-D284-4B66-A136-E6AA1A19F629}" srcOrd="0" destOrd="0" presId="urn:microsoft.com/office/officeart/2005/8/layout/hierarchy2"/>
    <dgm:cxn modelId="{3321EA4F-EADA-4017-8862-C738245FBA50}" type="presOf" srcId="{B55EBBCC-9AE3-4121-B535-EA24D2335CCF}" destId="{88F1ABDE-65D6-4B7F-8403-366B6F5F387B}" srcOrd="0" destOrd="0" presId="urn:microsoft.com/office/officeart/2005/8/layout/hierarchy2"/>
    <dgm:cxn modelId="{A270B08C-7BEF-4BF5-B69D-B1A36F705ACD}" type="presOf" srcId="{52CB9994-59C8-4043-821A-1D267DA94C1F}" destId="{345F7CA2-6747-4F4C-98FB-5DEEB818D691}" srcOrd="0" destOrd="0" presId="urn:microsoft.com/office/officeart/2005/8/layout/hierarchy2"/>
    <dgm:cxn modelId="{8047F9AB-41F0-4FB5-9FE2-20AE6483F368}" srcId="{96D5A1FD-CA50-4484-9BCC-5482D9BDA233}" destId="{2548CBFA-B3C5-41DD-A460-97214E340B5C}" srcOrd="0" destOrd="0" parTransId="{A1CFC712-AB07-42E6-BDA0-744E5C3B47E5}" sibTransId="{AE2848B5-72CE-46AD-8B9B-33883BC4D3A7}"/>
    <dgm:cxn modelId="{2A5EA1F6-B0BE-41D1-88BA-F666F34BA922}" srcId="{2548CBFA-B3C5-41DD-A460-97214E340B5C}" destId="{52CB9994-59C8-4043-821A-1D267DA94C1F}" srcOrd="0" destOrd="0" parTransId="{B55EBBCC-9AE3-4121-B535-EA24D2335CCF}" sibTransId="{6ABCF81A-6A27-4EFF-A42F-8B69FB497FD2}"/>
    <dgm:cxn modelId="{AF21E698-13B2-4612-8FD7-9CC7327C42C5}" type="presParOf" srcId="{2D9D2C1A-D284-4B66-A136-E6AA1A19F629}" destId="{04481CB2-D698-4FE2-AE75-EDC6E8CA892E}" srcOrd="0" destOrd="0" presId="urn:microsoft.com/office/officeart/2005/8/layout/hierarchy2"/>
    <dgm:cxn modelId="{2F450C25-4852-4FE0-8C5E-9F05C485583A}" type="presParOf" srcId="{04481CB2-D698-4FE2-AE75-EDC6E8CA892E}" destId="{33669CF9-07A1-4758-A1B7-225B88054153}" srcOrd="0" destOrd="0" presId="urn:microsoft.com/office/officeart/2005/8/layout/hierarchy2"/>
    <dgm:cxn modelId="{9EB01886-137F-4E67-B039-80AB8DBEDD07}" type="presParOf" srcId="{04481CB2-D698-4FE2-AE75-EDC6E8CA892E}" destId="{BCFB1BA3-5BA5-499D-B0B7-A9517AEEC9D2}" srcOrd="1" destOrd="0" presId="urn:microsoft.com/office/officeart/2005/8/layout/hierarchy2"/>
    <dgm:cxn modelId="{6EB9CCE9-1F73-4194-A5F9-34249861267A}" type="presParOf" srcId="{BCFB1BA3-5BA5-499D-B0B7-A9517AEEC9D2}" destId="{88F1ABDE-65D6-4B7F-8403-366B6F5F387B}" srcOrd="0" destOrd="0" presId="urn:microsoft.com/office/officeart/2005/8/layout/hierarchy2"/>
    <dgm:cxn modelId="{AF0582AE-1679-4BD0-A507-187C54D39D9E}" type="presParOf" srcId="{88F1ABDE-65D6-4B7F-8403-366B6F5F387B}" destId="{E95EC70D-8944-4BF9-BE05-31F7AD9EE7B2}" srcOrd="0" destOrd="0" presId="urn:microsoft.com/office/officeart/2005/8/layout/hierarchy2"/>
    <dgm:cxn modelId="{5EDD0C77-05BD-4424-A4F8-9D2EC0F0CF39}" type="presParOf" srcId="{BCFB1BA3-5BA5-499D-B0B7-A9517AEEC9D2}" destId="{1D7EEC85-ABA7-4E08-ADCF-029555AD7A59}" srcOrd="1" destOrd="0" presId="urn:microsoft.com/office/officeart/2005/8/layout/hierarchy2"/>
    <dgm:cxn modelId="{B68D13AE-07FF-4959-97FE-8DED9A19F76A}" type="presParOf" srcId="{1D7EEC85-ABA7-4E08-ADCF-029555AD7A59}" destId="{345F7CA2-6747-4F4C-98FB-5DEEB818D691}" srcOrd="0" destOrd="0" presId="urn:microsoft.com/office/officeart/2005/8/layout/hierarchy2"/>
    <dgm:cxn modelId="{7CE9F33C-B0FB-4C91-BC92-50EE6CA4DC0E}" type="presParOf" srcId="{1D7EEC85-ABA7-4E08-ADCF-029555AD7A59}" destId="{98145183-6AA5-47EF-B500-DC413821778B}" srcOrd="1" destOrd="0" presId="urn:microsoft.com/office/officeart/2005/8/layout/hierarchy2"/>
  </dgm:cxnLst>
  <dgm:bg/>
  <dgm:whole>
    <a:ln>
      <a:noFill/>
    </a:ln>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5BFD1F-FE22-4646-A67E-54151365992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B5FC16EB-2B11-4889-A93A-9C5F47A13498}">
      <dgm:prSet phldrT="[Text]">
        <dgm:style>
          <a:lnRef idx="2">
            <a:schemeClr val="dk1"/>
          </a:lnRef>
          <a:fillRef idx="1">
            <a:schemeClr val="lt1"/>
          </a:fillRef>
          <a:effectRef idx="0">
            <a:schemeClr val="dk1"/>
          </a:effectRef>
          <a:fontRef idx="minor">
            <a:schemeClr val="dk1"/>
          </a:fontRef>
        </dgm:style>
      </dgm:prSet>
      <dgm:spPr/>
      <dgm:t>
        <a:bodyPr/>
        <a:lstStyle/>
        <a:p>
          <a:r>
            <a:rPr lang="en-US" dirty="0"/>
            <a:t>Day 1</a:t>
          </a:r>
        </a:p>
      </dgm:t>
    </dgm:pt>
    <dgm:pt modelId="{52B6A9B7-CA3B-4B3F-8629-564842665D4D}" type="parTrans" cxnId="{29820140-A68B-4683-9D71-530AD6ED0E17}">
      <dgm:prSet/>
      <dgm:spPr/>
      <dgm:t>
        <a:bodyPr/>
        <a:lstStyle/>
        <a:p>
          <a:endParaRPr lang="en-US"/>
        </a:p>
      </dgm:t>
    </dgm:pt>
    <dgm:pt modelId="{4448C034-ED91-4954-B5F5-8E58D29CB1A7}" type="sibTrans" cxnId="{29820140-A68B-4683-9D71-530AD6ED0E17}">
      <dgm:prSet/>
      <dgm:spPr/>
      <dgm:t>
        <a:bodyPr/>
        <a:lstStyle/>
        <a:p>
          <a:endParaRPr lang="en-US"/>
        </a:p>
      </dgm:t>
    </dgm:pt>
    <dgm:pt modelId="{281D1802-1D9F-4CD8-8C24-AD8BBF3737D3}" type="asst">
      <dgm:prSet phldrT="[Text]">
        <dgm:style>
          <a:lnRef idx="2">
            <a:schemeClr val="dk1"/>
          </a:lnRef>
          <a:fillRef idx="1">
            <a:schemeClr val="lt1"/>
          </a:fillRef>
          <a:effectRef idx="0">
            <a:schemeClr val="dk1"/>
          </a:effectRef>
          <a:fontRef idx="minor">
            <a:schemeClr val="dk1"/>
          </a:fontRef>
        </dgm:style>
      </dgm:prSet>
      <dgm:spPr>
        <a:ln>
          <a:solidFill>
            <a:srgbClr val="FF0000"/>
          </a:solidFill>
        </a:ln>
      </dgm:spPr>
      <dgm:t>
        <a:bodyPr/>
        <a:lstStyle/>
        <a:p>
          <a:r>
            <a:rPr lang="en-US" dirty="0"/>
            <a:t>Day 2</a:t>
          </a:r>
        </a:p>
      </dgm:t>
    </dgm:pt>
    <dgm:pt modelId="{22136F29-A393-4536-953B-41145EFA929C}" type="parTrans" cxnId="{56D43C63-AF51-444B-85CF-7DB26E3699A3}">
      <dgm:prSet/>
      <dgm:spPr/>
      <dgm:t>
        <a:bodyPr/>
        <a:lstStyle/>
        <a:p>
          <a:endParaRPr lang="en-US"/>
        </a:p>
      </dgm:t>
    </dgm:pt>
    <dgm:pt modelId="{48A18459-E418-4D56-8149-5859DAF4EA89}" type="sibTrans" cxnId="{56D43C63-AF51-444B-85CF-7DB26E3699A3}">
      <dgm:prSet/>
      <dgm:spPr/>
      <dgm:t>
        <a:bodyPr/>
        <a:lstStyle/>
        <a:p>
          <a:endParaRPr lang="en-US"/>
        </a:p>
      </dgm:t>
    </dgm:pt>
    <dgm:pt modelId="{371A7A18-05FD-4931-B8F9-BEA3CFAC533E}">
      <dgm:prSet phldrT="[Text]">
        <dgm:style>
          <a:lnRef idx="2">
            <a:schemeClr val="dk1"/>
          </a:lnRef>
          <a:fillRef idx="1">
            <a:schemeClr val="lt1"/>
          </a:fillRef>
          <a:effectRef idx="0">
            <a:schemeClr val="dk1"/>
          </a:effectRef>
          <a:fontRef idx="minor">
            <a:schemeClr val="dk1"/>
          </a:fontRef>
        </dgm:style>
      </dgm:prSet>
      <dgm:spPr>
        <a:ln>
          <a:solidFill>
            <a:srgbClr val="00B050"/>
          </a:solidFill>
        </a:ln>
      </dgm:spPr>
      <dgm:t>
        <a:bodyPr/>
        <a:lstStyle/>
        <a:p>
          <a:r>
            <a:rPr lang="en-US" dirty="0"/>
            <a:t>Day 3</a:t>
          </a:r>
        </a:p>
      </dgm:t>
    </dgm:pt>
    <dgm:pt modelId="{9AA90AA4-074E-4F2C-9B67-6F1E2F2034A0}" type="parTrans" cxnId="{CF5708EA-F97B-4F16-9427-7702BD262D52}">
      <dgm:prSet/>
      <dgm:spPr/>
      <dgm:t>
        <a:bodyPr/>
        <a:lstStyle/>
        <a:p>
          <a:endParaRPr lang="en-US"/>
        </a:p>
      </dgm:t>
    </dgm:pt>
    <dgm:pt modelId="{7B8BC448-90FE-480E-986E-2697FF2F1EE9}" type="sibTrans" cxnId="{CF5708EA-F97B-4F16-9427-7702BD262D52}">
      <dgm:prSet/>
      <dgm:spPr/>
      <dgm:t>
        <a:bodyPr/>
        <a:lstStyle/>
        <a:p>
          <a:endParaRPr lang="en-US"/>
        </a:p>
      </dgm:t>
    </dgm:pt>
    <dgm:pt modelId="{E8B4152D-65A5-4AB4-95D3-17D8B32AA2D6}">
      <dgm:prSet phldrT="[Text]">
        <dgm:style>
          <a:lnRef idx="2">
            <a:schemeClr val="dk1"/>
          </a:lnRef>
          <a:fillRef idx="1">
            <a:schemeClr val="lt1"/>
          </a:fillRef>
          <a:effectRef idx="0">
            <a:schemeClr val="dk1"/>
          </a:effectRef>
          <a:fontRef idx="minor">
            <a:schemeClr val="dk1"/>
          </a:fontRef>
        </dgm:style>
      </dgm:prSet>
      <dgm:spPr>
        <a:ln>
          <a:solidFill>
            <a:schemeClr val="accent1"/>
          </a:solidFill>
        </a:ln>
      </dgm:spPr>
      <dgm:t>
        <a:bodyPr/>
        <a:lstStyle/>
        <a:p>
          <a:r>
            <a:rPr lang="en-US" dirty="0"/>
            <a:t>Day 4</a:t>
          </a:r>
        </a:p>
      </dgm:t>
    </dgm:pt>
    <dgm:pt modelId="{749AD385-3D92-4D8E-8048-5EBA69AA9188}" type="parTrans" cxnId="{5C56D96A-AFA4-448B-BC26-4F3FBAA2DF45}">
      <dgm:prSet/>
      <dgm:spPr/>
      <dgm:t>
        <a:bodyPr/>
        <a:lstStyle/>
        <a:p>
          <a:endParaRPr lang="en-US"/>
        </a:p>
      </dgm:t>
    </dgm:pt>
    <dgm:pt modelId="{64E3E53A-7289-4B9B-90A9-1CD4A118B228}" type="sibTrans" cxnId="{5C56D96A-AFA4-448B-BC26-4F3FBAA2DF45}">
      <dgm:prSet/>
      <dgm:spPr/>
      <dgm:t>
        <a:bodyPr/>
        <a:lstStyle/>
        <a:p>
          <a:endParaRPr lang="en-US"/>
        </a:p>
      </dgm:t>
    </dgm:pt>
    <dgm:pt modelId="{583C1B62-7E7C-4554-89E0-E4ADD0631163}">
      <dgm:prSet phldrT="[Text]">
        <dgm:style>
          <a:lnRef idx="2">
            <a:schemeClr val="accent2"/>
          </a:lnRef>
          <a:fillRef idx="1">
            <a:schemeClr val="lt1"/>
          </a:fillRef>
          <a:effectRef idx="0">
            <a:schemeClr val="accent2"/>
          </a:effectRef>
          <a:fontRef idx="minor">
            <a:schemeClr val="dk1"/>
          </a:fontRef>
        </dgm:style>
      </dgm:prSet>
      <dgm:spPr>
        <a:ln>
          <a:solidFill>
            <a:schemeClr val="accent1"/>
          </a:solidFill>
        </a:ln>
      </dgm:spPr>
      <dgm:t>
        <a:bodyPr/>
        <a:lstStyle/>
        <a:p>
          <a:r>
            <a:rPr lang="en-US" dirty="0"/>
            <a:t>School Improvement Plans</a:t>
          </a:r>
        </a:p>
      </dgm:t>
    </dgm:pt>
    <dgm:pt modelId="{EBD60CD2-2EF1-43B9-AC19-6697E38CF9E8}" type="parTrans" cxnId="{2D4854EB-CB83-442B-B2CE-DE0435EBC6F5}">
      <dgm:prSet/>
      <dgm:spPr/>
      <dgm:t>
        <a:bodyPr/>
        <a:lstStyle/>
        <a:p>
          <a:endParaRPr lang="en-US"/>
        </a:p>
      </dgm:t>
    </dgm:pt>
    <dgm:pt modelId="{11BA8FB2-8DC1-476F-B93E-E87773C5F1F0}" type="sibTrans" cxnId="{2D4854EB-CB83-442B-B2CE-DE0435EBC6F5}">
      <dgm:prSet/>
      <dgm:spPr/>
      <dgm:t>
        <a:bodyPr/>
        <a:lstStyle/>
        <a:p>
          <a:endParaRPr lang="en-US"/>
        </a:p>
      </dgm:t>
    </dgm:pt>
    <dgm:pt modelId="{1AD7DC06-D563-482C-AD85-27B970FC2AD1}">
      <dgm:prSet phldrT="[Text]">
        <dgm:style>
          <a:lnRef idx="2">
            <a:schemeClr val="accent6"/>
          </a:lnRef>
          <a:fillRef idx="1">
            <a:schemeClr val="lt1"/>
          </a:fillRef>
          <a:effectRef idx="0">
            <a:schemeClr val="accent6"/>
          </a:effectRef>
          <a:fontRef idx="minor">
            <a:schemeClr val="dk1"/>
          </a:fontRef>
        </dgm:style>
      </dgm:prSet>
      <dgm:spPr>
        <a:ln>
          <a:solidFill>
            <a:schemeClr val="accent1"/>
          </a:solidFill>
        </a:ln>
      </dgm:spPr>
      <dgm:t>
        <a:bodyPr/>
        <a:lstStyle/>
        <a:p>
          <a:r>
            <a:rPr lang="en-US" dirty="0"/>
            <a:t>How can you support improvement in schools?</a:t>
          </a:r>
        </a:p>
      </dgm:t>
    </dgm:pt>
    <dgm:pt modelId="{1C196956-A16C-4D61-806A-307084360DA6}" type="parTrans" cxnId="{2F2A5F7C-4982-494B-BEDD-FFAD853EA3A3}">
      <dgm:prSet/>
      <dgm:spPr/>
      <dgm:t>
        <a:bodyPr/>
        <a:lstStyle/>
        <a:p>
          <a:endParaRPr lang="en-US"/>
        </a:p>
      </dgm:t>
    </dgm:pt>
    <dgm:pt modelId="{F1A0DC95-F47D-475F-A474-E3036D1A1BBA}" type="sibTrans" cxnId="{2F2A5F7C-4982-494B-BEDD-FFAD853EA3A3}">
      <dgm:prSet/>
      <dgm:spPr/>
      <dgm:t>
        <a:bodyPr/>
        <a:lstStyle/>
        <a:p>
          <a:endParaRPr lang="en-US"/>
        </a:p>
      </dgm:t>
    </dgm:pt>
    <dgm:pt modelId="{D4E4439D-1C74-4DB0-AC57-66B62FF33A0F}">
      <dgm:prSet phldrT="[Text]">
        <dgm:style>
          <a:lnRef idx="2">
            <a:schemeClr val="accent2"/>
          </a:lnRef>
          <a:fillRef idx="1">
            <a:schemeClr val="lt1"/>
          </a:fillRef>
          <a:effectRef idx="0">
            <a:schemeClr val="accent2"/>
          </a:effectRef>
          <a:fontRef idx="minor">
            <a:schemeClr val="dk1"/>
          </a:fontRef>
        </dgm:style>
      </dgm:prSet>
      <dgm:spPr>
        <a:ln>
          <a:solidFill>
            <a:srgbClr val="00B050"/>
          </a:solidFill>
        </a:ln>
      </dgm:spPr>
      <dgm:t>
        <a:bodyPr/>
        <a:lstStyle/>
        <a:p>
          <a:r>
            <a:rPr lang="en-US" dirty="0"/>
            <a:t>Instructional Leadership</a:t>
          </a:r>
        </a:p>
      </dgm:t>
    </dgm:pt>
    <dgm:pt modelId="{5F939318-39FC-492B-BEF6-F221D3E7CE1F}" type="parTrans" cxnId="{6BF8F93C-7AEE-45E5-8882-ACF323560977}">
      <dgm:prSet/>
      <dgm:spPr/>
      <dgm:t>
        <a:bodyPr/>
        <a:lstStyle/>
        <a:p>
          <a:endParaRPr lang="en-US"/>
        </a:p>
      </dgm:t>
    </dgm:pt>
    <dgm:pt modelId="{2CEEEEF8-FD7F-42D7-8EC1-26F2D24464D8}" type="sibTrans" cxnId="{6BF8F93C-7AEE-45E5-8882-ACF323560977}">
      <dgm:prSet/>
      <dgm:spPr/>
      <dgm:t>
        <a:bodyPr/>
        <a:lstStyle/>
        <a:p>
          <a:endParaRPr lang="en-US"/>
        </a:p>
      </dgm:t>
    </dgm:pt>
    <dgm:pt modelId="{5079CBA4-12FC-4124-A381-41096349CACE}">
      <dgm:prSet phldrT="[Text]">
        <dgm:style>
          <a:lnRef idx="2">
            <a:schemeClr val="accent6"/>
          </a:lnRef>
          <a:fillRef idx="1">
            <a:schemeClr val="lt1"/>
          </a:fillRef>
          <a:effectRef idx="0">
            <a:schemeClr val="accent6"/>
          </a:effectRef>
          <a:fontRef idx="minor">
            <a:schemeClr val="dk1"/>
          </a:fontRef>
        </dgm:style>
      </dgm:prSet>
      <dgm:spPr>
        <a:ln>
          <a:solidFill>
            <a:srgbClr val="00B050"/>
          </a:solidFill>
        </a:ln>
      </dgm:spPr>
      <dgm:t>
        <a:bodyPr/>
        <a:lstStyle/>
        <a:p>
          <a:r>
            <a:rPr lang="en-US" dirty="0"/>
            <a:t>How can you help teachers teach better?</a:t>
          </a:r>
        </a:p>
      </dgm:t>
    </dgm:pt>
    <dgm:pt modelId="{7534E8FF-D4B1-43D0-911D-82A90583F62F}" type="parTrans" cxnId="{9669A626-02BD-4012-9F03-B417DC316C32}">
      <dgm:prSet/>
      <dgm:spPr/>
      <dgm:t>
        <a:bodyPr/>
        <a:lstStyle/>
        <a:p>
          <a:endParaRPr lang="en-US"/>
        </a:p>
      </dgm:t>
    </dgm:pt>
    <dgm:pt modelId="{9CEE83A4-2C4B-4BF1-A4D9-B683DA4D6ED9}" type="sibTrans" cxnId="{9669A626-02BD-4012-9F03-B417DC316C32}">
      <dgm:prSet/>
      <dgm:spPr/>
      <dgm:t>
        <a:bodyPr/>
        <a:lstStyle/>
        <a:p>
          <a:endParaRPr lang="en-US"/>
        </a:p>
      </dgm:t>
    </dgm:pt>
    <dgm:pt modelId="{850B50C0-DA5A-4F13-99D6-952AD17936EC}">
      <dgm:prSet phldrT="[Text]">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n-US" dirty="0"/>
            <a:t>Data Based Decision Making</a:t>
          </a:r>
        </a:p>
      </dgm:t>
    </dgm:pt>
    <dgm:pt modelId="{09558EF2-3AF0-44DF-80F6-704F72D2C2FC}" type="parTrans" cxnId="{68BAF942-1D5C-4A6D-B48F-ABBB5860E7B3}">
      <dgm:prSet/>
      <dgm:spPr/>
      <dgm:t>
        <a:bodyPr/>
        <a:lstStyle/>
        <a:p>
          <a:endParaRPr lang="en-US"/>
        </a:p>
      </dgm:t>
    </dgm:pt>
    <dgm:pt modelId="{BFE6F49C-19AC-41E5-B0AA-BC04F158EA3F}" type="sibTrans" cxnId="{68BAF942-1D5C-4A6D-B48F-ABBB5860E7B3}">
      <dgm:prSet/>
      <dgm:spPr/>
      <dgm:t>
        <a:bodyPr/>
        <a:lstStyle/>
        <a:p>
          <a:endParaRPr lang="en-US"/>
        </a:p>
      </dgm:t>
    </dgm:pt>
    <dgm:pt modelId="{3D2E7BE1-7EDA-4463-AC6B-68FE4A7022C4}">
      <dgm:prSet phldrT="[Tex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US" dirty="0"/>
            <a:t>What is the information that you have? </a:t>
          </a:r>
        </a:p>
      </dgm:t>
    </dgm:pt>
    <dgm:pt modelId="{23BA4D34-80EC-43B1-9F68-2614DF703281}" type="parTrans" cxnId="{F50DAF5B-BCD3-4F0B-9F04-604B10ABF7FD}">
      <dgm:prSet/>
      <dgm:spPr/>
      <dgm:t>
        <a:bodyPr/>
        <a:lstStyle/>
        <a:p>
          <a:endParaRPr lang="en-US"/>
        </a:p>
      </dgm:t>
    </dgm:pt>
    <dgm:pt modelId="{658D506D-B0F5-4DB4-A034-E1F22803317A}" type="sibTrans" cxnId="{F50DAF5B-BCD3-4F0B-9F04-604B10ABF7FD}">
      <dgm:prSet/>
      <dgm:spPr/>
      <dgm:t>
        <a:bodyPr/>
        <a:lstStyle/>
        <a:p>
          <a:endParaRPr lang="en-US"/>
        </a:p>
      </dgm:t>
    </dgm:pt>
    <dgm:pt modelId="{C9B802D6-7D94-44B7-824C-DEF4D1BC5023}">
      <dgm:prSet phldrT="[Tex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US" dirty="0"/>
            <a:t>What information can you get?</a:t>
          </a:r>
        </a:p>
      </dgm:t>
    </dgm:pt>
    <dgm:pt modelId="{6B5F655F-0538-4E3F-9A99-5C61AF00EF8F}" type="parTrans" cxnId="{7E5D69CD-86B7-4134-A8BE-398DD3AA007F}">
      <dgm:prSet/>
      <dgm:spPr/>
      <dgm:t>
        <a:bodyPr/>
        <a:lstStyle/>
        <a:p>
          <a:endParaRPr lang="en-US"/>
        </a:p>
      </dgm:t>
    </dgm:pt>
    <dgm:pt modelId="{E911F354-1AC4-4872-B1A8-64DE451F9060}" type="sibTrans" cxnId="{7E5D69CD-86B7-4134-A8BE-398DD3AA007F}">
      <dgm:prSet/>
      <dgm:spPr/>
      <dgm:t>
        <a:bodyPr/>
        <a:lstStyle/>
        <a:p>
          <a:endParaRPr lang="en-US"/>
        </a:p>
      </dgm:t>
    </dgm:pt>
    <dgm:pt modelId="{3C316A07-49E7-4C02-9987-132D71E3E1E3}">
      <dgm:prSet phldrT="[Text]">
        <dgm:style>
          <a:lnRef idx="2">
            <a:schemeClr val="accent6"/>
          </a:lnRef>
          <a:fillRef idx="1">
            <a:schemeClr val="lt1"/>
          </a:fillRef>
          <a:effectRef idx="0">
            <a:schemeClr val="accent6"/>
          </a:effectRef>
          <a:fontRef idx="minor">
            <a:schemeClr val="dk1"/>
          </a:fontRef>
        </dgm:style>
      </dgm:prSet>
      <dgm:spPr>
        <a:ln>
          <a:solidFill>
            <a:srgbClr val="FF0000"/>
          </a:solidFill>
        </a:ln>
      </dgm:spPr>
      <dgm:t>
        <a:bodyPr/>
        <a:lstStyle/>
        <a:p>
          <a:r>
            <a:rPr lang="en-US" dirty="0"/>
            <a:t>What to do with all the information that you have?</a:t>
          </a:r>
        </a:p>
      </dgm:t>
    </dgm:pt>
    <dgm:pt modelId="{8FA41FB0-799C-4795-8051-2403418E90DA}" type="parTrans" cxnId="{0B34BFE8-E684-47D5-8E60-818EEB8D84AE}">
      <dgm:prSet/>
      <dgm:spPr/>
      <dgm:t>
        <a:bodyPr/>
        <a:lstStyle/>
        <a:p>
          <a:endParaRPr lang="en-US"/>
        </a:p>
      </dgm:t>
    </dgm:pt>
    <dgm:pt modelId="{5D8AE4F5-1E84-4FC6-8422-8077D1C58806}" type="sibTrans" cxnId="{0B34BFE8-E684-47D5-8E60-818EEB8D84AE}">
      <dgm:prSet/>
      <dgm:spPr/>
      <dgm:t>
        <a:bodyPr/>
        <a:lstStyle/>
        <a:p>
          <a:endParaRPr lang="en-US"/>
        </a:p>
      </dgm:t>
    </dgm:pt>
    <dgm:pt modelId="{74482F31-9276-433C-AC11-4B9751835485}">
      <dgm:prSet phldrT="[Text]">
        <dgm:style>
          <a:lnRef idx="2">
            <a:schemeClr val="dk1"/>
          </a:lnRef>
          <a:fillRef idx="1">
            <a:schemeClr val="lt1"/>
          </a:fillRef>
          <a:effectRef idx="0">
            <a:schemeClr val="dk1"/>
          </a:effectRef>
          <a:fontRef idx="minor">
            <a:schemeClr val="dk1"/>
          </a:fontRef>
        </dgm:style>
      </dgm:prSet>
      <dgm:spPr/>
      <dgm:t>
        <a:bodyPr/>
        <a:lstStyle/>
        <a:p>
          <a:r>
            <a:rPr lang="en-US" dirty="0"/>
            <a:t>Introduction to Supervision</a:t>
          </a:r>
        </a:p>
      </dgm:t>
    </dgm:pt>
    <dgm:pt modelId="{48E43085-616F-4014-91C7-8C3A4EFD79ED}" type="parTrans" cxnId="{403FEC28-3D8D-4B62-8073-05F870AD502C}">
      <dgm:prSet/>
      <dgm:spPr/>
      <dgm:t>
        <a:bodyPr/>
        <a:lstStyle/>
        <a:p>
          <a:endParaRPr lang="en-US"/>
        </a:p>
      </dgm:t>
    </dgm:pt>
    <dgm:pt modelId="{10713ACB-6144-4162-AD92-FC4390CF886C}" type="sibTrans" cxnId="{403FEC28-3D8D-4B62-8073-05F870AD502C}">
      <dgm:prSet/>
      <dgm:spPr/>
      <dgm:t>
        <a:bodyPr/>
        <a:lstStyle/>
        <a:p>
          <a:endParaRPr lang="en-US"/>
        </a:p>
      </dgm:t>
    </dgm:pt>
    <dgm:pt modelId="{46C543E5-30A8-4DF8-AA33-D1059DF9089C}">
      <dgm:prSet phldrT="[Text]">
        <dgm:style>
          <a:lnRef idx="2">
            <a:schemeClr val="dk1"/>
          </a:lnRef>
          <a:fillRef idx="1">
            <a:schemeClr val="lt1"/>
          </a:fillRef>
          <a:effectRef idx="0">
            <a:schemeClr val="dk1"/>
          </a:effectRef>
          <a:fontRef idx="minor">
            <a:schemeClr val="dk1"/>
          </a:fontRef>
        </dgm:style>
      </dgm:prSet>
      <dgm:spPr/>
      <dgm:t>
        <a:bodyPr/>
        <a:lstStyle/>
        <a:p>
          <a:r>
            <a:rPr lang="en-US" dirty="0"/>
            <a:t>Roles of supervisors</a:t>
          </a:r>
        </a:p>
      </dgm:t>
    </dgm:pt>
    <dgm:pt modelId="{D4A3CE4F-273C-4BDE-ABFC-B73B0BD7C0B5}" type="parTrans" cxnId="{3FCF037B-6BA7-4CC1-9E5C-BFB734EEDF09}">
      <dgm:prSet/>
      <dgm:spPr/>
      <dgm:t>
        <a:bodyPr/>
        <a:lstStyle/>
        <a:p>
          <a:endParaRPr lang="en-US"/>
        </a:p>
      </dgm:t>
    </dgm:pt>
    <dgm:pt modelId="{710987AE-0E7B-4DC2-9343-2A90012C6703}" type="sibTrans" cxnId="{3FCF037B-6BA7-4CC1-9E5C-BFB734EEDF09}">
      <dgm:prSet/>
      <dgm:spPr/>
      <dgm:t>
        <a:bodyPr/>
        <a:lstStyle/>
        <a:p>
          <a:endParaRPr lang="en-US"/>
        </a:p>
      </dgm:t>
    </dgm:pt>
    <dgm:pt modelId="{13DE9ECB-8349-4A11-922C-6F1B21535780}">
      <dgm:prSet phldrT="[Text]">
        <dgm:style>
          <a:lnRef idx="2">
            <a:schemeClr val="dk1"/>
          </a:lnRef>
          <a:fillRef idx="1">
            <a:schemeClr val="lt1"/>
          </a:fillRef>
          <a:effectRef idx="0">
            <a:schemeClr val="dk1"/>
          </a:effectRef>
          <a:fontRef idx="minor">
            <a:schemeClr val="dk1"/>
          </a:fontRef>
        </dgm:style>
      </dgm:prSet>
      <dgm:spPr/>
      <dgm:t>
        <a:bodyPr/>
        <a:lstStyle/>
        <a:p>
          <a:r>
            <a:rPr lang="en-US" dirty="0"/>
            <a:t>What is you vision for supervisory area?</a:t>
          </a:r>
        </a:p>
      </dgm:t>
    </dgm:pt>
    <dgm:pt modelId="{79020B91-437F-439C-9092-BC93A36C471D}" type="parTrans" cxnId="{A9CD9B12-662C-4EFB-A3AC-73943080BDFE}">
      <dgm:prSet/>
      <dgm:spPr/>
      <dgm:t>
        <a:bodyPr/>
        <a:lstStyle/>
        <a:p>
          <a:endParaRPr lang="en-US"/>
        </a:p>
      </dgm:t>
    </dgm:pt>
    <dgm:pt modelId="{C9231E0B-F471-4160-9CBB-E4549BB0ADFD}" type="sibTrans" cxnId="{A9CD9B12-662C-4EFB-A3AC-73943080BDFE}">
      <dgm:prSet/>
      <dgm:spPr/>
      <dgm:t>
        <a:bodyPr/>
        <a:lstStyle/>
        <a:p>
          <a:endParaRPr lang="en-US"/>
        </a:p>
      </dgm:t>
    </dgm:pt>
    <dgm:pt modelId="{8DF3AAE6-DA70-4BCD-8DB0-9AA89FA1EBF2}" type="pres">
      <dgm:prSet presAssocID="{FC5BFD1F-FE22-4646-A67E-54151365992B}" presName="hierChild1" presStyleCnt="0">
        <dgm:presLayoutVars>
          <dgm:orgChart val="1"/>
          <dgm:chPref val="1"/>
          <dgm:dir/>
          <dgm:animOne val="branch"/>
          <dgm:animLvl val="lvl"/>
          <dgm:resizeHandles/>
        </dgm:presLayoutVars>
      </dgm:prSet>
      <dgm:spPr/>
    </dgm:pt>
    <dgm:pt modelId="{2ED44803-53C1-4155-ACC6-61A1212B0AE2}" type="pres">
      <dgm:prSet presAssocID="{B5FC16EB-2B11-4889-A93A-9C5F47A13498}" presName="hierRoot1" presStyleCnt="0">
        <dgm:presLayoutVars>
          <dgm:hierBranch val="init"/>
        </dgm:presLayoutVars>
      </dgm:prSet>
      <dgm:spPr/>
    </dgm:pt>
    <dgm:pt modelId="{21A02B63-3702-43AB-9127-C562DF0E297A}" type="pres">
      <dgm:prSet presAssocID="{B5FC16EB-2B11-4889-A93A-9C5F47A13498}" presName="rootComposite1" presStyleCnt="0"/>
      <dgm:spPr/>
    </dgm:pt>
    <dgm:pt modelId="{F9EE537C-2399-46C5-8F93-C70159D2DE54}" type="pres">
      <dgm:prSet presAssocID="{B5FC16EB-2B11-4889-A93A-9C5F47A13498}" presName="rootText1" presStyleLbl="node0" presStyleIdx="0" presStyleCnt="4" custScaleX="48871">
        <dgm:presLayoutVars>
          <dgm:chPref val="3"/>
        </dgm:presLayoutVars>
      </dgm:prSet>
      <dgm:spPr/>
    </dgm:pt>
    <dgm:pt modelId="{BB1EF8DA-A092-4965-A08E-D0C3BFE5EE80}" type="pres">
      <dgm:prSet presAssocID="{B5FC16EB-2B11-4889-A93A-9C5F47A13498}" presName="rootConnector1" presStyleLbl="node1" presStyleIdx="0" presStyleCnt="0"/>
      <dgm:spPr/>
    </dgm:pt>
    <dgm:pt modelId="{ABCE611E-9FFE-4FE2-ADE2-7757239A7F9E}" type="pres">
      <dgm:prSet presAssocID="{B5FC16EB-2B11-4889-A93A-9C5F47A13498}" presName="hierChild2" presStyleCnt="0"/>
      <dgm:spPr/>
    </dgm:pt>
    <dgm:pt modelId="{8E52E684-C2BD-448B-8635-90CD333DB65B}" type="pres">
      <dgm:prSet presAssocID="{48E43085-616F-4014-91C7-8C3A4EFD79ED}" presName="Name64" presStyleLbl="parChTrans1D2" presStyleIdx="0" presStyleCnt="4"/>
      <dgm:spPr/>
    </dgm:pt>
    <dgm:pt modelId="{D3F83691-AD40-4253-8578-0B78FEEA97D2}" type="pres">
      <dgm:prSet presAssocID="{74482F31-9276-433C-AC11-4B9751835485}" presName="hierRoot2" presStyleCnt="0">
        <dgm:presLayoutVars>
          <dgm:hierBranch val="init"/>
        </dgm:presLayoutVars>
      </dgm:prSet>
      <dgm:spPr/>
    </dgm:pt>
    <dgm:pt modelId="{999042A9-4C16-4F4D-8462-B6E30E3678A2}" type="pres">
      <dgm:prSet presAssocID="{74482F31-9276-433C-AC11-4B9751835485}" presName="rootComposite" presStyleCnt="0"/>
      <dgm:spPr/>
    </dgm:pt>
    <dgm:pt modelId="{319A0BC4-E3B4-45D5-81B8-607346B6CC5F}" type="pres">
      <dgm:prSet presAssocID="{74482F31-9276-433C-AC11-4B9751835485}" presName="rootText" presStyleLbl="node2" presStyleIdx="0" presStyleCnt="4" custScaleX="156486">
        <dgm:presLayoutVars>
          <dgm:chPref val="3"/>
        </dgm:presLayoutVars>
      </dgm:prSet>
      <dgm:spPr/>
    </dgm:pt>
    <dgm:pt modelId="{F49A7AE7-D8CA-47D3-BD16-D77D64F0F487}" type="pres">
      <dgm:prSet presAssocID="{74482F31-9276-433C-AC11-4B9751835485}" presName="rootConnector" presStyleLbl="node2" presStyleIdx="0" presStyleCnt="4"/>
      <dgm:spPr/>
    </dgm:pt>
    <dgm:pt modelId="{BC65404F-8EAD-4358-9166-05D103B76BE4}" type="pres">
      <dgm:prSet presAssocID="{74482F31-9276-433C-AC11-4B9751835485}" presName="hierChild4" presStyleCnt="0"/>
      <dgm:spPr/>
    </dgm:pt>
    <dgm:pt modelId="{5522BD31-24DA-41E9-B451-5A4B91E5647B}" type="pres">
      <dgm:prSet presAssocID="{D4A3CE4F-273C-4BDE-ABFC-B73B0BD7C0B5}" presName="Name64" presStyleLbl="parChTrans1D3" presStyleIdx="0" presStyleCnt="7"/>
      <dgm:spPr/>
    </dgm:pt>
    <dgm:pt modelId="{2ACDA8F9-E91C-4B94-88AD-6C2020F4402A}" type="pres">
      <dgm:prSet presAssocID="{46C543E5-30A8-4DF8-AA33-D1059DF9089C}" presName="hierRoot2" presStyleCnt="0">
        <dgm:presLayoutVars>
          <dgm:hierBranch val="init"/>
        </dgm:presLayoutVars>
      </dgm:prSet>
      <dgm:spPr/>
    </dgm:pt>
    <dgm:pt modelId="{5842238C-1B26-4AC2-BFAE-495769A5F471}" type="pres">
      <dgm:prSet presAssocID="{46C543E5-30A8-4DF8-AA33-D1059DF9089C}" presName="rootComposite" presStyleCnt="0"/>
      <dgm:spPr/>
    </dgm:pt>
    <dgm:pt modelId="{1E76B0D6-DF6C-42A6-B476-91021799F43B}" type="pres">
      <dgm:prSet presAssocID="{46C543E5-30A8-4DF8-AA33-D1059DF9089C}" presName="rootText" presStyleLbl="node3" presStyleIdx="0" presStyleCnt="7" custScaleX="263406">
        <dgm:presLayoutVars>
          <dgm:chPref val="3"/>
        </dgm:presLayoutVars>
      </dgm:prSet>
      <dgm:spPr/>
    </dgm:pt>
    <dgm:pt modelId="{1CC93B0F-290E-4749-97CF-03D3A74A703A}" type="pres">
      <dgm:prSet presAssocID="{46C543E5-30A8-4DF8-AA33-D1059DF9089C}" presName="rootConnector" presStyleLbl="node3" presStyleIdx="0" presStyleCnt="7"/>
      <dgm:spPr/>
    </dgm:pt>
    <dgm:pt modelId="{0CDBAAC1-94ED-4B83-9303-B6703A974F50}" type="pres">
      <dgm:prSet presAssocID="{46C543E5-30A8-4DF8-AA33-D1059DF9089C}" presName="hierChild4" presStyleCnt="0"/>
      <dgm:spPr/>
    </dgm:pt>
    <dgm:pt modelId="{1EFFF8C2-0C3D-4D2E-8AF1-E1BDE1E99CB1}" type="pres">
      <dgm:prSet presAssocID="{46C543E5-30A8-4DF8-AA33-D1059DF9089C}" presName="hierChild5" presStyleCnt="0"/>
      <dgm:spPr/>
    </dgm:pt>
    <dgm:pt modelId="{4949037D-6474-492E-9DCA-1C8FE6E0AE95}" type="pres">
      <dgm:prSet presAssocID="{79020B91-437F-439C-9092-BC93A36C471D}" presName="Name64" presStyleLbl="parChTrans1D3" presStyleIdx="1" presStyleCnt="7"/>
      <dgm:spPr/>
    </dgm:pt>
    <dgm:pt modelId="{0EDEFB24-AC0B-43E8-927E-BB0AD9165B29}" type="pres">
      <dgm:prSet presAssocID="{13DE9ECB-8349-4A11-922C-6F1B21535780}" presName="hierRoot2" presStyleCnt="0">
        <dgm:presLayoutVars>
          <dgm:hierBranch val="init"/>
        </dgm:presLayoutVars>
      </dgm:prSet>
      <dgm:spPr/>
    </dgm:pt>
    <dgm:pt modelId="{F926D618-65C6-4607-9CAF-DDD4E15CB6D7}" type="pres">
      <dgm:prSet presAssocID="{13DE9ECB-8349-4A11-922C-6F1B21535780}" presName="rootComposite" presStyleCnt="0"/>
      <dgm:spPr/>
    </dgm:pt>
    <dgm:pt modelId="{A10C5CE4-A8C8-4616-9F2A-0AB6725745E8}" type="pres">
      <dgm:prSet presAssocID="{13DE9ECB-8349-4A11-922C-6F1B21535780}" presName="rootText" presStyleLbl="node3" presStyleIdx="1" presStyleCnt="7" custScaleX="263406">
        <dgm:presLayoutVars>
          <dgm:chPref val="3"/>
        </dgm:presLayoutVars>
      </dgm:prSet>
      <dgm:spPr/>
    </dgm:pt>
    <dgm:pt modelId="{22202ECB-E30C-4AEF-88C9-284E0BDF8586}" type="pres">
      <dgm:prSet presAssocID="{13DE9ECB-8349-4A11-922C-6F1B21535780}" presName="rootConnector" presStyleLbl="node3" presStyleIdx="1" presStyleCnt="7"/>
      <dgm:spPr/>
    </dgm:pt>
    <dgm:pt modelId="{5AFBC075-0FE8-4AB5-80D2-EB2510F40F0D}" type="pres">
      <dgm:prSet presAssocID="{13DE9ECB-8349-4A11-922C-6F1B21535780}" presName="hierChild4" presStyleCnt="0"/>
      <dgm:spPr/>
    </dgm:pt>
    <dgm:pt modelId="{556A4301-7009-4E08-B9CE-38E5B38FB35F}" type="pres">
      <dgm:prSet presAssocID="{13DE9ECB-8349-4A11-922C-6F1B21535780}" presName="hierChild5" presStyleCnt="0"/>
      <dgm:spPr/>
    </dgm:pt>
    <dgm:pt modelId="{6EABAC43-F282-4418-AA24-87CBB1413EEF}" type="pres">
      <dgm:prSet presAssocID="{74482F31-9276-433C-AC11-4B9751835485}" presName="hierChild5" presStyleCnt="0"/>
      <dgm:spPr/>
    </dgm:pt>
    <dgm:pt modelId="{E1A74590-EAD3-4FC7-A7ED-8EE86C806A69}" type="pres">
      <dgm:prSet presAssocID="{B5FC16EB-2B11-4889-A93A-9C5F47A13498}" presName="hierChild3" presStyleCnt="0"/>
      <dgm:spPr/>
    </dgm:pt>
    <dgm:pt modelId="{DB763503-B3D2-4AE7-AACB-D2FAEE9F856C}" type="pres">
      <dgm:prSet presAssocID="{281D1802-1D9F-4CD8-8C24-AD8BBF3737D3}" presName="hierRoot1" presStyleCnt="0">
        <dgm:presLayoutVars>
          <dgm:hierBranch val="init"/>
        </dgm:presLayoutVars>
      </dgm:prSet>
      <dgm:spPr/>
    </dgm:pt>
    <dgm:pt modelId="{C731EC56-76D1-48EA-ABD1-E36FA8626587}" type="pres">
      <dgm:prSet presAssocID="{281D1802-1D9F-4CD8-8C24-AD8BBF3737D3}" presName="rootComposite1" presStyleCnt="0"/>
      <dgm:spPr/>
    </dgm:pt>
    <dgm:pt modelId="{C2B1CCCC-F141-40D3-8DC4-A7F33C0C52CB}" type="pres">
      <dgm:prSet presAssocID="{281D1802-1D9F-4CD8-8C24-AD8BBF3737D3}" presName="rootText1" presStyleLbl="node0" presStyleIdx="1" presStyleCnt="4" custScaleX="48871">
        <dgm:presLayoutVars>
          <dgm:chPref val="3"/>
        </dgm:presLayoutVars>
      </dgm:prSet>
      <dgm:spPr/>
    </dgm:pt>
    <dgm:pt modelId="{9254E162-B7BD-4290-AA23-3019FB723551}" type="pres">
      <dgm:prSet presAssocID="{281D1802-1D9F-4CD8-8C24-AD8BBF3737D3}" presName="rootConnector1" presStyleLbl="asst0" presStyleIdx="0" presStyleCnt="0"/>
      <dgm:spPr/>
    </dgm:pt>
    <dgm:pt modelId="{6F1B1F43-6000-48A8-9F4E-609695D3620F}" type="pres">
      <dgm:prSet presAssocID="{281D1802-1D9F-4CD8-8C24-AD8BBF3737D3}" presName="hierChild2" presStyleCnt="0"/>
      <dgm:spPr/>
    </dgm:pt>
    <dgm:pt modelId="{3F420A87-5DE2-4CC6-967C-C72ACC64BD49}" type="pres">
      <dgm:prSet presAssocID="{09558EF2-3AF0-44DF-80F6-704F72D2C2FC}" presName="Name64" presStyleLbl="parChTrans1D2" presStyleIdx="1" presStyleCnt="4"/>
      <dgm:spPr/>
    </dgm:pt>
    <dgm:pt modelId="{02C3C9D6-B5EF-41CA-A43B-1AAA326D61AD}" type="pres">
      <dgm:prSet presAssocID="{850B50C0-DA5A-4F13-99D6-952AD17936EC}" presName="hierRoot2" presStyleCnt="0">
        <dgm:presLayoutVars>
          <dgm:hierBranch val="init"/>
        </dgm:presLayoutVars>
      </dgm:prSet>
      <dgm:spPr/>
    </dgm:pt>
    <dgm:pt modelId="{C2A016F5-4465-4FEA-A88B-BC1A00B7E508}" type="pres">
      <dgm:prSet presAssocID="{850B50C0-DA5A-4F13-99D6-952AD17936EC}" presName="rootComposite" presStyleCnt="0"/>
      <dgm:spPr/>
    </dgm:pt>
    <dgm:pt modelId="{8DADEE6B-210A-4065-8F19-EEAC9583984B}" type="pres">
      <dgm:prSet presAssocID="{850B50C0-DA5A-4F13-99D6-952AD17936EC}" presName="rootText" presStyleLbl="node2" presStyleIdx="1" presStyleCnt="4" custScaleX="156486">
        <dgm:presLayoutVars>
          <dgm:chPref val="3"/>
        </dgm:presLayoutVars>
      </dgm:prSet>
      <dgm:spPr/>
    </dgm:pt>
    <dgm:pt modelId="{CB150CB0-2489-4AF2-B6A5-BDCB5459A0D4}" type="pres">
      <dgm:prSet presAssocID="{850B50C0-DA5A-4F13-99D6-952AD17936EC}" presName="rootConnector" presStyleLbl="node2" presStyleIdx="1" presStyleCnt="4"/>
      <dgm:spPr/>
    </dgm:pt>
    <dgm:pt modelId="{7474BFB6-C855-4288-9B56-A0DB9A36924B}" type="pres">
      <dgm:prSet presAssocID="{850B50C0-DA5A-4F13-99D6-952AD17936EC}" presName="hierChild4" presStyleCnt="0"/>
      <dgm:spPr/>
    </dgm:pt>
    <dgm:pt modelId="{CD61B158-3836-4349-B277-1EDD18742105}" type="pres">
      <dgm:prSet presAssocID="{23BA4D34-80EC-43B1-9F68-2614DF703281}" presName="Name64" presStyleLbl="parChTrans1D3" presStyleIdx="2" presStyleCnt="7"/>
      <dgm:spPr/>
    </dgm:pt>
    <dgm:pt modelId="{ACF12723-ECBD-41DD-886F-DF15D9E19189}" type="pres">
      <dgm:prSet presAssocID="{3D2E7BE1-7EDA-4463-AC6B-68FE4A7022C4}" presName="hierRoot2" presStyleCnt="0">
        <dgm:presLayoutVars>
          <dgm:hierBranch val="init"/>
        </dgm:presLayoutVars>
      </dgm:prSet>
      <dgm:spPr/>
    </dgm:pt>
    <dgm:pt modelId="{32674945-24CF-4120-B384-4F0B4C4AEF95}" type="pres">
      <dgm:prSet presAssocID="{3D2E7BE1-7EDA-4463-AC6B-68FE4A7022C4}" presName="rootComposite" presStyleCnt="0"/>
      <dgm:spPr/>
    </dgm:pt>
    <dgm:pt modelId="{ED7F1F17-29EA-498A-B97E-DFD65BB3DB45}" type="pres">
      <dgm:prSet presAssocID="{3D2E7BE1-7EDA-4463-AC6B-68FE4A7022C4}" presName="rootText" presStyleLbl="node3" presStyleIdx="2" presStyleCnt="7" custScaleX="263406">
        <dgm:presLayoutVars>
          <dgm:chPref val="3"/>
        </dgm:presLayoutVars>
      </dgm:prSet>
      <dgm:spPr/>
    </dgm:pt>
    <dgm:pt modelId="{54CDBC1A-861B-41D4-B5FA-DFAF6ECECB48}" type="pres">
      <dgm:prSet presAssocID="{3D2E7BE1-7EDA-4463-AC6B-68FE4A7022C4}" presName="rootConnector" presStyleLbl="node3" presStyleIdx="2" presStyleCnt="7"/>
      <dgm:spPr/>
    </dgm:pt>
    <dgm:pt modelId="{D04B64D1-D16F-4B43-93C0-FCE59874B6AA}" type="pres">
      <dgm:prSet presAssocID="{3D2E7BE1-7EDA-4463-AC6B-68FE4A7022C4}" presName="hierChild4" presStyleCnt="0"/>
      <dgm:spPr/>
    </dgm:pt>
    <dgm:pt modelId="{1E709389-BD05-48FD-96C6-0A2BCFCCD19D}" type="pres">
      <dgm:prSet presAssocID="{3D2E7BE1-7EDA-4463-AC6B-68FE4A7022C4}" presName="hierChild5" presStyleCnt="0"/>
      <dgm:spPr/>
    </dgm:pt>
    <dgm:pt modelId="{2A400F63-E836-4534-980F-7F449C62FB86}" type="pres">
      <dgm:prSet presAssocID="{6B5F655F-0538-4E3F-9A99-5C61AF00EF8F}" presName="Name64" presStyleLbl="parChTrans1D3" presStyleIdx="3" presStyleCnt="7"/>
      <dgm:spPr/>
    </dgm:pt>
    <dgm:pt modelId="{FB3A7FD0-7455-40E7-9344-EECB5B9F72BD}" type="pres">
      <dgm:prSet presAssocID="{C9B802D6-7D94-44B7-824C-DEF4D1BC5023}" presName="hierRoot2" presStyleCnt="0">
        <dgm:presLayoutVars>
          <dgm:hierBranch val="init"/>
        </dgm:presLayoutVars>
      </dgm:prSet>
      <dgm:spPr/>
    </dgm:pt>
    <dgm:pt modelId="{32D9B493-4F23-4C5E-99CD-85763AB6980F}" type="pres">
      <dgm:prSet presAssocID="{C9B802D6-7D94-44B7-824C-DEF4D1BC5023}" presName="rootComposite" presStyleCnt="0"/>
      <dgm:spPr/>
    </dgm:pt>
    <dgm:pt modelId="{14A24BCC-B0CA-4578-A257-83FCBEDCE2E1}" type="pres">
      <dgm:prSet presAssocID="{C9B802D6-7D94-44B7-824C-DEF4D1BC5023}" presName="rootText" presStyleLbl="node3" presStyleIdx="3" presStyleCnt="7" custScaleX="263406">
        <dgm:presLayoutVars>
          <dgm:chPref val="3"/>
        </dgm:presLayoutVars>
      </dgm:prSet>
      <dgm:spPr/>
    </dgm:pt>
    <dgm:pt modelId="{76169A90-761A-468F-9582-88AEE7D34DCF}" type="pres">
      <dgm:prSet presAssocID="{C9B802D6-7D94-44B7-824C-DEF4D1BC5023}" presName="rootConnector" presStyleLbl="node3" presStyleIdx="3" presStyleCnt="7"/>
      <dgm:spPr/>
    </dgm:pt>
    <dgm:pt modelId="{B9618DA0-08A1-4362-A532-E96F14DD231E}" type="pres">
      <dgm:prSet presAssocID="{C9B802D6-7D94-44B7-824C-DEF4D1BC5023}" presName="hierChild4" presStyleCnt="0"/>
      <dgm:spPr/>
    </dgm:pt>
    <dgm:pt modelId="{5586552C-C95E-476C-BD0B-013A41F1C9A0}" type="pres">
      <dgm:prSet presAssocID="{C9B802D6-7D94-44B7-824C-DEF4D1BC5023}" presName="hierChild5" presStyleCnt="0"/>
      <dgm:spPr/>
    </dgm:pt>
    <dgm:pt modelId="{A7D6ACFE-B8A1-44DF-9848-6633D378347A}" type="pres">
      <dgm:prSet presAssocID="{8FA41FB0-799C-4795-8051-2403418E90DA}" presName="Name64" presStyleLbl="parChTrans1D3" presStyleIdx="4" presStyleCnt="7"/>
      <dgm:spPr/>
    </dgm:pt>
    <dgm:pt modelId="{29024B3A-DAC9-4E43-9F42-0C792A623EFF}" type="pres">
      <dgm:prSet presAssocID="{3C316A07-49E7-4C02-9987-132D71E3E1E3}" presName="hierRoot2" presStyleCnt="0">
        <dgm:presLayoutVars>
          <dgm:hierBranch val="init"/>
        </dgm:presLayoutVars>
      </dgm:prSet>
      <dgm:spPr/>
    </dgm:pt>
    <dgm:pt modelId="{69F1D635-0E04-4E72-B44F-DED819BF845E}" type="pres">
      <dgm:prSet presAssocID="{3C316A07-49E7-4C02-9987-132D71E3E1E3}" presName="rootComposite" presStyleCnt="0"/>
      <dgm:spPr/>
    </dgm:pt>
    <dgm:pt modelId="{13441790-E44B-45F6-8652-6EE9AB0D13A4}" type="pres">
      <dgm:prSet presAssocID="{3C316A07-49E7-4C02-9987-132D71E3E1E3}" presName="rootText" presStyleLbl="node3" presStyleIdx="4" presStyleCnt="7" custScaleX="263406">
        <dgm:presLayoutVars>
          <dgm:chPref val="3"/>
        </dgm:presLayoutVars>
      </dgm:prSet>
      <dgm:spPr/>
    </dgm:pt>
    <dgm:pt modelId="{77775865-AEEB-4C9A-A9B6-D7C45EC88628}" type="pres">
      <dgm:prSet presAssocID="{3C316A07-49E7-4C02-9987-132D71E3E1E3}" presName="rootConnector" presStyleLbl="node3" presStyleIdx="4" presStyleCnt="7"/>
      <dgm:spPr/>
    </dgm:pt>
    <dgm:pt modelId="{BD91B0AE-4DC7-49C3-B9D3-7A042D1110A1}" type="pres">
      <dgm:prSet presAssocID="{3C316A07-49E7-4C02-9987-132D71E3E1E3}" presName="hierChild4" presStyleCnt="0"/>
      <dgm:spPr/>
    </dgm:pt>
    <dgm:pt modelId="{8AC1775E-2440-4916-B349-03F99F7348ED}" type="pres">
      <dgm:prSet presAssocID="{3C316A07-49E7-4C02-9987-132D71E3E1E3}" presName="hierChild5" presStyleCnt="0"/>
      <dgm:spPr/>
    </dgm:pt>
    <dgm:pt modelId="{E0A72509-0ED2-4344-BB8D-DBDE05B0E3E9}" type="pres">
      <dgm:prSet presAssocID="{850B50C0-DA5A-4F13-99D6-952AD17936EC}" presName="hierChild5" presStyleCnt="0"/>
      <dgm:spPr/>
    </dgm:pt>
    <dgm:pt modelId="{F151B4EE-097D-4B93-8843-EE206F592EB3}" type="pres">
      <dgm:prSet presAssocID="{281D1802-1D9F-4CD8-8C24-AD8BBF3737D3}" presName="hierChild3" presStyleCnt="0"/>
      <dgm:spPr/>
    </dgm:pt>
    <dgm:pt modelId="{77A8BE5D-514D-4DF4-9015-4313AF777830}" type="pres">
      <dgm:prSet presAssocID="{371A7A18-05FD-4931-B8F9-BEA3CFAC533E}" presName="hierRoot1" presStyleCnt="0">
        <dgm:presLayoutVars>
          <dgm:hierBranch val="init"/>
        </dgm:presLayoutVars>
      </dgm:prSet>
      <dgm:spPr/>
    </dgm:pt>
    <dgm:pt modelId="{D0E4E1B3-9ADF-4120-9C3E-133C631173AE}" type="pres">
      <dgm:prSet presAssocID="{371A7A18-05FD-4931-B8F9-BEA3CFAC533E}" presName="rootComposite1" presStyleCnt="0"/>
      <dgm:spPr/>
    </dgm:pt>
    <dgm:pt modelId="{DB54474F-5B5C-4D33-87CA-E39E86EE434A}" type="pres">
      <dgm:prSet presAssocID="{371A7A18-05FD-4931-B8F9-BEA3CFAC533E}" presName="rootText1" presStyleLbl="node0" presStyleIdx="2" presStyleCnt="4" custScaleX="48871">
        <dgm:presLayoutVars>
          <dgm:chPref val="3"/>
        </dgm:presLayoutVars>
      </dgm:prSet>
      <dgm:spPr/>
    </dgm:pt>
    <dgm:pt modelId="{94E8BBDA-75F2-4E40-A6FE-362D54A53EE0}" type="pres">
      <dgm:prSet presAssocID="{371A7A18-05FD-4931-B8F9-BEA3CFAC533E}" presName="rootConnector1" presStyleLbl="node1" presStyleIdx="0" presStyleCnt="0"/>
      <dgm:spPr/>
    </dgm:pt>
    <dgm:pt modelId="{C48AC856-FAF4-4481-877E-FF25054270DB}" type="pres">
      <dgm:prSet presAssocID="{371A7A18-05FD-4931-B8F9-BEA3CFAC533E}" presName="hierChild2" presStyleCnt="0"/>
      <dgm:spPr/>
    </dgm:pt>
    <dgm:pt modelId="{49E4981F-7055-4D05-BC89-6008CAD5628A}" type="pres">
      <dgm:prSet presAssocID="{5F939318-39FC-492B-BEF6-F221D3E7CE1F}" presName="Name64" presStyleLbl="parChTrans1D2" presStyleIdx="2" presStyleCnt="4"/>
      <dgm:spPr/>
    </dgm:pt>
    <dgm:pt modelId="{E466AED5-D03F-4F6C-8A7B-5D04A4231A19}" type="pres">
      <dgm:prSet presAssocID="{D4E4439D-1C74-4DB0-AC57-66B62FF33A0F}" presName="hierRoot2" presStyleCnt="0">
        <dgm:presLayoutVars>
          <dgm:hierBranch val="init"/>
        </dgm:presLayoutVars>
      </dgm:prSet>
      <dgm:spPr/>
    </dgm:pt>
    <dgm:pt modelId="{153038EF-BD35-48D6-BBF8-11802802C163}" type="pres">
      <dgm:prSet presAssocID="{D4E4439D-1C74-4DB0-AC57-66B62FF33A0F}" presName="rootComposite" presStyleCnt="0"/>
      <dgm:spPr/>
    </dgm:pt>
    <dgm:pt modelId="{7C8E1C20-48D9-4E81-A8DF-0C471812896A}" type="pres">
      <dgm:prSet presAssocID="{D4E4439D-1C74-4DB0-AC57-66B62FF33A0F}" presName="rootText" presStyleLbl="node2" presStyleIdx="2" presStyleCnt="4" custScaleX="156486">
        <dgm:presLayoutVars>
          <dgm:chPref val="3"/>
        </dgm:presLayoutVars>
      </dgm:prSet>
      <dgm:spPr/>
    </dgm:pt>
    <dgm:pt modelId="{F56C1259-1CF3-4B9E-8421-74C8D07A9B35}" type="pres">
      <dgm:prSet presAssocID="{D4E4439D-1C74-4DB0-AC57-66B62FF33A0F}" presName="rootConnector" presStyleLbl="node2" presStyleIdx="2" presStyleCnt="4"/>
      <dgm:spPr/>
    </dgm:pt>
    <dgm:pt modelId="{BDB2DEE6-CC86-4DBB-B27C-527636BBFF31}" type="pres">
      <dgm:prSet presAssocID="{D4E4439D-1C74-4DB0-AC57-66B62FF33A0F}" presName="hierChild4" presStyleCnt="0"/>
      <dgm:spPr/>
    </dgm:pt>
    <dgm:pt modelId="{A4FB7F8E-D177-4CBF-A7F3-35E3E4E87A09}" type="pres">
      <dgm:prSet presAssocID="{7534E8FF-D4B1-43D0-911D-82A90583F62F}" presName="Name64" presStyleLbl="parChTrans1D3" presStyleIdx="5" presStyleCnt="7"/>
      <dgm:spPr/>
    </dgm:pt>
    <dgm:pt modelId="{6EA9DE7B-3767-4FC9-A098-0A5C33DB41AF}" type="pres">
      <dgm:prSet presAssocID="{5079CBA4-12FC-4124-A381-41096349CACE}" presName="hierRoot2" presStyleCnt="0">
        <dgm:presLayoutVars>
          <dgm:hierBranch val="init"/>
        </dgm:presLayoutVars>
      </dgm:prSet>
      <dgm:spPr/>
    </dgm:pt>
    <dgm:pt modelId="{961A4B09-ABC5-44B1-9054-BC2CD72B840A}" type="pres">
      <dgm:prSet presAssocID="{5079CBA4-12FC-4124-A381-41096349CACE}" presName="rootComposite" presStyleCnt="0"/>
      <dgm:spPr/>
    </dgm:pt>
    <dgm:pt modelId="{7F718454-561F-487A-A858-B209554690B3}" type="pres">
      <dgm:prSet presAssocID="{5079CBA4-12FC-4124-A381-41096349CACE}" presName="rootText" presStyleLbl="node3" presStyleIdx="5" presStyleCnt="7" custScaleX="263406">
        <dgm:presLayoutVars>
          <dgm:chPref val="3"/>
        </dgm:presLayoutVars>
      </dgm:prSet>
      <dgm:spPr/>
    </dgm:pt>
    <dgm:pt modelId="{E008020D-BE96-4617-94CB-B54F1399E5C3}" type="pres">
      <dgm:prSet presAssocID="{5079CBA4-12FC-4124-A381-41096349CACE}" presName="rootConnector" presStyleLbl="node3" presStyleIdx="5" presStyleCnt="7"/>
      <dgm:spPr/>
    </dgm:pt>
    <dgm:pt modelId="{12AAE935-95FB-49EC-9724-D6822366FD98}" type="pres">
      <dgm:prSet presAssocID="{5079CBA4-12FC-4124-A381-41096349CACE}" presName="hierChild4" presStyleCnt="0"/>
      <dgm:spPr/>
    </dgm:pt>
    <dgm:pt modelId="{70E3657E-78A9-4592-A619-6F87AB1A5D7F}" type="pres">
      <dgm:prSet presAssocID="{5079CBA4-12FC-4124-A381-41096349CACE}" presName="hierChild5" presStyleCnt="0"/>
      <dgm:spPr/>
    </dgm:pt>
    <dgm:pt modelId="{5CE153AF-8645-4625-9CB7-9F9F228CEDD9}" type="pres">
      <dgm:prSet presAssocID="{D4E4439D-1C74-4DB0-AC57-66B62FF33A0F}" presName="hierChild5" presStyleCnt="0"/>
      <dgm:spPr/>
    </dgm:pt>
    <dgm:pt modelId="{E9F86B4A-30BF-4BD6-834F-0E0D89133883}" type="pres">
      <dgm:prSet presAssocID="{371A7A18-05FD-4931-B8F9-BEA3CFAC533E}" presName="hierChild3" presStyleCnt="0"/>
      <dgm:spPr/>
    </dgm:pt>
    <dgm:pt modelId="{44E610CC-D23B-496C-8AF3-C4A4D3D4CA77}" type="pres">
      <dgm:prSet presAssocID="{E8B4152D-65A5-4AB4-95D3-17D8B32AA2D6}" presName="hierRoot1" presStyleCnt="0">
        <dgm:presLayoutVars>
          <dgm:hierBranch val="init"/>
        </dgm:presLayoutVars>
      </dgm:prSet>
      <dgm:spPr/>
    </dgm:pt>
    <dgm:pt modelId="{46E8FA4E-C4BF-4641-8991-22C1EEF0DF46}" type="pres">
      <dgm:prSet presAssocID="{E8B4152D-65A5-4AB4-95D3-17D8B32AA2D6}" presName="rootComposite1" presStyleCnt="0"/>
      <dgm:spPr/>
    </dgm:pt>
    <dgm:pt modelId="{6217B2C8-853C-4F55-8128-C2AEBC074736}" type="pres">
      <dgm:prSet presAssocID="{E8B4152D-65A5-4AB4-95D3-17D8B32AA2D6}" presName="rootText1" presStyleLbl="node0" presStyleIdx="3" presStyleCnt="4" custScaleX="48871">
        <dgm:presLayoutVars>
          <dgm:chPref val="3"/>
        </dgm:presLayoutVars>
      </dgm:prSet>
      <dgm:spPr/>
    </dgm:pt>
    <dgm:pt modelId="{A071BCAC-DDFE-4EE9-A3EA-3B7866227A1D}" type="pres">
      <dgm:prSet presAssocID="{E8B4152D-65A5-4AB4-95D3-17D8B32AA2D6}" presName="rootConnector1" presStyleLbl="node1" presStyleIdx="0" presStyleCnt="0"/>
      <dgm:spPr/>
    </dgm:pt>
    <dgm:pt modelId="{857C8B7E-35AA-4B00-8B8A-72A8B851ED0C}" type="pres">
      <dgm:prSet presAssocID="{E8B4152D-65A5-4AB4-95D3-17D8B32AA2D6}" presName="hierChild2" presStyleCnt="0"/>
      <dgm:spPr/>
    </dgm:pt>
    <dgm:pt modelId="{77C76B5D-91E6-4F48-A844-E8B9DFED20E1}" type="pres">
      <dgm:prSet presAssocID="{EBD60CD2-2EF1-43B9-AC19-6697E38CF9E8}" presName="Name64" presStyleLbl="parChTrans1D2" presStyleIdx="3" presStyleCnt="4"/>
      <dgm:spPr/>
    </dgm:pt>
    <dgm:pt modelId="{A6AFA41A-55E1-42FE-B79F-7DC979ACA2B6}" type="pres">
      <dgm:prSet presAssocID="{583C1B62-7E7C-4554-89E0-E4ADD0631163}" presName="hierRoot2" presStyleCnt="0">
        <dgm:presLayoutVars>
          <dgm:hierBranch val="init"/>
        </dgm:presLayoutVars>
      </dgm:prSet>
      <dgm:spPr/>
    </dgm:pt>
    <dgm:pt modelId="{773E7AB9-C70D-4F01-A8ED-DC0B52B97FE0}" type="pres">
      <dgm:prSet presAssocID="{583C1B62-7E7C-4554-89E0-E4ADD0631163}" presName="rootComposite" presStyleCnt="0"/>
      <dgm:spPr/>
    </dgm:pt>
    <dgm:pt modelId="{2C080634-1559-4E82-9878-DF7D47CC8C9B}" type="pres">
      <dgm:prSet presAssocID="{583C1B62-7E7C-4554-89E0-E4ADD0631163}" presName="rootText" presStyleLbl="node2" presStyleIdx="3" presStyleCnt="4" custScaleX="156486">
        <dgm:presLayoutVars>
          <dgm:chPref val="3"/>
        </dgm:presLayoutVars>
      </dgm:prSet>
      <dgm:spPr/>
    </dgm:pt>
    <dgm:pt modelId="{D6467533-9570-4D0F-8BA0-5F9CE154C2A4}" type="pres">
      <dgm:prSet presAssocID="{583C1B62-7E7C-4554-89E0-E4ADD0631163}" presName="rootConnector" presStyleLbl="node2" presStyleIdx="3" presStyleCnt="4"/>
      <dgm:spPr/>
    </dgm:pt>
    <dgm:pt modelId="{0BC62CB3-76A2-4E6E-B94D-BDD8D486056B}" type="pres">
      <dgm:prSet presAssocID="{583C1B62-7E7C-4554-89E0-E4ADD0631163}" presName="hierChild4" presStyleCnt="0"/>
      <dgm:spPr/>
    </dgm:pt>
    <dgm:pt modelId="{145960B4-E606-4217-981C-22D84096FE82}" type="pres">
      <dgm:prSet presAssocID="{1C196956-A16C-4D61-806A-307084360DA6}" presName="Name64" presStyleLbl="parChTrans1D3" presStyleIdx="6" presStyleCnt="7"/>
      <dgm:spPr/>
    </dgm:pt>
    <dgm:pt modelId="{732B212A-123A-4B74-A344-3EF38B20E11E}" type="pres">
      <dgm:prSet presAssocID="{1AD7DC06-D563-482C-AD85-27B970FC2AD1}" presName="hierRoot2" presStyleCnt="0">
        <dgm:presLayoutVars>
          <dgm:hierBranch val="init"/>
        </dgm:presLayoutVars>
      </dgm:prSet>
      <dgm:spPr/>
    </dgm:pt>
    <dgm:pt modelId="{55953178-72EB-4BCD-AC30-DE055A3BB583}" type="pres">
      <dgm:prSet presAssocID="{1AD7DC06-D563-482C-AD85-27B970FC2AD1}" presName="rootComposite" presStyleCnt="0"/>
      <dgm:spPr/>
    </dgm:pt>
    <dgm:pt modelId="{B21FADCA-C8BC-4634-9551-9284E884B3F8}" type="pres">
      <dgm:prSet presAssocID="{1AD7DC06-D563-482C-AD85-27B970FC2AD1}" presName="rootText" presStyleLbl="node3" presStyleIdx="6" presStyleCnt="7" custScaleX="263406">
        <dgm:presLayoutVars>
          <dgm:chPref val="3"/>
        </dgm:presLayoutVars>
      </dgm:prSet>
      <dgm:spPr/>
    </dgm:pt>
    <dgm:pt modelId="{94A052EB-D951-4303-BC04-CEA8B2B0FB46}" type="pres">
      <dgm:prSet presAssocID="{1AD7DC06-D563-482C-AD85-27B970FC2AD1}" presName="rootConnector" presStyleLbl="node3" presStyleIdx="6" presStyleCnt="7"/>
      <dgm:spPr/>
    </dgm:pt>
    <dgm:pt modelId="{E2A5A7A9-9ABC-4737-9397-8631A7AABEF4}" type="pres">
      <dgm:prSet presAssocID="{1AD7DC06-D563-482C-AD85-27B970FC2AD1}" presName="hierChild4" presStyleCnt="0"/>
      <dgm:spPr/>
    </dgm:pt>
    <dgm:pt modelId="{9F052FF2-A86E-48E7-ACDB-21D547936381}" type="pres">
      <dgm:prSet presAssocID="{1AD7DC06-D563-482C-AD85-27B970FC2AD1}" presName="hierChild5" presStyleCnt="0"/>
      <dgm:spPr/>
    </dgm:pt>
    <dgm:pt modelId="{259F6EDE-211B-4FE8-8CEC-EE5419384DA8}" type="pres">
      <dgm:prSet presAssocID="{583C1B62-7E7C-4554-89E0-E4ADD0631163}" presName="hierChild5" presStyleCnt="0"/>
      <dgm:spPr/>
    </dgm:pt>
    <dgm:pt modelId="{127B2ED9-6576-43AD-B504-55DC057F69F8}" type="pres">
      <dgm:prSet presAssocID="{E8B4152D-65A5-4AB4-95D3-17D8B32AA2D6}" presName="hierChild3" presStyleCnt="0"/>
      <dgm:spPr/>
    </dgm:pt>
  </dgm:ptLst>
  <dgm:cxnLst>
    <dgm:cxn modelId="{4450CB01-E7A9-43C7-880A-A543798D1DF5}" type="presOf" srcId="{C9B802D6-7D94-44B7-824C-DEF4D1BC5023}" destId="{76169A90-761A-468F-9582-88AEE7D34DCF}" srcOrd="1" destOrd="0" presId="urn:microsoft.com/office/officeart/2009/3/layout/HorizontalOrganizationChart"/>
    <dgm:cxn modelId="{DB49950C-6E06-44BD-AE23-A1EE4B2362E2}" type="presOf" srcId="{583C1B62-7E7C-4554-89E0-E4ADD0631163}" destId="{2C080634-1559-4E82-9878-DF7D47CC8C9B}" srcOrd="0" destOrd="0" presId="urn:microsoft.com/office/officeart/2009/3/layout/HorizontalOrganizationChart"/>
    <dgm:cxn modelId="{78A4430D-2140-44A1-934F-42B9D6832167}" type="presOf" srcId="{5079CBA4-12FC-4124-A381-41096349CACE}" destId="{E008020D-BE96-4617-94CB-B54F1399E5C3}" srcOrd="1" destOrd="0" presId="urn:microsoft.com/office/officeart/2009/3/layout/HorizontalOrganizationChart"/>
    <dgm:cxn modelId="{88EB750D-C07E-42A2-8804-F8495A1BE783}" type="presOf" srcId="{46C543E5-30A8-4DF8-AA33-D1059DF9089C}" destId="{1CC93B0F-290E-4749-97CF-03D3A74A703A}" srcOrd="1" destOrd="0" presId="urn:microsoft.com/office/officeart/2009/3/layout/HorizontalOrganizationChart"/>
    <dgm:cxn modelId="{689C0012-163D-498B-8FDD-F9CD6CAC1C81}" type="presOf" srcId="{371A7A18-05FD-4931-B8F9-BEA3CFAC533E}" destId="{DB54474F-5B5C-4D33-87CA-E39E86EE434A}" srcOrd="0" destOrd="0" presId="urn:microsoft.com/office/officeart/2009/3/layout/HorizontalOrganizationChart"/>
    <dgm:cxn modelId="{A9CD9B12-662C-4EFB-A3AC-73943080BDFE}" srcId="{74482F31-9276-433C-AC11-4B9751835485}" destId="{13DE9ECB-8349-4A11-922C-6F1B21535780}" srcOrd="1" destOrd="0" parTransId="{79020B91-437F-439C-9092-BC93A36C471D}" sibTransId="{C9231E0B-F471-4160-9CBB-E4549BB0ADFD}"/>
    <dgm:cxn modelId="{0971A116-393D-44D3-88EA-B1A9ED6AC8E5}" type="presOf" srcId="{281D1802-1D9F-4CD8-8C24-AD8BBF3737D3}" destId="{9254E162-B7BD-4290-AA23-3019FB723551}" srcOrd="1" destOrd="0" presId="urn:microsoft.com/office/officeart/2009/3/layout/HorizontalOrganizationChart"/>
    <dgm:cxn modelId="{2FD87320-48A2-4F84-A285-DCD4E16D607B}" type="presOf" srcId="{281D1802-1D9F-4CD8-8C24-AD8BBF3737D3}" destId="{C2B1CCCC-F141-40D3-8DC4-A7F33C0C52CB}" srcOrd="0" destOrd="0" presId="urn:microsoft.com/office/officeart/2009/3/layout/HorizontalOrganizationChart"/>
    <dgm:cxn modelId="{2DE62421-5A14-40DF-AA48-220C999748C8}" type="presOf" srcId="{D4E4439D-1C74-4DB0-AC57-66B62FF33A0F}" destId="{F56C1259-1CF3-4B9E-8421-74C8D07A9B35}" srcOrd="1" destOrd="0" presId="urn:microsoft.com/office/officeart/2009/3/layout/HorizontalOrganizationChart"/>
    <dgm:cxn modelId="{9669A626-02BD-4012-9F03-B417DC316C32}" srcId="{D4E4439D-1C74-4DB0-AC57-66B62FF33A0F}" destId="{5079CBA4-12FC-4124-A381-41096349CACE}" srcOrd="0" destOrd="0" parTransId="{7534E8FF-D4B1-43D0-911D-82A90583F62F}" sibTransId="{9CEE83A4-2C4B-4BF1-A4D9-B683DA4D6ED9}"/>
    <dgm:cxn modelId="{DA1F5528-6C9C-48F1-A776-89B866C989F4}" type="presOf" srcId="{48E43085-616F-4014-91C7-8C3A4EFD79ED}" destId="{8E52E684-C2BD-448B-8635-90CD333DB65B}" srcOrd="0" destOrd="0" presId="urn:microsoft.com/office/officeart/2009/3/layout/HorizontalOrganizationChart"/>
    <dgm:cxn modelId="{403FEC28-3D8D-4B62-8073-05F870AD502C}" srcId="{B5FC16EB-2B11-4889-A93A-9C5F47A13498}" destId="{74482F31-9276-433C-AC11-4B9751835485}" srcOrd="0" destOrd="0" parTransId="{48E43085-616F-4014-91C7-8C3A4EFD79ED}" sibTransId="{10713ACB-6144-4162-AD92-FC4390CF886C}"/>
    <dgm:cxn modelId="{6677872A-4DA6-4CBD-A2CF-977CF04D348E}" type="presOf" srcId="{E8B4152D-65A5-4AB4-95D3-17D8B32AA2D6}" destId="{A071BCAC-DDFE-4EE9-A3EA-3B7866227A1D}" srcOrd="1" destOrd="0" presId="urn:microsoft.com/office/officeart/2009/3/layout/HorizontalOrganizationChart"/>
    <dgm:cxn modelId="{7335132E-BE63-4BF7-B8DF-7A7A0FED045C}" type="presOf" srcId="{5F939318-39FC-492B-BEF6-F221D3E7CE1F}" destId="{49E4981F-7055-4D05-BC89-6008CAD5628A}" srcOrd="0" destOrd="0" presId="urn:microsoft.com/office/officeart/2009/3/layout/HorizontalOrganizationChart"/>
    <dgm:cxn modelId="{9E6DAD31-AE85-48D5-BED0-90E46E05F64E}" type="presOf" srcId="{B5FC16EB-2B11-4889-A93A-9C5F47A13498}" destId="{F9EE537C-2399-46C5-8F93-C70159D2DE54}" srcOrd="0" destOrd="0" presId="urn:microsoft.com/office/officeart/2009/3/layout/HorizontalOrganizationChart"/>
    <dgm:cxn modelId="{4FCBA132-78AF-4838-9AA5-6B4E931E5FD1}" type="presOf" srcId="{583C1B62-7E7C-4554-89E0-E4ADD0631163}" destId="{D6467533-9570-4D0F-8BA0-5F9CE154C2A4}" srcOrd="1" destOrd="0" presId="urn:microsoft.com/office/officeart/2009/3/layout/HorizontalOrganizationChart"/>
    <dgm:cxn modelId="{79ECFE3A-CD5F-43CC-8F1F-905681E7AB10}" type="presOf" srcId="{1AD7DC06-D563-482C-AD85-27B970FC2AD1}" destId="{B21FADCA-C8BC-4634-9551-9284E884B3F8}" srcOrd="0" destOrd="0" presId="urn:microsoft.com/office/officeart/2009/3/layout/HorizontalOrganizationChart"/>
    <dgm:cxn modelId="{4C537F3C-8F4A-424C-9A74-106A303D2541}" type="presOf" srcId="{B5FC16EB-2B11-4889-A93A-9C5F47A13498}" destId="{BB1EF8DA-A092-4965-A08E-D0C3BFE5EE80}" srcOrd="1" destOrd="0" presId="urn:microsoft.com/office/officeart/2009/3/layout/HorizontalOrganizationChart"/>
    <dgm:cxn modelId="{6BF8F93C-7AEE-45E5-8882-ACF323560977}" srcId="{371A7A18-05FD-4931-B8F9-BEA3CFAC533E}" destId="{D4E4439D-1C74-4DB0-AC57-66B62FF33A0F}" srcOrd="0" destOrd="0" parTransId="{5F939318-39FC-492B-BEF6-F221D3E7CE1F}" sibTransId="{2CEEEEF8-FD7F-42D7-8EC1-26F2D24464D8}"/>
    <dgm:cxn modelId="{29820140-A68B-4683-9D71-530AD6ED0E17}" srcId="{FC5BFD1F-FE22-4646-A67E-54151365992B}" destId="{B5FC16EB-2B11-4889-A93A-9C5F47A13498}" srcOrd="0" destOrd="0" parTransId="{52B6A9B7-CA3B-4B3F-8629-564842665D4D}" sibTransId="{4448C034-ED91-4954-B5F5-8E58D29CB1A7}"/>
    <dgm:cxn modelId="{F50DAF5B-BCD3-4F0B-9F04-604B10ABF7FD}" srcId="{850B50C0-DA5A-4F13-99D6-952AD17936EC}" destId="{3D2E7BE1-7EDA-4463-AC6B-68FE4A7022C4}" srcOrd="0" destOrd="0" parTransId="{23BA4D34-80EC-43B1-9F68-2614DF703281}" sibTransId="{658D506D-B0F5-4DB4-A034-E1F22803317A}"/>
    <dgm:cxn modelId="{A572AD5D-7868-46FC-8702-92F00492AB49}" type="presOf" srcId="{850B50C0-DA5A-4F13-99D6-952AD17936EC}" destId="{8DADEE6B-210A-4065-8F19-EEAC9583984B}" srcOrd="0" destOrd="0" presId="urn:microsoft.com/office/officeart/2009/3/layout/HorizontalOrganizationChart"/>
    <dgm:cxn modelId="{F6613762-14BA-4195-B49B-CA0E94816F78}" type="presOf" srcId="{6B5F655F-0538-4E3F-9A99-5C61AF00EF8F}" destId="{2A400F63-E836-4534-980F-7F449C62FB86}" srcOrd="0" destOrd="0" presId="urn:microsoft.com/office/officeart/2009/3/layout/HorizontalOrganizationChart"/>
    <dgm:cxn modelId="{68BAF942-1D5C-4A6D-B48F-ABBB5860E7B3}" srcId="{281D1802-1D9F-4CD8-8C24-AD8BBF3737D3}" destId="{850B50C0-DA5A-4F13-99D6-952AD17936EC}" srcOrd="0" destOrd="0" parTransId="{09558EF2-3AF0-44DF-80F6-704F72D2C2FC}" sibTransId="{BFE6F49C-19AC-41E5-B0AA-BC04F158EA3F}"/>
    <dgm:cxn modelId="{56D43C63-AF51-444B-85CF-7DB26E3699A3}" srcId="{FC5BFD1F-FE22-4646-A67E-54151365992B}" destId="{281D1802-1D9F-4CD8-8C24-AD8BBF3737D3}" srcOrd="1" destOrd="0" parTransId="{22136F29-A393-4536-953B-41145EFA929C}" sibTransId="{48A18459-E418-4D56-8149-5859DAF4EA89}"/>
    <dgm:cxn modelId="{5C56D96A-AFA4-448B-BC26-4F3FBAA2DF45}" srcId="{FC5BFD1F-FE22-4646-A67E-54151365992B}" destId="{E8B4152D-65A5-4AB4-95D3-17D8B32AA2D6}" srcOrd="3" destOrd="0" parTransId="{749AD385-3D92-4D8E-8048-5EBA69AA9188}" sibTransId="{64E3E53A-7289-4B9B-90A9-1CD4A118B228}"/>
    <dgm:cxn modelId="{33234C4C-283B-4AF1-980B-C4AEF7E34E3B}" type="presOf" srcId="{D4E4439D-1C74-4DB0-AC57-66B62FF33A0F}" destId="{7C8E1C20-48D9-4E81-A8DF-0C471812896A}" srcOrd="0" destOrd="0" presId="urn:microsoft.com/office/officeart/2009/3/layout/HorizontalOrganizationChart"/>
    <dgm:cxn modelId="{C671AE4C-1CA8-47A0-80EC-635BC9AC6513}" type="presOf" srcId="{74482F31-9276-433C-AC11-4B9751835485}" destId="{319A0BC4-E3B4-45D5-81B8-607346B6CC5F}" srcOrd="0" destOrd="0" presId="urn:microsoft.com/office/officeart/2009/3/layout/HorizontalOrganizationChart"/>
    <dgm:cxn modelId="{0F0DD16D-781B-41A5-980E-41C75E9418C7}" type="presOf" srcId="{3D2E7BE1-7EDA-4463-AC6B-68FE4A7022C4}" destId="{54CDBC1A-861B-41D4-B5FA-DFAF6ECECB48}" srcOrd="1" destOrd="0" presId="urn:microsoft.com/office/officeart/2009/3/layout/HorizontalOrganizationChart"/>
    <dgm:cxn modelId="{5579FF4D-D91F-4A28-934C-B2C525C61D8D}" type="presOf" srcId="{371A7A18-05FD-4931-B8F9-BEA3CFAC533E}" destId="{94E8BBDA-75F2-4E40-A6FE-362D54A53EE0}" srcOrd="1" destOrd="0" presId="urn:microsoft.com/office/officeart/2009/3/layout/HorizontalOrganizationChart"/>
    <dgm:cxn modelId="{9F69E574-D3B7-4D10-A64A-FEE632541FD0}" type="presOf" srcId="{5079CBA4-12FC-4124-A381-41096349CACE}" destId="{7F718454-561F-487A-A858-B209554690B3}" srcOrd="0" destOrd="0" presId="urn:microsoft.com/office/officeart/2009/3/layout/HorizontalOrganizationChart"/>
    <dgm:cxn modelId="{D41F9455-9CE0-4605-93B5-9DB60AB961C9}" type="presOf" srcId="{D4A3CE4F-273C-4BDE-ABFC-B73B0BD7C0B5}" destId="{5522BD31-24DA-41E9-B451-5A4B91E5647B}" srcOrd="0" destOrd="0" presId="urn:microsoft.com/office/officeart/2009/3/layout/HorizontalOrganizationChart"/>
    <dgm:cxn modelId="{89256D57-8230-4494-BA32-B6F48D51B89F}" type="presOf" srcId="{46C543E5-30A8-4DF8-AA33-D1059DF9089C}" destId="{1E76B0D6-DF6C-42A6-B476-91021799F43B}" srcOrd="0" destOrd="0" presId="urn:microsoft.com/office/officeart/2009/3/layout/HorizontalOrganizationChart"/>
    <dgm:cxn modelId="{77723879-C59E-4B89-8D05-A78C98DA61AA}" type="presOf" srcId="{3C316A07-49E7-4C02-9987-132D71E3E1E3}" destId="{13441790-E44B-45F6-8652-6EE9AB0D13A4}" srcOrd="0" destOrd="0" presId="urn:microsoft.com/office/officeart/2009/3/layout/HorizontalOrganizationChart"/>
    <dgm:cxn modelId="{3FCF037B-6BA7-4CC1-9E5C-BFB734EEDF09}" srcId="{74482F31-9276-433C-AC11-4B9751835485}" destId="{46C543E5-30A8-4DF8-AA33-D1059DF9089C}" srcOrd="0" destOrd="0" parTransId="{D4A3CE4F-273C-4BDE-ABFC-B73B0BD7C0B5}" sibTransId="{710987AE-0E7B-4DC2-9343-2A90012C6703}"/>
    <dgm:cxn modelId="{2F2A5F7C-4982-494B-BEDD-FFAD853EA3A3}" srcId="{583C1B62-7E7C-4554-89E0-E4ADD0631163}" destId="{1AD7DC06-D563-482C-AD85-27B970FC2AD1}" srcOrd="0" destOrd="0" parTransId="{1C196956-A16C-4D61-806A-307084360DA6}" sibTransId="{F1A0DC95-F47D-475F-A474-E3036D1A1BBA}"/>
    <dgm:cxn modelId="{44EC7A85-0641-4952-97A8-5DE786AE0168}" type="presOf" srcId="{E8B4152D-65A5-4AB4-95D3-17D8B32AA2D6}" destId="{6217B2C8-853C-4F55-8128-C2AEBC074736}" srcOrd="0" destOrd="0" presId="urn:microsoft.com/office/officeart/2009/3/layout/HorizontalOrganizationChart"/>
    <dgm:cxn modelId="{6343A091-9097-4E1E-A528-C9CC69EE1443}" type="presOf" srcId="{09558EF2-3AF0-44DF-80F6-704F72D2C2FC}" destId="{3F420A87-5DE2-4CC6-967C-C72ACC64BD49}" srcOrd="0" destOrd="0" presId="urn:microsoft.com/office/officeart/2009/3/layout/HorizontalOrganizationChart"/>
    <dgm:cxn modelId="{BB59669C-04BE-4732-A443-CC51A2A70E49}" type="presOf" srcId="{23BA4D34-80EC-43B1-9F68-2614DF703281}" destId="{CD61B158-3836-4349-B277-1EDD18742105}" srcOrd="0" destOrd="0" presId="urn:microsoft.com/office/officeart/2009/3/layout/HorizontalOrganizationChart"/>
    <dgm:cxn modelId="{C345F89C-5732-40FA-A4C1-497D8524FE49}" type="presOf" srcId="{3C316A07-49E7-4C02-9987-132D71E3E1E3}" destId="{77775865-AEEB-4C9A-A9B6-D7C45EC88628}" srcOrd="1" destOrd="0" presId="urn:microsoft.com/office/officeart/2009/3/layout/HorizontalOrganizationChart"/>
    <dgm:cxn modelId="{8281C3AB-6B5C-42B5-93C2-E599C62D84B0}" type="presOf" srcId="{13DE9ECB-8349-4A11-922C-6F1B21535780}" destId="{A10C5CE4-A8C8-4616-9F2A-0AB6725745E8}" srcOrd="0" destOrd="0" presId="urn:microsoft.com/office/officeart/2009/3/layout/HorizontalOrganizationChart"/>
    <dgm:cxn modelId="{C9FE68AC-240D-41CD-959D-11653198B08E}" type="presOf" srcId="{FC5BFD1F-FE22-4646-A67E-54151365992B}" destId="{8DF3AAE6-DA70-4BCD-8DB0-9AA89FA1EBF2}" srcOrd="0" destOrd="0" presId="urn:microsoft.com/office/officeart/2009/3/layout/HorizontalOrganizationChart"/>
    <dgm:cxn modelId="{D912B4BD-04B4-48D2-898A-20DB2B169144}" type="presOf" srcId="{74482F31-9276-433C-AC11-4B9751835485}" destId="{F49A7AE7-D8CA-47D3-BD16-D77D64F0F487}" srcOrd="1" destOrd="0" presId="urn:microsoft.com/office/officeart/2009/3/layout/HorizontalOrganizationChart"/>
    <dgm:cxn modelId="{CE9C0FC8-31A5-4145-AFFC-996AD7792FC3}" type="presOf" srcId="{C9B802D6-7D94-44B7-824C-DEF4D1BC5023}" destId="{14A24BCC-B0CA-4578-A257-83FCBEDCE2E1}" srcOrd="0" destOrd="0" presId="urn:microsoft.com/office/officeart/2009/3/layout/HorizontalOrganizationChart"/>
    <dgm:cxn modelId="{7E5D69CD-86B7-4134-A8BE-398DD3AA007F}" srcId="{850B50C0-DA5A-4F13-99D6-952AD17936EC}" destId="{C9B802D6-7D94-44B7-824C-DEF4D1BC5023}" srcOrd="1" destOrd="0" parTransId="{6B5F655F-0538-4E3F-9A99-5C61AF00EF8F}" sibTransId="{E911F354-1AC4-4872-B1A8-64DE451F9060}"/>
    <dgm:cxn modelId="{0EC48FD8-5CEE-424F-9551-B7259567AF12}" type="presOf" srcId="{1AD7DC06-D563-482C-AD85-27B970FC2AD1}" destId="{94A052EB-D951-4303-BC04-CEA8B2B0FB46}" srcOrd="1" destOrd="0" presId="urn:microsoft.com/office/officeart/2009/3/layout/HorizontalOrganizationChart"/>
    <dgm:cxn modelId="{4FB652DA-BD83-404D-8B4A-DDCD75731BEC}" type="presOf" srcId="{79020B91-437F-439C-9092-BC93A36C471D}" destId="{4949037D-6474-492E-9DCA-1C8FE6E0AE95}" srcOrd="0" destOrd="0" presId="urn:microsoft.com/office/officeart/2009/3/layout/HorizontalOrganizationChart"/>
    <dgm:cxn modelId="{347DF5E0-20AB-499C-AE9B-FB800CF3823A}" type="presOf" srcId="{8FA41FB0-799C-4795-8051-2403418E90DA}" destId="{A7D6ACFE-B8A1-44DF-9848-6633D378347A}" srcOrd="0" destOrd="0" presId="urn:microsoft.com/office/officeart/2009/3/layout/HorizontalOrganizationChart"/>
    <dgm:cxn modelId="{7FE447E1-17DB-4470-A518-A89685EE53A2}" type="presOf" srcId="{EBD60CD2-2EF1-43B9-AC19-6697E38CF9E8}" destId="{77C76B5D-91E6-4F48-A844-E8B9DFED20E1}" srcOrd="0" destOrd="0" presId="urn:microsoft.com/office/officeart/2009/3/layout/HorizontalOrganizationChart"/>
    <dgm:cxn modelId="{3B3491E2-53F7-45AE-9D75-1C60078CFCDB}" type="presOf" srcId="{13DE9ECB-8349-4A11-922C-6F1B21535780}" destId="{22202ECB-E30C-4AEF-88C9-284E0BDF8586}" srcOrd="1" destOrd="0" presId="urn:microsoft.com/office/officeart/2009/3/layout/HorizontalOrganizationChart"/>
    <dgm:cxn modelId="{9C3EF4E4-0381-41A4-BB47-1BC4796992C0}" type="presOf" srcId="{1C196956-A16C-4D61-806A-307084360DA6}" destId="{145960B4-E606-4217-981C-22D84096FE82}" srcOrd="0" destOrd="0" presId="urn:microsoft.com/office/officeart/2009/3/layout/HorizontalOrganizationChart"/>
    <dgm:cxn modelId="{4F8776E7-5A5E-4B3D-B073-5668168ED622}" type="presOf" srcId="{3D2E7BE1-7EDA-4463-AC6B-68FE4A7022C4}" destId="{ED7F1F17-29EA-498A-B97E-DFD65BB3DB45}" srcOrd="0" destOrd="0" presId="urn:microsoft.com/office/officeart/2009/3/layout/HorizontalOrganizationChart"/>
    <dgm:cxn modelId="{0B34BFE8-E684-47D5-8E60-818EEB8D84AE}" srcId="{850B50C0-DA5A-4F13-99D6-952AD17936EC}" destId="{3C316A07-49E7-4C02-9987-132D71E3E1E3}" srcOrd="2" destOrd="0" parTransId="{8FA41FB0-799C-4795-8051-2403418E90DA}" sibTransId="{5D8AE4F5-1E84-4FC6-8422-8077D1C58806}"/>
    <dgm:cxn modelId="{CF5708EA-F97B-4F16-9427-7702BD262D52}" srcId="{FC5BFD1F-FE22-4646-A67E-54151365992B}" destId="{371A7A18-05FD-4931-B8F9-BEA3CFAC533E}" srcOrd="2" destOrd="0" parTransId="{9AA90AA4-074E-4F2C-9B67-6F1E2F2034A0}" sibTransId="{7B8BC448-90FE-480E-986E-2697FF2F1EE9}"/>
    <dgm:cxn modelId="{2D4854EB-CB83-442B-B2CE-DE0435EBC6F5}" srcId="{E8B4152D-65A5-4AB4-95D3-17D8B32AA2D6}" destId="{583C1B62-7E7C-4554-89E0-E4ADD0631163}" srcOrd="0" destOrd="0" parTransId="{EBD60CD2-2EF1-43B9-AC19-6697E38CF9E8}" sibTransId="{11BA8FB2-8DC1-476F-B93E-E87773C5F1F0}"/>
    <dgm:cxn modelId="{31C56BF5-61F6-4FFA-9D71-0C45A267D3A4}" type="presOf" srcId="{850B50C0-DA5A-4F13-99D6-952AD17936EC}" destId="{CB150CB0-2489-4AF2-B6A5-BDCB5459A0D4}" srcOrd="1" destOrd="0" presId="urn:microsoft.com/office/officeart/2009/3/layout/HorizontalOrganizationChart"/>
    <dgm:cxn modelId="{15D6CDFB-9777-4CDA-82DD-0B897200616D}" type="presOf" srcId="{7534E8FF-D4B1-43D0-911D-82A90583F62F}" destId="{A4FB7F8E-D177-4CBF-A7F3-35E3E4E87A09}" srcOrd="0" destOrd="0" presId="urn:microsoft.com/office/officeart/2009/3/layout/HorizontalOrganizationChart"/>
    <dgm:cxn modelId="{FAEF723A-199C-4BB9-8804-EF8C97FE3143}" type="presParOf" srcId="{8DF3AAE6-DA70-4BCD-8DB0-9AA89FA1EBF2}" destId="{2ED44803-53C1-4155-ACC6-61A1212B0AE2}" srcOrd="0" destOrd="0" presId="urn:microsoft.com/office/officeart/2009/3/layout/HorizontalOrganizationChart"/>
    <dgm:cxn modelId="{42B8F474-6A0D-4270-82DB-2BF384920730}" type="presParOf" srcId="{2ED44803-53C1-4155-ACC6-61A1212B0AE2}" destId="{21A02B63-3702-43AB-9127-C562DF0E297A}" srcOrd="0" destOrd="0" presId="urn:microsoft.com/office/officeart/2009/3/layout/HorizontalOrganizationChart"/>
    <dgm:cxn modelId="{9A6D35C8-8EB0-42CC-A33B-70520C22F0DD}" type="presParOf" srcId="{21A02B63-3702-43AB-9127-C562DF0E297A}" destId="{F9EE537C-2399-46C5-8F93-C70159D2DE54}" srcOrd="0" destOrd="0" presId="urn:microsoft.com/office/officeart/2009/3/layout/HorizontalOrganizationChart"/>
    <dgm:cxn modelId="{496F20FF-706E-44F6-99B7-B6145FF1A5ED}" type="presParOf" srcId="{21A02B63-3702-43AB-9127-C562DF0E297A}" destId="{BB1EF8DA-A092-4965-A08E-D0C3BFE5EE80}" srcOrd="1" destOrd="0" presId="urn:microsoft.com/office/officeart/2009/3/layout/HorizontalOrganizationChart"/>
    <dgm:cxn modelId="{E40A49C7-EC27-4C84-AA54-53C409722593}" type="presParOf" srcId="{2ED44803-53C1-4155-ACC6-61A1212B0AE2}" destId="{ABCE611E-9FFE-4FE2-ADE2-7757239A7F9E}" srcOrd="1" destOrd="0" presId="urn:microsoft.com/office/officeart/2009/3/layout/HorizontalOrganizationChart"/>
    <dgm:cxn modelId="{45235A1B-39B4-4B89-93D1-DC7DC0F95A50}" type="presParOf" srcId="{ABCE611E-9FFE-4FE2-ADE2-7757239A7F9E}" destId="{8E52E684-C2BD-448B-8635-90CD333DB65B}" srcOrd="0" destOrd="0" presId="urn:microsoft.com/office/officeart/2009/3/layout/HorizontalOrganizationChart"/>
    <dgm:cxn modelId="{0978C092-62EB-48D0-9502-DCD05ECB317B}" type="presParOf" srcId="{ABCE611E-9FFE-4FE2-ADE2-7757239A7F9E}" destId="{D3F83691-AD40-4253-8578-0B78FEEA97D2}" srcOrd="1" destOrd="0" presId="urn:microsoft.com/office/officeart/2009/3/layout/HorizontalOrganizationChart"/>
    <dgm:cxn modelId="{C7D74178-B601-4157-B12E-00CE9F6EA2BE}" type="presParOf" srcId="{D3F83691-AD40-4253-8578-0B78FEEA97D2}" destId="{999042A9-4C16-4F4D-8462-B6E30E3678A2}" srcOrd="0" destOrd="0" presId="urn:microsoft.com/office/officeart/2009/3/layout/HorizontalOrganizationChart"/>
    <dgm:cxn modelId="{F34CEF98-70AF-4AA3-9F9E-C213CA861611}" type="presParOf" srcId="{999042A9-4C16-4F4D-8462-B6E30E3678A2}" destId="{319A0BC4-E3B4-45D5-81B8-607346B6CC5F}" srcOrd="0" destOrd="0" presId="urn:microsoft.com/office/officeart/2009/3/layout/HorizontalOrganizationChart"/>
    <dgm:cxn modelId="{C9A4705A-AFF6-412A-A167-17DBF3DB60BB}" type="presParOf" srcId="{999042A9-4C16-4F4D-8462-B6E30E3678A2}" destId="{F49A7AE7-D8CA-47D3-BD16-D77D64F0F487}" srcOrd="1" destOrd="0" presId="urn:microsoft.com/office/officeart/2009/3/layout/HorizontalOrganizationChart"/>
    <dgm:cxn modelId="{AEE1D4E1-7EF4-4BCB-BEF5-7B06A781C6D4}" type="presParOf" srcId="{D3F83691-AD40-4253-8578-0B78FEEA97D2}" destId="{BC65404F-8EAD-4358-9166-05D103B76BE4}" srcOrd="1" destOrd="0" presId="urn:microsoft.com/office/officeart/2009/3/layout/HorizontalOrganizationChart"/>
    <dgm:cxn modelId="{5D729D37-D7C9-46B3-922F-101965EE96A0}" type="presParOf" srcId="{BC65404F-8EAD-4358-9166-05D103B76BE4}" destId="{5522BD31-24DA-41E9-B451-5A4B91E5647B}" srcOrd="0" destOrd="0" presId="urn:microsoft.com/office/officeart/2009/3/layout/HorizontalOrganizationChart"/>
    <dgm:cxn modelId="{07C45DDF-5957-477E-9387-D3E3B3D30718}" type="presParOf" srcId="{BC65404F-8EAD-4358-9166-05D103B76BE4}" destId="{2ACDA8F9-E91C-4B94-88AD-6C2020F4402A}" srcOrd="1" destOrd="0" presId="urn:microsoft.com/office/officeart/2009/3/layout/HorizontalOrganizationChart"/>
    <dgm:cxn modelId="{913596A3-B967-49B9-B705-AF7DE64E45BD}" type="presParOf" srcId="{2ACDA8F9-E91C-4B94-88AD-6C2020F4402A}" destId="{5842238C-1B26-4AC2-BFAE-495769A5F471}" srcOrd="0" destOrd="0" presId="urn:microsoft.com/office/officeart/2009/3/layout/HorizontalOrganizationChart"/>
    <dgm:cxn modelId="{1670AE9D-28A2-49B5-B15D-976896BA2141}" type="presParOf" srcId="{5842238C-1B26-4AC2-BFAE-495769A5F471}" destId="{1E76B0D6-DF6C-42A6-B476-91021799F43B}" srcOrd="0" destOrd="0" presId="urn:microsoft.com/office/officeart/2009/3/layout/HorizontalOrganizationChart"/>
    <dgm:cxn modelId="{759853CD-398F-4646-8BCB-495BA3B68E41}" type="presParOf" srcId="{5842238C-1B26-4AC2-BFAE-495769A5F471}" destId="{1CC93B0F-290E-4749-97CF-03D3A74A703A}" srcOrd="1" destOrd="0" presId="urn:microsoft.com/office/officeart/2009/3/layout/HorizontalOrganizationChart"/>
    <dgm:cxn modelId="{8780ED7C-AD5B-4A91-8D98-93A9CB07F11E}" type="presParOf" srcId="{2ACDA8F9-E91C-4B94-88AD-6C2020F4402A}" destId="{0CDBAAC1-94ED-4B83-9303-B6703A974F50}" srcOrd="1" destOrd="0" presId="urn:microsoft.com/office/officeart/2009/3/layout/HorizontalOrganizationChart"/>
    <dgm:cxn modelId="{3F8143E3-0027-4761-98C9-3D173200F157}" type="presParOf" srcId="{2ACDA8F9-E91C-4B94-88AD-6C2020F4402A}" destId="{1EFFF8C2-0C3D-4D2E-8AF1-E1BDE1E99CB1}" srcOrd="2" destOrd="0" presId="urn:microsoft.com/office/officeart/2009/3/layout/HorizontalOrganizationChart"/>
    <dgm:cxn modelId="{CBD7917E-B990-40C7-AEAD-942ACF8E444C}" type="presParOf" srcId="{BC65404F-8EAD-4358-9166-05D103B76BE4}" destId="{4949037D-6474-492E-9DCA-1C8FE6E0AE95}" srcOrd="2" destOrd="0" presId="urn:microsoft.com/office/officeart/2009/3/layout/HorizontalOrganizationChart"/>
    <dgm:cxn modelId="{CDE2404D-7BEC-4968-B2BB-1A2A58DD9F06}" type="presParOf" srcId="{BC65404F-8EAD-4358-9166-05D103B76BE4}" destId="{0EDEFB24-AC0B-43E8-927E-BB0AD9165B29}" srcOrd="3" destOrd="0" presId="urn:microsoft.com/office/officeart/2009/3/layout/HorizontalOrganizationChart"/>
    <dgm:cxn modelId="{7668FE40-3E7B-486D-8EBC-59BED1C3CA67}" type="presParOf" srcId="{0EDEFB24-AC0B-43E8-927E-BB0AD9165B29}" destId="{F926D618-65C6-4607-9CAF-DDD4E15CB6D7}" srcOrd="0" destOrd="0" presId="urn:microsoft.com/office/officeart/2009/3/layout/HorizontalOrganizationChart"/>
    <dgm:cxn modelId="{8BCE0D11-7A68-4CA1-A0B6-9BB9B7EC0E8F}" type="presParOf" srcId="{F926D618-65C6-4607-9CAF-DDD4E15CB6D7}" destId="{A10C5CE4-A8C8-4616-9F2A-0AB6725745E8}" srcOrd="0" destOrd="0" presId="urn:microsoft.com/office/officeart/2009/3/layout/HorizontalOrganizationChart"/>
    <dgm:cxn modelId="{97598E4D-F3D1-41CB-9764-DD46D095EC1F}" type="presParOf" srcId="{F926D618-65C6-4607-9CAF-DDD4E15CB6D7}" destId="{22202ECB-E30C-4AEF-88C9-284E0BDF8586}" srcOrd="1" destOrd="0" presId="urn:microsoft.com/office/officeart/2009/3/layout/HorizontalOrganizationChart"/>
    <dgm:cxn modelId="{2FD12B3E-3FCA-47D1-AB0E-32C49755F7F7}" type="presParOf" srcId="{0EDEFB24-AC0B-43E8-927E-BB0AD9165B29}" destId="{5AFBC075-0FE8-4AB5-80D2-EB2510F40F0D}" srcOrd="1" destOrd="0" presId="urn:microsoft.com/office/officeart/2009/3/layout/HorizontalOrganizationChart"/>
    <dgm:cxn modelId="{23B699E5-685A-4608-A1C9-78559F9DDFF6}" type="presParOf" srcId="{0EDEFB24-AC0B-43E8-927E-BB0AD9165B29}" destId="{556A4301-7009-4E08-B9CE-38E5B38FB35F}" srcOrd="2" destOrd="0" presId="urn:microsoft.com/office/officeart/2009/3/layout/HorizontalOrganizationChart"/>
    <dgm:cxn modelId="{10264702-5C96-41FD-8D47-64924CB4B4F1}" type="presParOf" srcId="{D3F83691-AD40-4253-8578-0B78FEEA97D2}" destId="{6EABAC43-F282-4418-AA24-87CBB1413EEF}" srcOrd="2" destOrd="0" presId="urn:microsoft.com/office/officeart/2009/3/layout/HorizontalOrganizationChart"/>
    <dgm:cxn modelId="{73E6F264-0BFA-44FD-BDB2-E8DDDD6C0299}" type="presParOf" srcId="{2ED44803-53C1-4155-ACC6-61A1212B0AE2}" destId="{E1A74590-EAD3-4FC7-A7ED-8EE86C806A69}" srcOrd="2" destOrd="0" presId="urn:microsoft.com/office/officeart/2009/3/layout/HorizontalOrganizationChart"/>
    <dgm:cxn modelId="{61BDCC7A-63EA-4106-921C-CD693EFB1518}" type="presParOf" srcId="{8DF3AAE6-DA70-4BCD-8DB0-9AA89FA1EBF2}" destId="{DB763503-B3D2-4AE7-AACB-D2FAEE9F856C}" srcOrd="1" destOrd="0" presId="urn:microsoft.com/office/officeart/2009/3/layout/HorizontalOrganizationChart"/>
    <dgm:cxn modelId="{6AACBBAD-B208-4520-9E15-E112745F2B58}" type="presParOf" srcId="{DB763503-B3D2-4AE7-AACB-D2FAEE9F856C}" destId="{C731EC56-76D1-48EA-ABD1-E36FA8626587}" srcOrd="0" destOrd="0" presId="urn:microsoft.com/office/officeart/2009/3/layout/HorizontalOrganizationChart"/>
    <dgm:cxn modelId="{939A221F-9E76-4286-847B-D6E1713B4616}" type="presParOf" srcId="{C731EC56-76D1-48EA-ABD1-E36FA8626587}" destId="{C2B1CCCC-F141-40D3-8DC4-A7F33C0C52CB}" srcOrd="0" destOrd="0" presId="urn:microsoft.com/office/officeart/2009/3/layout/HorizontalOrganizationChart"/>
    <dgm:cxn modelId="{484BA744-5649-4BE6-9A96-A4F6C8E6AA99}" type="presParOf" srcId="{C731EC56-76D1-48EA-ABD1-E36FA8626587}" destId="{9254E162-B7BD-4290-AA23-3019FB723551}" srcOrd="1" destOrd="0" presId="urn:microsoft.com/office/officeart/2009/3/layout/HorizontalOrganizationChart"/>
    <dgm:cxn modelId="{7D4785D1-EBFC-4001-B46D-D0CC9074476E}" type="presParOf" srcId="{DB763503-B3D2-4AE7-AACB-D2FAEE9F856C}" destId="{6F1B1F43-6000-48A8-9F4E-609695D3620F}" srcOrd="1" destOrd="0" presId="urn:microsoft.com/office/officeart/2009/3/layout/HorizontalOrganizationChart"/>
    <dgm:cxn modelId="{AB8FEDA6-8C81-4328-B898-0520F42042BF}" type="presParOf" srcId="{6F1B1F43-6000-48A8-9F4E-609695D3620F}" destId="{3F420A87-5DE2-4CC6-967C-C72ACC64BD49}" srcOrd="0" destOrd="0" presId="urn:microsoft.com/office/officeart/2009/3/layout/HorizontalOrganizationChart"/>
    <dgm:cxn modelId="{81364EA8-80FF-4D6A-9BE0-F5D4DDDF8C98}" type="presParOf" srcId="{6F1B1F43-6000-48A8-9F4E-609695D3620F}" destId="{02C3C9D6-B5EF-41CA-A43B-1AAA326D61AD}" srcOrd="1" destOrd="0" presId="urn:microsoft.com/office/officeart/2009/3/layout/HorizontalOrganizationChart"/>
    <dgm:cxn modelId="{437A7B34-4FBB-4742-982E-6A5BB7236F80}" type="presParOf" srcId="{02C3C9D6-B5EF-41CA-A43B-1AAA326D61AD}" destId="{C2A016F5-4465-4FEA-A88B-BC1A00B7E508}" srcOrd="0" destOrd="0" presId="urn:microsoft.com/office/officeart/2009/3/layout/HorizontalOrganizationChart"/>
    <dgm:cxn modelId="{F8640EF9-8857-4593-9BB4-A9D020D9CA81}" type="presParOf" srcId="{C2A016F5-4465-4FEA-A88B-BC1A00B7E508}" destId="{8DADEE6B-210A-4065-8F19-EEAC9583984B}" srcOrd="0" destOrd="0" presId="urn:microsoft.com/office/officeart/2009/3/layout/HorizontalOrganizationChart"/>
    <dgm:cxn modelId="{860B1130-5E4D-442D-8109-64C918727815}" type="presParOf" srcId="{C2A016F5-4465-4FEA-A88B-BC1A00B7E508}" destId="{CB150CB0-2489-4AF2-B6A5-BDCB5459A0D4}" srcOrd="1" destOrd="0" presId="urn:microsoft.com/office/officeart/2009/3/layout/HorizontalOrganizationChart"/>
    <dgm:cxn modelId="{EFD21549-DB5B-4EB5-96F2-7BC3B3BA652D}" type="presParOf" srcId="{02C3C9D6-B5EF-41CA-A43B-1AAA326D61AD}" destId="{7474BFB6-C855-4288-9B56-A0DB9A36924B}" srcOrd="1" destOrd="0" presId="urn:microsoft.com/office/officeart/2009/3/layout/HorizontalOrganizationChart"/>
    <dgm:cxn modelId="{E49A063E-F235-4D5B-B4ED-46539276A75D}" type="presParOf" srcId="{7474BFB6-C855-4288-9B56-A0DB9A36924B}" destId="{CD61B158-3836-4349-B277-1EDD18742105}" srcOrd="0" destOrd="0" presId="urn:microsoft.com/office/officeart/2009/3/layout/HorizontalOrganizationChart"/>
    <dgm:cxn modelId="{76F757B8-440B-4AF9-B284-0B7D25D67E9A}" type="presParOf" srcId="{7474BFB6-C855-4288-9B56-A0DB9A36924B}" destId="{ACF12723-ECBD-41DD-886F-DF15D9E19189}" srcOrd="1" destOrd="0" presId="urn:microsoft.com/office/officeart/2009/3/layout/HorizontalOrganizationChart"/>
    <dgm:cxn modelId="{12319E8F-5DCC-4CD3-BA2F-D46913CCDA73}" type="presParOf" srcId="{ACF12723-ECBD-41DD-886F-DF15D9E19189}" destId="{32674945-24CF-4120-B384-4F0B4C4AEF95}" srcOrd="0" destOrd="0" presId="urn:microsoft.com/office/officeart/2009/3/layout/HorizontalOrganizationChart"/>
    <dgm:cxn modelId="{3808C6EB-2DC4-40A5-B420-CF2296D6C8DF}" type="presParOf" srcId="{32674945-24CF-4120-B384-4F0B4C4AEF95}" destId="{ED7F1F17-29EA-498A-B97E-DFD65BB3DB45}" srcOrd="0" destOrd="0" presId="urn:microsoft.com/office/officeart/2009/3/layout/HorizontalOrganizationChart"/>
    <dgm:cxn modelId="{A6E51626-9832-4250-BD96-C23C29F3B398}" type="presParOf" srcId="{32674945-24CF-4120-B384-4F0B4C4AEF95}" destId="{54CDBC1A-861B-41D4-B5FA-DFAF6ECECB48}" srcOrd="1" destOrd="0" presId="urn:microsoft.com/office/officeart/2009/3/layout/HorizontalOrganizationChart"/>
    <dgm:cxn modelId="{28949D09-2A2B-425C-A98C-0DA9E2E485BF}" type="presParOf" srcId="{ACF12723-ECBD-41DD-886F-DF15D9E19189}" destId="{D04B64D1-D16F-4B43-93C0-FCE59874B6AA}" srcOrd="1" destOrd="0" presId="urn:microsoft.com/office/officeart/2009/3/layout/HorizontalOrganizationChart"/>
    <dgm:cxn modelId="{E2C2B195-C627-4CE8-859D-19E4E7C71D23}" type="presParOf" srcId="{ACF12723-ECBD-41DD-886F-DF15D9E19189}" destId="{1E709389-BD05-48FD-96C6-0A2BCFCCD19D}" srcOrd="2" destOrd="0" presId="urn:microsoft.com/office/officeart/2009/3/layout/HorizontalOrganizationChart"/>
    <dgm:cxn modelId="{F40CDF64-888E-41EA-A128-59080B37AA21}" type="presParOf" srcId="{7474BFB6-C855-4288-9B56-A0DB9A36924B}" destId="{2A400F63-E836-4534-980F-7F449C62FB86}" srcOrd="2" destOrd="0" presId="urn:microsoft.com/office/officeart/2009/3/layout/HorizontalOrganizationChart"/>
    <dgm:cxn modelId="{653C761F-24F9-46CE-82DB-CEA0D596B3A6}" type="presParOf" srcId="{7474BFB6-C855-4288-9B56-A0DB9A36924B}" destId="{FB3A7FD0-7455-40E7-9344-EECB5B9F72BD}" srcOrd="3" destOrd="0" presId="urn:microsoft.com/office/officeart/2009/3/layout/HorizontalOrganizationChart"/>
    <dgm:cxn modelId="{CE62FCE5-5B7C-4572-9447-35551053A37D}" type="presParOf" srcId="{FB3A7FD0-7455-40E7-9344-EECB5B9F72BD}" destId="{32D9B493-4F23-4C5E-99CD-85763AB6980F}" srcOrd="0" destOrd="0" presId="urn:microsoft.com/office/officeart/2009/3/layout/HorizontalOrganizationChart"/>
    <dgm:cxn modelId="{A37E90EB-C583-46B4-8892-149EDAE71F6B}" type="presParOf" srcId="{32D9B493-4F23-4C5E-99CD-85763AB6980F}" destId="{14A24BCC-B0CA-4578-A257-83FCBEDCE2E1}" srcOrd="0" destOrd="0" presId="urn:microsoft.com/office/officeart/2009/3/layout/HorizontalOrganizationChart"/>
    <dgm:cxn modelId="{C07FD0E1-A6DF-4403-912B-685739AAE912}" type="presParOf" srcId="{32D9B493-4F23-4C5E-99CD-85763AB6980F}" destId="{76169A90-761A-468F-9582-88AEE7D34DCF}" srcOrd="1" destOrd="0" presId="urn:microsoft.com/office/officeart/2009/3/layout/HorizontalOrganizationChart"/>
    <dgm:cxn modelId="{53DDBF7E-D8C3-4570-B439-969DFA0C1B6C}" type="presParOf" srcId="{FB3A7FD0-7455-40E7-9344-EECB5B9F72BD}" destId="{B9618DA0-08A1-4362-A532-E96F14DD231E}" srcOrd="1" destOrd="0" presId="urn:microsoft.com/office/officeart/2009/3/layout/HorizontalOrganizationChart"/>
    <dgm:cxn modelId="{59846D67-DDED-4664-A96A-C343C1D3823F}" type="presParOf" srcId="{FB3A7FD0-7455-40E7-9344-EECB5B9F72BD}" destId="{5586552C-C95E-476C-BD0B-013A41F1C9A0}" srcOrd="2" destOrd="0" presId="urn:microsoft.com/office/officeart/2009/3/layout/HorizontalOrganizationChart"/>
    <dgm:cxn modelId="{3F64D226-5B5A-4E5D-8A9F-170AD56B30CD}" type="presParOf" srcId="{7474BFB6-C855-4288-9B56-A0DB9A36924B}" destId="{A7D6ACFE-B8A1-44DF-9848-6633D378347A}" srcOrd="4" destOrd="0" presId="urn:microsoft.com/office/officeart/2009/3/layout/HorizontalOrganizationChart"/>
    <dgm:cxn modelId="{8290B47A-ECDD-4BF9-8A4E-C80A7462555A}" type="presParOf" srcId="{7474BFB6-C855-4288-9B56-A0DB9A36924B}" destId="{29024B3A-DAC9-4E43-9F42-0C792A623EFF}" srcOrd="5" destOrd="0" presId="urn:microsoft.com/office/officeart/2009/3/layout/HorizontalOrganizationChart"/>
    <dgm:cxn modelId="{01C7B540-6133-424D-8005-CECBB0195B65}" type="presParOf" srcId="{29024B3A-DAC9-4E43-9F42-0C792A623EFF}" destId="{69F1D635-0E04-4E72-B44F-DED819BF845E}" srcOrd="0" destOrd="0" presId="urn:microsoft.com/office/officeart/2009/3/layout/HorizontalOrganizationChart"/>
    <dgm:cxn modelId="{69BEC09A-C61D-4A3D-BB72-A327455FF3A9}" type="presParOf" srcId="{69F1D635-0E04-4E72-B44F-DED819BF845E}" destId="{13441790-E44B-45F6-8652-6EE9AB0D13A4}" srcOrd="0" destOrd="0" presId="urn:microsoft.com/office/officeart/2009/3/layout/HorizontalOrganizationChart"/>
    <dgm:cxn modelId="{1CEB572D-CEF0-4814-8724-796B1854E545}" type="presParOf" srcId="{69F1D635-0E04-4E72-B44F-DED819BF845E}" destId="{77775865-AEEB-4C9A-A9B6-D7C45EC88628}" srcOrd="1" destOrd="0" presId="urn:microsoft.com/office/officeart/2009/3/layout/HorizontalOrganizationChart"/>
    <dgm:cxn modelId="{AA8E8549-12C7-4234-A910-8D76FFA2FD2C}" type="presParOf" srcId="{29024B3A-DAC9-4E43-9F42-0C792A623EFF}" destId="{BD91B0AE-4DC7-49C3-B9D3-7A042D1110A1}" srcOrd="1" destOrd="0" presId="urn:microsoft.com/office/officeart/2009/3/layout/HorizontalOrganizationChart"/>
    <dgm:cxn modelId="{2AB612E9-918C-45DE-AE86-BB018971D27B}" type="presParOf" srcId="{29024B3A-DAC9-4E43-9F42-0C792A623EFF}" destId="{8AC1775E-2440-4916-B349-03F99F7348ED}" srcOrd="2" destOrd="0" presId="urn:microsoft.com/office/officeart/2009/3/layout/HorizontalOrganizationChart"/>
    <dgm:cxn modelId="{4469170D-3C93-42FE-85E2-E8F5B9BB6F1E}" type="presParOf" srcId="{02C3C9D6-B5EF-41CA-A43B-1AAA326D61AD}" destId="{E0A72509-0ED2-4344-BB8D-DBDE05B0E3E9}" srcOrd="2" destOrd="0" presId="urn:microsoft.com/office/officeart/2009/3/layout/HorizontalOrganizationChart"/>
    <dgm:cxn modelId="{6BB6DDC3-D3C0-4436-B770-28A59F31C181}" type="presParOf" srcId="{DB763503-B3D2-4AE7-AACB-D2FAEE9F856C}" destId="{F151B4EE-097D-4B93-8843-EE206F592EB3}" srcOrd="2" destOrd="0" presId="urn:microsoft.com/office/officeart/2009/3/layout/HorizontalOrganizationChart"/>
    <dgm:cxn modelId="{F0F1F482-7029-47F9-8218-50729EC73008}" type="presParOf" srcId="{8DF3AAE6-DA70-4BCD-8DB0-9AA89FA1EBF2}" destId="{77A8BE5D-514D-4DF4-9015-4313AF777830}" srcOrd="2" destOrd="0" presId="urn:microsoft.com/office/officeart/2009/3/layout/HorizontalOrganizationChart"/>
    <dgm:cxn modelId="{E362431D-30AA-42B5-A8EC-493B4BC847A7}" type="presParOf" srcId="{77A8BE5D-514D-4DF4-9015-4313AF777830}" destId="{D0E4E1B3-9ADF-4120-9C3E-133C631173AE}" srcOrd="0" destOrd="0" presId="urn:microsoft.com/office/officeart/2009/3/layout/HorizontalOrganizationChart"/>
    <dgm:cxn modelId="{BEC113A6-2407-4236-A04E-E64DDF4A9794}" type="presParOf" srcId="{D0E4E1B3-9ADF-4120-9C3E-133C631173AE}" destId="{DB54474F-5B5C-4D33-87CA-E39E86EE434A}" srcOrd="0" destOrd="0" presId="urn:microsoft.com/office/officeart/2009/3/layout/HorizontalOrganizationChart"/>
    <dgm:cxn modelId="{5124F051-DC04-40C6-974F-8D30267ECC35}" type="presParOf" srcId="{D0E4E1B3-9ADF-4120-9C3E-133C631173AE}" destId="{94E8BBDA-75F2-4E40-A6FE-362D54A53EE0}" srcOrd="1" destOrd="0" presId="urn:microsoft.com/office/officeart/2009/3/layout/HorizontalOrganizationChart"/>
    <dgm:cxn modelId="{D67B13ED-1A93-42BA-B934-47C7DFEA1420}" type="presParOf" srcId="{77A8BE5D-514D-4DF4-9015-4313AF777830}" destId="{C48AC856-FAF4-4481-877E-FF25054270DB}" srcOrd="1" destOrd="0" presId="urn:microsoft.com/office/officeart/2009/3/layout/HorizontalOrganizationChart"/>
    <dgm:cxn modelId="{536AD16E-A758-4774-877C-3B9579714CB4}" type="presParOf" srcId="{C48AC856-FAF4-4481-877E-FF25054270DB}" destId="{49E4981F-7055-4D05-BC89-6008CAD5628A}" srcOrd="0" destOrd="0" presId="urn:microsoft.com/office/officeart/2009/3/layout/HorizontalOrganizationChart"/>
    <dgm:cxn modelId="{D4239129-AB82-44C5-99DF-52BF1D494B34}" type="presParOf" srcId="{C48AC856-FAF4-4481-877E-FF25054270DB}" destId="{E466AED5-D03F-4F6C-8A7B-5D04A4231A19}" srcOrd="1" destOrd="0" presId="urn:microsoft.com/office/officeart/2009/3/layout/HorizontalOrganizationChart"/>
    <dgm:cxn modelId="{ACFBA1A1-F922-429B-AD97-D54C0DEEEB45}" type="presParOf" srcId="{E466AED5-D03F-4F6C-8A7B-5D04A4231A19}" destId="{153038EF-BD35-48D6-BBF8-11802802C163}" srcOrd="0" destOrd="0" presId="urn:microsoft.com/office/officeart/2009/3/layout/HorizontalOrganizationChart"/>
    <dgm:cxn modelId="{26EBF3B6-FA4C-45E0-94AF-23CEFC36DAA4}" type="presParOf" srcId="{153038EF-BD35-48D6-BBF8-11802802C163}" destId="{7C8E1C20-48D9-4E81-A8DF-0C471812896A}" srcOrd="0" destOrd="0" presId="urn:microsoft.com/office/officeart/2009/3/layout/HorizontalOrganizationChart"/>
    <dgm:cxn modelId="{263309E8-AF6F-48C8-B9D4-B778EF6185C6}" type="presParOf" srcId="{153038EF-BD35-48D6-BBF8-11802802C163}" destId="{F56C1259-1CF3-4B9E-8421-74C8D07A9B35}" srcOrd="1" destOrd="0" presId="urn:microsoft.com/office/officeart/2009/3/layout/HorizontalOrganizationChart"/>
    <dgm:cxn modelId="{AA86080D-F2DF-40A6-B97B-E5F119DBFF50}" type="presParOf" srcId="{E466AED5-D03F-4F6C-8A7B-5D04A4231A19}" destId="{BDB2DEE6-CC86-4DBB-B27C-527636BBFF31}" srcOrd="1" destOrd="0" presId="urn:microsoft.com/office/officeart/2009/3/layout/HorizontalOrganizationChart"/>
    <dgm:cxn modelId="{94D4EC6A-43B1-4D58-8707-E849C77C3DDD}" type="presParOf" srcId="{BDB2DEE6-CC86-4DBB-B27C-527636BBFF31}" destId="{A4FB7F8E-D177-4CBF-A7F3-35E3E4E87A09}" srcOrd="0" destOrd="0" presId="urn:microsoft.com/office/officeart/2009/3/layout/HorizontalOrganizationChart"/>
    <dgm:cxn modelId="{9AC62E84-4971-48F3-9AA7-054342CBE1F0}" type="presParOf" srcId="{BDB2DEE6-CC86-4DBB-B27C-527636BBFF31}" destId="{6EA9DE7B-3767-4FC9-A098-0A5C33DB41AF}" srcOrd="1" destOrd="0" presId="urn:microsoft.com/office/officeart/2009/3/layout/HorizontalOrganizationChart"/>
    <dgm:cxn modelId="{C25DE0EA-47C2-41F1-BC8E-A041704B2AF3}" type="presParOf" srcId="{6EA9DE7B-3767-4FC9-A098-0A5C33DB41AF}" destId="{961A4B09-ABC5-44B1-9054-BC2CD72B840A}" srcOrd="0" destOrd="0" presId="urn:microsoft.com/office/officeart/2009/3/layout/HorizontalOrganizationChart"/>
    <dgm:cxn modelId="{DACCEA87-09BD-44F7-A10E-40A80B38B158}" type="presParOf" srcId="{961A4B09-ABC5-44B1-9054-BC2CD72B840A}" destId="{7F718454-561F-487A-A858-B209554690B3}" srcOrd="0" destOrd="0" presId="urn:microsoft.com/office/officeart/2009/3/layout/HorizontalOrganizationChart"/>
    <dgm:cxn modelId="{F4F04E3E-5C12-4451-9EF0-87587F6914B2}" type="presParOf" srcId="{961A4B09-ABC5-44B1-9054-BC2CD72B840A}" destId="{E008020D-BE96-4617-94CB-B54F1399E5C3}" srcOrd="1" destOrd="0" presId="urn:microsoft.com/office/officeart/2009/3/layout/HorizontalOrganizationChart"/>
    <dgm:cxn modelId="{6C5CE69E-4A3D-4F8B-9BA5-44A4FF5997C9}" type="presParOf" srcId="{6EA9DE7B-3767-4FC9-A098-0A5C33DB41AF}" destId="{12AAE935-95FB-49EC-9724-D6822366FD98}" srcOrd="1" destOrd="0" presId="urn:microsoft.com/office/officeart/2009/3/layout/HorizontalOrganizationChart"/>
    <dgm:cxn modelId="{A6D9FB5E-7134-427F-BBB3-4BDB7F2FBA71}" type="presParOf" srcId="{6EA9DE7B-3767-4FC9-A098-0A5C33DB41AF}" destId="{70E3657E-78A9-4592-A619-6F87AB1A5D7F}" srcOrd="2" destOrd="0" presId="urn:microsoft.com/office/officeart/2009/3/layout/HorizontalOrganizationChart"/>
    <dgm:cxn modelId="{DABA6565-8336-4F9E-B6DE-1F047AF1DAF2}" type="presParOf" srcId="{E466AED5-D03F-4F6C-8A7B-5D04A4231A19}" destId="{5CE153AF-8645-4625-9CB7-9F9F228CEDD9}" srcOrd="2" destOrd="0" presId="urn:microsoft.com/office/officeart/2009/3/layout/HorizontalOrganizationChart"/>
    <dgm:cxn modelId="{C3F6CE4F-BA91-46B5-93DE-3FFE63E5E464}" type="presParOf" srcId="{77A8BE5D-514D-4DF4-9015-4313AF777830}" destId="{E9F86B4A-30BF-4BD6-834F-0E0D89133883}" srcOrd="2" destOrd="0" presId="urn:microsoft.com/office/officeart/2009/3/layout/HorizontalOrganizationChart"/>
    <dgm:cxn modelId="{60D166D3-B107-4A8B-A058-755B5C381B8C}" type="presParOf" srcId="{8DF3AAE6-DA70-4BCD-8DB0-9AA89FA1EBF2}" destId="{44E610CC-D23B-496C-8AF3-C4A4D3D4CA77}" srcOrd="3" destOrd="0" presId="urn:microsoft.com/office/officeart/2009/3/layout/HorizontalOrganizationChart"/>
    <dgm:cxn modelId="{E6DF529A-C010-4253-A436-BE7D1EF37BA0}" type="presParOf" srcId="{44E610CC-D23B-496C-8AF3-C4A4D3D4CA77}" destId="{46E8FA4E-C4BF-4641-8991-22C1EEF0DF46}" srcOrd="0" destOrd="0" presId="urn:microsoft.com/office/officeart/2009/3/layout/HorizontalOrganizationChart"/>
    <dgm:cxn modelId="{B92FFF82-C996-45A7-BA12-9E1FDB04532B}" type="presParOf" srcId="{46E8FA4E-C4BF-4641-8991-22C1EEF0DF46}" destId="{6217B2C8-853C-4F55-8128-C2AEBC074736}" srcOrd="0" destOrd="0" presId="urn:microsoft.com/office/officeart/2009/3/layout/HorizontalOrganizationChart"/>
    <dgm:cxn modelId="{6C7878BC-2E2E-42D1-9A38-10F5E124BEB6}" type="presParOf" srcId="{46E8FA4E-C4BF-4641-8991-22C1EEF0DF46}" destId="{A071BCAC-DDFE-4EE9-A3EA-3B7866227A1D}" srcOrd="1" destOrd="0" presId="urn:microsoft.com/office/officeart/2009/3/layout/HorizontalOrganizationChart"/>
    <dgm:cxn modelId="{7FD05F74-ED73-4967-8E1C-E26B17E4A55E}" type="presParOf" srcId="{44E610CC-D23B-496C-8AF3-C4A4D3D4CA77}" destId="{857C8B7E-35AA-4B00-8B8A-72A8B851ED0C}" srcOrd="1" destOrd="0" presId="urn:microsoft.com/office/officeart/2009/3/layout/HorizontalOrganizationChart"/>
    <dgm:cxn modelId="{A6C7F575-F24E-44F6-93CC-B27A488A9B4E}" type="presParOf" srcId="{857C8B7E-35AA-4B00-8B8A-72A8B851ED0C}" destId="{77C76B5D-91E6-4F48-A844-E8B9DFED20E1}" srcOrd="0" destOrd="0" presId="urn:microsoft.com/office/officeart/2009/3/layout/HorizontalOrganizationChart"/>
    <dgm:cxn modelId="{717D4279-B4E2-432F-B7F3-0EFA5A362B84}" type="presParOf" srcId="{857C8B7E-35AA-4B00-8B8A-72A8B851ED0C}" destId="{A6AFA41A-55E1-42FE-B79F-7DC979ACA2B6}" srcOrd="1" destOrd="0" presId="urn:microsoft.com/office/officeart/2009/3/layout/HorizontalOrganizationChart"/>
    <dgm:cxn modelId="{D7FFA0ED-1071-4985-A2C5-77C1D9273988}" type="presParOf" srcId="{A6AFA41A-55E1-42FE-B79F-7DC979ACA2B6}" destId="{773E7AB9-C70D-4F01-A8ED-DC0B52B97FE0}" srcOrd="0" destOrd="0" presId="urn:microsoft.com/office/officeart/2009/3/layout/HorizontalOrganizationChart"/>
    <dgm:cxn modelId="{F9674051-917F-4784-89A8-F5C1D8C486E4}" type="presParOf" srcId="{773E7AB9-C70D-4F01-A8ED-DC0B52B97FE0}" destId="{2C080634-1559-4E82-9878-DF7D47CC8C9B}" srcOrd="0" destOrd="0" presId="urn:microsoft.com/office/officeart/2009/3/layout/HorizontalOrganizationChart"/>
    <dgm:cxn modelId="{800E0F3C-ECC7-4F28-BC05-B82EB4DF5C8A}" type="presParOf" srcId="{773E7AB9-C70D-4F01-A8ED-DC0B52B97FE0}" destId="{D6467533-9570-4D0F-8BA0-5F9CE154C2A4}" srcOrd="1" destOrd="0" presId="urn:microsoft.com/office/officeart/2009/3/layout/HorizontalOrganizationChart"/>
    <dgm:cxn modelId="{7C149903-4838-41AB-994C-1B5E75C8493C}" type="presParOf" srcId="{A6AFA41A-55E1-42FE-B79F-7DC979ACA2B6}" destId="{0BC62CB3-76A2-4E6E-B94D-BDD8D486056B}" srcOrd="1" destOrd="0" presId="urn:microsoft.com/office/officeart/2009/3/layout/HorizontalOrganizationChart"/>
    <dgm:cxn modelId="{E816DF45-0D5A-4DF3-8CBB-1E1978975FD3}" type="presParOf" srcId="{0BC62CB3-76A2-4E6E-B94D-BDD8D486056B}" destId="{145960B4-E606-4217-981C-22D84096FE82}" srcOrd="0" destOrd="0" presId="urn:microsoft.com/office/officeart/2009/3/layout/HorizontalOrganizationChart"/>
    <dgm:cxn modelId="{ECE3BEE0-D875-47CC-A1CC-AE8782084716}" type="presParOf" srcId="{0BC62CB3-76A2-4E6E-B94D-BDD8D486056B}" destId="{732B212A-123A-4B74-A344-3EF38B20E11E}" srcOrd="1" destOrd="0" presId="urn:microsoft.com/office/officeart/2009/3/layout/HorizontalOrganizationChart"/>
    <dgm:cxn modelId="{C60EA96B-8421-48E1-A332-E94FDA4BFFC4}" type="presParOf" srcId="{732B212A-123A-4B74-A344-3EF38B20E11E}" destId="{55953178-72EB-4BCD-AC30-DE055A3BB583}" srcOrd="0" destOrd="0" presId="urn:microsoft.com/office/officeart/2009/3/layout/HorizontalOrganizationChart"/>
    <dgm:cxn modelId="{E8BDEC7E-3DE9-4EEA-BA9C-9D8F5A58D01E}" type="presParOf" srcId="{55953178-72EB-4BCD-AC30-DE055A3BB583}" destId="{B21FADCA-C8BC-4634-9551-9284E884B3F8}" srcOrd="0" destOrd="0" presId="urn:microsoft.com/office/officeart/2009/3/layout/HorizontalOrganizationChart"/>
    <dgm:cxn modelId="{59B1E57C-26C2-4DB0-A721-66ED18788BF9}" type="presParOf" srcId="{55953178-72EB-4BCD-AC30-DE055A3BB583}" destId="{94A052EB-D951-4303-BC04-CEA8B2B0FB46}" srcOrd="1" destOrd="0" presId="urn:microsoft.com/office/officeart/2009/3/layout/HorizontalOrganizationChart"/>
    <dgm:cxn modelId="{415761D5-C673-4B62-A5AD-C506EB50B5E4}" type="presParOf" srcId="{732B212A-123A-4B74-A344-3EF38B20E11E}" destId="{E2A5A7A9-9ABC-4737-9397-8631A7AABEF4}" srcOrd="1" destOrd="0" presId="urn:microsoft.com/office/officeart/2009/3/layout/HorizontalOrganizationChart"/>
    <dgm:cxn modelId="{F64A574C-400C-463C-8DF6-B6520AF5941C}" type="presParOf" srcId="{732B212A-123A-4B74-A344-3EF38B20E11E}" destId="{9F052FF2-A86E-48E7-ACDB-21D547936381}" srcOrd="2" destOrd="0" presId="urn:microsoft.com/office/officeart/2009/3/layout/HorizontalOrganizationChart"/>
    <dgm:cxn modelId="{091BA2CB-D946-4A1B-BCE5-967960E981DC}" type="presParOf" srcId="{A6AFA41A-55E1-42FE-B79F-7DC979ACA2B6}" destId="{259F6EDE-211B-4FE8-8CEC-EE5419384DA8}" srcOrd="2" destOrd="0" presId="urn:microsoft.com/office/officeart/2009/3/layout/HorizontalOrganizationChart"/>
    <dgm:cxn modelId="{A6931D94-7C6B-40E5-B72B-09CAD92CC8CC}" type="presParOf" srcId="{44E610CC-D23B-496C-8AF3-C4A4D3D4CA77}" destId="{127B2ED9-6576-43AD-B504-55DC057F69F8}" srcOrd="2" destOrd="0" presId="urn:microsoft.com/office/officeart/2009/3/layout/Horizontal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E1055-38B1-401D-8D76-3687C58D4C92}"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136CFFA2-A882-4F4C-B894-E4E30E95BCC0}">
      <dgm:prSet phldrT="[Text]"/>
      <dgm:spPr/>
      <dgm:t>
        <a:bodyPr/>
        <a:lstStyle/>
        <a:p>
          <a:r>
            <a:rPr lang="en-US" dirty="0"/>
            <a:t>What is the problem to be improved?</a:t>
          </a:r>
        </a:p>
      </dgm:t>
    </dgm:pt>
    <dgm:pt modelId="{4F3DA84C-A63C-42C9-9C88-8D007073423B}" type="parTrans" cxnId="{F3083751-8194-426C-A3EA-CD8C68989E5A}">
      <dgm:prSet/>
      <dgm:spPr/>
      <dgm:t>
        <a:bodyPr/>
        <a:lstStyle/>
        <a:p>
          <a:endParaRPr lang="en-US"/>
        </a:p>
      </dgm:t>
    </dgm:pt>
    <dgm:pt modelId="{F43A8171-5BE1-466E-8C96-BEFE007B0A8A}" type="sibTrans" cxnId="{F3083751-8194-426C-A3EA-CD8C68989E5A}">
      <dgm:prSet/>
      <dgm:spPr/>
      <dgm:t>
        <a:bodyPr/>
        <a:lstStyle/>
        <a:p>
          <a:endParaRPr lang="en-US"/>
        </a:p>
      </dgm:t>
    </dgm:pt>
    <dgm:pt modelId="{3730D436-8242-4D30-B3F0-F03C5D605855}">
      <dgm:prSet phldrT="[Text]"/>
      <dgm:spPr/>
      <dgm:t>
        <a:bodyPr/>
        <a:lstStyle/>
        <a:p>
          <a:r>
            <a:rPr lang="en-US" dirty="0"/>
            <a:t>What strategies can we incorporate?</a:t>
          </a:r>
        </a:p>
      </dgm:t>
    </dgm:pt>
    <dgm:pt modelId="{A6DEA38D-3B39-4DFD-8103-37A27593F2AF}" type="parTrans" cxnId="{0D99B2B9-23D4-4327-A314-37A965569173}">
      <dgm:prSet/>
      <dgm:spPr/>
      <dgm:t>
        <a:bodyPr/>
        <a:lstStyle/>
        <a:p>
          <a:endParaRPr lang="en-US"/>
        </a:p>
      </dgm:t>
    </dgm:pt>
    <dgm:pt modelId="{56E6F7C9-7FE3-4C95-8AB4-F2B1540A5CEE}" type="sibTrans" cxnId="{0D99B2B9-23D4-4327-A314-37A965569173}">
      <dgm:prSet/>
      <dgm:spPr/>
      <dgm:t>
        <a:bodyPr/>
        <a:lstStyle/>
        <a:p>
          <a:endParaRPr lang="en-US"/>
        </a:p>
      </dgm:t>
    </dgm:pt>
    <dgm:pt modelId="{1CC66D67-0840-4851-A92E-234142A3AF41}">
      <dgm:prSet phldrT="[Text]"/>
      <dgm:spPr/>
      <dgm:t>
        <a:bodyPr/>
        <a:lstStyle/>
        <a:p>
          <a:r>
            <a:rPr lang="en-US" dirty="0"/>
            <a:t>How will we measure the improvement?</a:t>
          </a:r>
        </a:p>
      </dgm:t>
    </dgm:pt>
    <dgm:pt modelId="{2A798C89-0F4A-43FD-B0F2-C6471CC12863}" type="parTrans" cxnId="{81C96AF2-A097-4C55-9DB4-68B490F8683E}">
      <dgm:prSet/>
      <dgm:spPr/>
      <dgm:t>
        <a:bodyPr/>
        <a:lstStyle/>
        <a:p>
          <a:endParaRPr lang="en-US"/>
        </a:p>
      </dgm:t>
    </dgm:pt>
    <dgm:pt modelId="{4BE68A43-731B-4D3F-BF7D-E3FF2278287E}" type="sibTrans" cxnId="{81C96AF2-A097-4C55-9DB4-68B490F8683E}">
      <dgm:prSet/>
      <dgm:spPr/>
      <dgm:t>
        <a:bodyPr/>
        <a:lstStyle/>
        <a:p>
          <a:endParaRPr lang="en-US"/>
        </a:p>
      </dgm:t>
    </dgm:pt>
    <dgm:pt modelId="{32042AA0-F1C5-4190-98CC-2123CF39D71C}">
      <dgm:prSet phldrT="[Text]"/>
      <dgm:spPr/>
      <dgm:t>
        <a:bodyPr/>
        <a:lstStyle/>
        <a:p>
          <a:r>
            <a:rPr lang="en-US" dirty="0"/>
            <a:t>Who is responsible for implementing improvement strategies?</a:t>
          </a:r>
        </a:p>
      </dgm:t>
    </dgm:pt>
    <dgm:pt modelId="{BEA25758-50D2-4030-80FC-142755F8C56D}" type="parTrans" cxnId="{6131E6D9-8A22-43D6-BEA2-E68248EB8110}">
      <dgm:prSet/>
      <dgm:spPr/>
      <dgm:t>
        <a:bodyPr/>
        <a:lstStyle/>
        <a:p>
          <a:endParaRPr lang="en-US"/>
        </a:p>
      </dgm:t>
    </dgm:pt>
    <dgm:pt modelId="{1EB6C504-CF50-408D-9204-DB4C7F03B2C9}" type="sibTrans" cxnId="{6131E6D9-8A22-43D6-BEA2-E68248EB8110}">
      <dgm:prSet/>
      <dgm:spPr/>
      <dgm:t>
        <a:bodyPr/>
        <a:lstStyle/>
        <a:p>
          <a:endParaRPr lang="en-US"/>
        </a:p>
      </dgm:t>
    </dgm:pt>
    <dgm:pt modelId="{156718B7-622B-445D-B2BF-7144E0793458}">
      <dgm:prSet phldrT="[Text]"/>
      <dgm:spPr/>
      <dgm:t>
        <a:bodyPr/>
        <a:lstStyle/>
        <a:p>
          <a:r>
            <a:rPr lang="en-US" dirty="0"/>
            <a:t>How will we communicate the improvement with stakeholders? </a:t>
          </a:r>
        </a:p>
      </dgm:t>
    </dgm:pt>
    <dgm:pt modelId="{04982F0B-A454-4184-AE7E-A1378BC635DE}" type="parTrans" cxnId="{6C8F7AD4-DF58-4933-BA38-86CCAC4C9CCD}">
      <dgm:prSet/>
      <dgm:spPr/>
      <dgm:t>
        <a:bodyPr/>
        <a:lstStyle/>
        <a:p>
          <a:endParaRPr lang="en-US"/>
        </a:p>
      </dgm:t>
    </dgm:pt>
    <dgm:pt modelId="{10A52B0D-06B9-4A5A-A6A3-B3E2CB7BAA0B}" type="sibTrans" cxnId="{6C8F7AD4-DF58-4933-BA38-86CCAC4C9CCD}">
      <dgm:prSet/>
      <dgm:spPr/>
      <dgm:t>
        <a:bodyPr/>
        <a:lstStyle/>
        <a:p>
          <a:endParaRPr lang="en-US"/>
        </a:p>
      </dgm:t>
    </dgm:pt>
    <dgm:pt modelId="{4D0E0B60-E3D3-4918-9C9D-C8955B4E1037}" type="pres">
      <dgm:prSet presAssocID="{3B8E1055-38B1-401D-8D76-3687C58D4C92}" presName="cycle" presStyleCnt="0">
        <dgm:presLayoutVars>
          <dgm:dir/>
          <dgm:resizeHandles val="exact"/>
        </dgm:presLayoutVars>
      </dgm:prSet>
      <dgm:spPr/>
    </dgm:pt>
    <dgm:pt modelId="{7D067EB1-6413-4A06-9183-80DEB85CBD87}" type="pres">
      <dgm:prSet presAssocID="{136CFFA2-A882-4F4C-B894-E4E30E95BCC0}" presName="node" presStyleLbl="node1" presStyleIdx="0" presStyleCnt="5">
        <dgm:presLayoutVars>
          <dgm:bulletEnabled val="1"/>
        </dgm:presLayoutVars>
      </dgm:prSet>
      <dgm:spPr/>
    </dgm:pt>
    <dgm:pt modelId="{80FF62CF-8A21-4189-8DBE-0A8D6DE00735}" type="pres">
      <dgm:prSet presAssocID="{136CFFA2-A882-4F4C-B894-E4E30E95BCC0}" presName="spNode" presStyleCnt="0"/>
      <dgm:spPr/>
    </dgm:pt>
    <dgm:pt modelId="{49891132-E83D-4B11-873A-025896751F85}" type="pres">
      <dgm:prSet presAssocID="{F43A8171-5BE1-466E-8C96-BEFE007B0A8A}" presName="sibTrans" presStyleLbl="sibTrans1D1" presStyleIdx="0" presStyleCnt="5"/>
      <dgm:spPr/>
    </dgm:pt>
    <dgm:pt modelId="{8D58EF09-9B17-474A-ADD8-15F0A8413EE4}" type="pres">
      <dgm:prSet presAssocID="{3730D436-8242-4D30-B3F0-F03C5D605855}" presName="node" presStyleLbl="node1" presStyleIdx="1" presStyleCnt="5">
        <dgm:presLayoutVars>
          <dgm:bulletEnabled val="1"/>
        </dgm:presLayoutVars>
      </dgm:prSet>
      <dgm:spPr/>
    </dgm:pt>
    <dgm:pt modelId="{0AF20C22-813E-4E04-83A1-4E9844A8C044}" type="pres">
      <dgm:prSet presAssocID="{3730D436-8242-4D30-B3F0-F03C5D605855}" presName="spNode" presStyleCnt="0"/>
      <dgm:spPr/>
    </dgm:pt>
    <dgm:pt modelId="{218D2C17-BBA6-4DCC-93DC-07593AB30D5C}" type="pres">
      <dgm:prSet presAssocID="{56E6F7C9-7FE3-4C95-8AB4-F2B1540A5CEE}" presName="sibTrans" presStyleLbl="sibTrans1D1" presStyleIdx="1" presStyleCnt="5"/>
      <dgm:spPr/>
    </dgm:pt>
    <dgm:pt modelId="{23DA7CA0-5E71-45A1-A49D-EB40987608EF}" type="pres">
      <dgm:prSet presAssocID="{1CC66D67-0840-4851-A92E-234142A3AF41}" presName="node" presStyleLbl="node1" presStyleIdx="2" presStyleCnt="5">
        <dgm:presLayoutVars>
          <dgm:bulletEnabled val="1"/>
        </dgm:presLayoutVars>
      </dgm:prSet>
      <dgm:spPr/>
    </dgm:pt>
    <dgm:pt modelId="{1915392A-E4B2-45E3-B8E2-A1474A2A3FF7}" type="pres">
      <dgm:prSet presAssocID="{1CC66D67-0840-4851-A92E-234142A3AF41}" presName="spNode" presStyleCnt="0"/>
      <dgm:spPr/>
    </dgm:pt>
    <dgm:pt modelId="{179F8D70-470A-4E71-B521-EDCE6F5E54B1}" type="pres">
      <dgm:prSet presAssocID="{4BE68A43-731B-4D3F-BF7D-E3FF2278287E}" presName="sibTrans" presStyleLbl="sibTrans1D1" presStyleIdx="2" presStyleCnt="5"/>
      <dgm:spPr/>
    </dgm:pt>
    <dgm:pt modelId="{23192A8A-8214-4366-A2E7-0CD83198F226}" type="pres">
      <dgm:prSet presAssocID="{32042AA0-F1C5-4190-98CC-2123CF39D71C}" presName="node" presStyleLbl="node1" presStyleIdx="3" presStyleCnt="5">
        <dgm:presLayoutVars>
          <dgm:bulletEnabled val="1"/>
        </dgm:presLayoutVars>
      </dgm:prSet>
      <dgm:spPr/>
    </dgm:pt>
    <dgm:pt modelId="{1429DF5C-125E-4EEB-84CD-7029A29D6140}" type="pres">
      <dgm:prSet presAssocID="{32042AA0-F1C5-4190-98CC-2123CF39D71C}" presName="spNode" presStyleCnt="0"/>
      <dgm:spPr/>
    </dgm:pt>
    <dgm:pt modelId="{FB2E366B-01C7-44B1-BC60-9EDC75C41DF7}" type="pres">
      <dgm:prSet presAssocID="{1EB6C504-CF50-408D-9204-DB4C7F03B2C9}" presName="sibTrans" presStyleLbl="sibTrans1D1" presStyleIdx="3" presStyleCnt="5"/>
      <dgm:spPr/>
    </dgm:pt>
    <dgm:pt modelId="{59326BD6-86E4-4494-B17C-F6C829771FB9}" type="pres">
      <dgm:prSet presAssocID="{156718B7-622B-445D-B2BF-7144E0793458}" presName="node" presStyleLbl="node1" presStyleIdx="4" presStyleCnt="5">
        <dgm:presLayoutVars>
          <dgm:bulletEnabled val="1"/>
        </dgm:presLayoutVars>
      </dgm:prSet>
      <dgm:spPr/>
    </dgm:pt>
    <dgm:pt modelId="{A1BEF96C-6AAA-4248-BF6A-3DEB19A4C515}" type="pres">
      <dgm:prSet presAssocID="{156718B7-622B-445D-B2BF-7144E0793458}" presName="spNode" presStyleCnt="0"/>
      <dgm:spPr/>
    </dgm:pt>
    <dgm:pt modelId="{780B3FA3-8097-46B2-9180-A36BF283E883}" type="pres">
      <dgm:prSet presAssocID="{10A52B0D-06B9-4A5A-A6A3-B3E2CB7BAA0B}" presName="sibTrans" presStyleLbl="sibTrans1D1" presStyleIdx="4" presStyleCnt="5"/>
      <dgm:spPr/>
    </dgm:pt>
  </dgm:ptLst>
  <dgm:cxnLst>
    <dgm:cxn modelId="{0F03BF35-563A-43DE-BB61-BBEBAAD24C8E}" type="presOf" srcId="{4BE68A43-731B-4D3F-BF7D-E3FF2278287E}" destId="{179F8D70-470A-4E71-B521-EDCE6F5E54B1}" srcOrd="0" destOrd="0" presId="urn:microsoft.com/office/officeart/2005/8/layout/cycle6"/>
    <dgm:cxn modelId="{6C529140-8C18-4034-B7E0-B1E628F43764}" type="presOf" srcId="{32042AA0-F1C5-4190-98CC-2123CF39D71C}" destId="{23192A8A-8214-4366-A2E7-0CD83198F226}" srcOrd="0" destOrd="0" presId="urn:microsoft.com/office/officeart/2005/8/layout/cycle6"/>
    <dgm:cxn modelId="{669ECD5E-6746-453D-A058-42850935FD44}" type="presOf" srcId="{56E6F7C9-7FE3-4C95-8AB4-F2B1540A5CEE}" destId="{218D2C17-BBA6-4DCC-93DC-07593AB30D5C}" srcOrd="0" destOrd="0" presId="urn:microsoft.com/office/officeart/2005/8/layout/cycle6"/>
    <dgm:cxn modelId="{021C3C65-6DE9-4A78-B654-811A1EA97A39}" type="presOf" srcId="{10A52B0D-06B9-4A5A-A6A3-B3E2CB7BAA0B}" destId="{780B3FA3-8097-46B2-9180-A36BF283E883}" srcOrd="0" destOrd="0" presId="urn:microsoft.com/office/officeart/2005/8/layout/cycle6"/>
    <dgm:cxn modelId="{F3083751-8194-426C-A3EA-CD8C68989E5A}" srcId="{3B8E1055-38B1-401D-8D76-3687C58D4C92}" destId="{136CFFA2-A882-4F4C-B894-E4E30E95BCC0}" srcOrd="0" destOrd="0" parTransId="{4F3DA84C-A63C-42C9-9C88-8D007073423B}" sibTransId="{F43A8171-5BE1-466E-8C96-BEFE007B0A8A}"/>
    <dgm:cxn modelId="{98965374-FEDE-4BD4-BBDD-44C9878D8284}" type="presOf" srcId="{156718B7-622B-445D-B2BF-7144E0793458}" destId="{59326BD6-86E4-4494-B17C-F6C829771FB9}" srcOrd="0" destOrd="0" presId="urn:microsoft.com/office/officeart/2005/8/layout/cycle6"/>
    <dgm:cxn modelId="{1748ABA0-410B-4802-9833-BDB32748F50F}" type="presOf" srcId="{3B8E1055-38B1-401D-8D76-3687C58D4C92}" destId="{4D0E0B60-E3D3-4918-9C9D-C8955B4E1037}" srcOrd="0" destOrd="0" presId="urn:microsoft.com/office/officeart/2005/8/layout/cycle6"/>
    <dgm:cxn modelId="{C567A3AA-F530-4DB5-A761-CE36E78BBFB5}" type="presOf" srcId="{1CC66D67-0840-4851-A92E-234142A3AF41}" destId="{23DA7CA0-5E71-45A1-A49D-EB40987608EF}" srcOrd="0" destOrd="0" presId="urn:microsoft.com/office/officeart/2005/8/layout/cycle6"/>
    <dgm:cxn modelId="{4CBEBAB2-1ECD-4BAF-8CD9-D71B5F0C5CAE}" type="presOf" srcId="{136CFFA2-A882-4F4C-B894-E4E30E95BCC0}" destId="{7D067EB1-6413-4A06-9183-80DEB85CBD87}" srcOrd="0" destOrd="0" presId="urn:microsoft.com/office/officeart/2005/8/layout/cycle6"/>
    <dgm:cxn modelId="{0D99B2B9-23D4-4327-A314-37A965569173}" srcId="{3B8E1055-38B1-401D-8D76-3687C58D4C92}" destId="{3730D436-8242-4D30-B3F0-F03C5D605855}" srcOrd="1" destOrd="0" parTransId="{A6DEA38D-3B39-4DFD-8103-37A27593F2AF}" sibTransId="{56E6F7C9-7FE3-4C95-8AB4-F2B1540A5CEE}"/>
    <dgm:cxn modelId="{ACF8A4BA-378B-43B2-8D05-22E477FFDA43}" type="presOf" srcId="{3730D436-8242-4D30-B3F0-F03C5D605855}" destId="{8D58EF09-9B17-474A-ADD8-15F0A8413EE4}" srcOrd="0" destOrd="0" presId="urn:microsoft.com/office/officeart/2005/8/layout/cycle6"/>
    <dgm:cxn modelId="{6C8F7AD4-DF58-4933-BA38-86CCAC4C9CCD}" srcId="{3B8E1055-38B1-401D-8D76-3687C58D4C92}" destId="{156718B7-622B-445D-B2BF-7144E0793458}" srcOrd="4" destOrd="0" parTransId="{04982F0B-A454-4184-AE7E-A1378BC635DE}" sibTransId="{10A52B0D-06B9-4A5A-A6A3-B3E2CB7BAA0B}"/>
    <dgm:cxn modelId="{6131E6D9-8A22-43D6-BEA2-E68248EB8110}" srcId="{3B8E1055-38B1-401D-8D76-3687C58D4C92}" destId="{32042AA0-F1C5-4190-98CC-2123CF39D71C}" srcOrd="3" destOrd="0" parTransId="{BEA25758-50D2-4030-80FC-142755F8C56D}" sibTransId="{1EB6C504-CF50-408D-9204-DB4C7F03B2C9}"/>
    <dgm:cxn modelId="{C578A8EC-E25F-41D8-AD45-7697D0E20558}" type="presOf" srcId="{1EB6C504-CF50-408D-9204-DB4C7F03B2C9}" destId="{FB2E366B-01C7-44B1-BC60-9EDC75C41DF7}" srcOrd="0" destOrd="0" presId="urn:microsoft.com/office/officeart/2005/8/layout/cycle6"/>
    <dgm:cxn modelId="{098E43ED-FF9F-47EA-B4AB-44177B55E5DB}" type="presOf" srcId="{F43A8171-5BE1-466E-8C96-BEFE007B0A8A}" destId="{49891132-E83D-4B11-873A-025896751F85}" srcOrd="0" destOrd="0" presId="urn:microsoft.com/office/officeart/2005/8/layout/cycle6"/>
    <dgm:cxn modelId="{81C96AF2-A097-4C55-9DB4-68B490F8683E}" srcId="{3B8E1055-38B1-401D-8D76-3687C58D4C92}" destId="{1CC66D67-0840-4851-A92E-234142A3AF41}" srcOrd="2" destOrd="0" parTransId="{2A798C89-0F4A-43FD-B0F2-C6471CC12863}" sibTransId="{4BE68A43-731B-4D3F-BF7D-E3FF2278287E}"/>
    <dgm:cxn modelId="{4F7B0984-BF4B-4DBC-8810-93C73A4BB966}" type="presParOf" srcId="{4D0E0B60-E3D3-4918-9C9D-C8955B4E1037}" destId="{7D067EB1-6413-4A06-9183-80DEB85CBD87}" srcOrd="0" destOrd="0" presId="urn:microsoft.com/office/officeart/2005/8/layout/cycle6"/>
    <dgm:cxn modelId="{663258F1-2C54-473E-B354-DDD23DEE2E5E}" type="presParOf" srcId="{4D0E0B60-E3D3-4918-9C9D-C8955B4E1037}" destId="{80FF62CF-8A21-4189-8DBE-0A8D6DE00735}" srcOrd="1" destOrd="0" presId="urn:microsoft.com/office/officeart/2005/8/layout/cycle6"/>
    <dgm:cxn modelId="{4C5EBDED-D40B-4A47-BD07-09E196348C11}" type="presParOf" srcId="{4D0E0B60-E3D3-4918-9C9D-C8955B4E1037}" destId="{49891132-E83D-4B11-873A-025896751F85}" srcOrd="2" destOrd="0" presId="urn:microsoft.com/office/officeart/2005/8/layout/cycle6"/>
    <dgm:cxn modelId="{AB7AA8BD-44BC-4A30-A966-454FDAEA3FAC}" type="presParOf" srcId="{4D0E0B60-E3D3-4918-9C9D-C8955B4E1037}" destId="{8D58EF09-9B17-474A-ADD8-15F0A8413EE4}" srcOrd="3" destOrd="0" presId="urn:microsoft.com/office/officeart/2005/8/layout/cycle6"/>
    <dgm:cxn modelId="{24E0F23A-CD8A-45EF-A91A-869BFA07333B}" type="presParOf" srcId="{4D0E0B60-E3D3-4918-9C9D-C8955B4E1037}" destId="{0AF20C22-813E-4E04-83A1-4E9844A8C044}" srcOrd="4" destOrd="0" presId="urn:microsoft.com/office/officeart/2005/8/layout/cycle6"/>
    <dgm:cxn modelId="{EAE3B500-6283-4A71-9D26-B46C01FA8EB9}" type="presParOf" srcId="{4D0E0B60-E3D3-4918-9C9D-C8955B4E1037}" destId="{218D2C17-BBA6-4DCC-93DC-07593AB30D5C}" srcOrd="5" destOrd="0" presId="urn:microsoft.com/office/officeart/2005/8/layout/cycle6"/>
    <dgm:cxn modelId="{DAD45BA8-2BFE-454E-B6D2-561AC6CD91CD}" type="presParOf" srcId="{4D0E0B60-E3D3-4918-9C9D-C8955B4E1037}" destId="{23DA7CA0-5E71-45A1-A49D-EB40987608EF}" srcOrd="6" destOrd="0" presId="urn:microsoft.com/office/officeart/2005/8/layout/cycle6"/>
    <dgm:cxn modelId="{EB58DD57-7C9F-45D8-B03A-B4D6B5D13E91}" type="presParOf" srcId="{4D0E0B60-E3D3-4918-9C9D-C8955B4E1037}" destId="{1915392A-E4B2-45E3-B8E2-A1474A2A3FF7}" srcOrd="7" destOrd="0" presId="urn:microsoft.com/office/officeart/2005/8/layout/cycle6"/>
    <dgm:cxn modelId="{E141DCD6-D675-400E-9A0A-E935C5D77D56}" type="presParOf" srcId="{4D0E0B60-E3D3-4918-9C9D-C8955B4E1037}" destId="{179F8D70-470A-4E71-B521-EDCE6F5E54B1}" srcOrd="8" destOrd="0" presId="urn:microsoft.com/office/officeart/2005/8/layout/cycle6"/>
    <dgm:cxn modelId="{4CF256ED-A188-4006-B55B-7528ECC5EB7F}" type="presParOf" srcId="{4D0E0B60-E3D3-4918-9C9D-C8955B4E1037}" destId="{23192A8A-8214-4366-A2E7-0CD83198F226}" srcOrd="9" destOrd="0" presId="urn:microsoft.com/office/officeart/2005/8/layout/cycle6"/>
    <dgm:cxn modelId="{632E19C1-0C44-42A8-9673-21140FA2EBE5}" type="presParOf" srcId="{4D0E0B60-E3D3-4918-9C9D-C8955B4E1037}" destId="{1429DF5C-125E-4EEB-84CD-7029A29D6140}" srcOrd="10" destOrd="0" presId="urn:microsoft.com/office/officeart/2005/8/layout/cycle6"/>
    <dgm:cxn modelId="{78FD9B1D-067F-482E-A83E-EBAE8641EACC}" type="presParOf" srcId="{4D0E0B60-E3D3-4918-9C9D-C8955B4E1037}" destId="{FB2E366B-01C7-44B1-BC60-9EDC75C41DF7}" srcOrd="11" destOrd="0" presId="urn:microsoft.com/office/officeart/2005/8/layout/cycle6"/>
    <dgm:cxn modelId="{66131C29-0759-410A-B6AA-94E1413C2D29}" type="presParOf" srcId="{4D0E0B60-E3D3-4918-9C9D-C8955B4E1037}" destId="{59326BD6-86E4-4494-B17C-F6C829771FB9}" srcOrd="12" destOrd="0" presId="urn:microsoft.com/office/officeart/2005/8/layout/cycle6"/>
    <dgm:cxn modelId="{296AE9DF-1111-4CF2-8B81-2C3099FC47AB}" type="presParOf" srcId="{4D0E0B60-E3D3-4918-9C9D-C8955B4E1037}" destId="{A1BEF96C-6AAA-4248-BF6A-3DEB19A4C515}" srcOrd="13" destOrd="0" presId="urn:microsoft.com/office/officeart/2005/8/layout/cycle6"/>
    <dgm:cxn modelId="{52FC11DE-F7B3-4953-A3C9-FD4ABE6BDFFE}" type="presParOf" srcId="{4D0E0B60-E3D3-4918-9C9D-C8955B4E1037}" destId="{780B3FA3-8097-46B2-9180-A36BF283E883}"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5BFD1F-FE22-4646-A67E-54151365992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5FC16EB-2B11-4889-A93A-9C5F47A13498}">
      <dgm:prSet phldrT="[Text]" custT="1">
        <dgm:style>
          <a:lnRef idx="2">
            <a:schemeClr val="dk1"/>
          </a:lnRef>
          <a:fillRef idx="1">
            <a:schemeClr val="lt1"/>
          </a:fillRef>
          <a:effectRef idx="0">
            <a:schemeClr val="dk1"/>
          </a:effectRef>
          <a:fontRef idx="minor">
            <a:schemeClr val="dk1"/>
          </a:fontRef>
        </dgm:style>
      </dgm:prSet>
      <dgm:spPr>
        <a:solidFill>
          <a:schemeClr val="tx1">
            <a:lumMod val="85000"/>
            <a:lumOff val="15000"/>
          </a:schemeClr>
        </a:solidFill>
        <a:ln>
          <a:solidFill>
            <a:schemeClr val="tx1"/>
          </a:solidFill>
        </a:ln>
      </dgm:spPr>
      <dgm:t>
        <a:bodyPr/>
        <a:lstStyle/>
        <a:p>
          <a:r>
            <a:rPr lang="en-US" sz="1200" b="0" i="0" u="none" dirty="0">
              <a:solidFill>
                <a:schemeClr val="bg1"/>
              </a:solidFill>
            </a:rPr>
            <a:t>Education expertise</a:t>
          </a:r>
          <a:endParaRPr lang="en-US" sz="1200" dirty="0">
            <a:solidFill>
              <a:schemeClr val="bg1"/>
            </a:solidFill>
          </a:endParaRPr>
        </a:p>
      </dgm:t>
    </dgm:pt>
    <dgm:pt modelId="{52B6A9B7-CA3B-4B3F-8629-564842665D4D}" type="parTrans" cxnId="{29820140-A68B-4683-9D71-530AD6ED0E17}">
      <dgm:prSet/>
      <dgm:spPr/>
      <dgm:t>
        <a:bodyPr/>
        <a:lstStyle/>
        <a:p>
          <a:endParaRPr lang="en-US"/>
        </a:p>
      </dgm:t>
    </dgm:pt>
    <dgm:pt modelId="{4448C034-ED91-4954-B5F5-8E58D29CB1A7}" type="sibTrans" cxnId="{29820140-A68B-4683-9D71-530AD6ED0E17}">
      <dgm:prSet/>
      <dgm:spPr/>
      <dgm:t>
        <a:bodyPr/>
        <a:lstStyle/>
        <a:p>
          <a:endParaRPr lang="en-US"/>
        </a:p>
      </dgm:t>
    </dgm:pt>
    <dgm:pt modelId="{C9E6A2B3-CE40-43BA-AE37-7BE7AF60E0CE}">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Managing, measuring work</a:t>
          </a:r>
        </a:p>
      </dgm:t>
    </dgm:pt>
    <dgm:pt modelId="{BF0DED99-7CF1-4DCC-AB2D-46C3A3CA529D}" type="parTrans" cxnId="{4CC5D87D-F9E0-4318-8BDB-200B2E1F2AF1}">
      <dgm:prSet/>
      <dgm:spPr/>
      <dgm:t>
        <a:bodyPr/>
        <a:lstStyle/>
        <a:p>
          <a:endParaRPr lang="en-US"/>
        </a:p>
      </dgm:t>
    </dgm:pt>
    <dgm:pt modelId="{B16E9100-FCDC-4C6B-B97F-9B3E282B1DA7}" type="sibTrans" cxnId="{4CC5D87D-F9E0-4318-8BDB-200B2E1F2AF1}">
      <dgm:prSet/>
      <dgm:spPr/>
      <dgm:t>
        <a:bodyPr/>
        <a:lstStyle/>
        <a:p>
          <a:endParaRPr lang="en-US"/>
        </a:p>
      </dgm:t>
    </dgm:pt>
    <dgm:pt modelId="{0C0E1609-E303-4714-B60C-A8E8A3211B29}">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Reporting and feedback</a:t>
          </a:r>
        </a:p>
      </dgm:t>
    </dgm:pt>
    <dgm:pt modelId="{31746FEA-065C-43C9-914C-3D4850A0A1B5}" type="parTrans" cxnId="{3F177EA2-E493-4A2B-A01C-A7176E51A4E8}">
      <dgm:prSet/>
      <dgm:spPr/>
      <dgm:t>
        <a:bodyPr/>
        <a:lstStyle/>
        <a:p>
          <a:endParaRPr lang="en-US"/>
        </a:p>
      </dgm:t>
    </dgm:pt>
    <dgm:pt modelId="{05C24D7B-AAA8-401F-9934-33B3CD7B76E2}" type="sibTrans" cxnId="{3F177EA2-E493-4A2B-A01C-A7176E51A4E8}">
      <dgm:prSet/>
      <dgm:spPr/>
      <dgm:t>
        <a:bodyPr/>
        <a:lstStyle/>
        <a:p>
          <a:endParaRPr lang="en-US"/>
        </a:p>
      </dgm:t>
    </dgm:pt>
    <dgm:pt modelId="{59DCEBB5-7DBD-44C2-9A38-A4031DFEBB74}">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Documentation and record keeping</a:t>
          </a:r>
        </a:p>
      </dgm:t>
    </dgm:pt>
    <dgm:pt modelId="{710A452C-0849-4BB1-B573-ABB3B81460E3}" type="parTrans" cxnId="{FA47FCF3-BA6A-4646-938F-4207C2BDF264}">
      <dgm:prSet/>
      <dgm:spPr/>
      <dgm:t>
        <a:bodyPr/>
        <a:lstStyle/>
        <a:p>
          <a:endParaRPr lang="en-US"/>
        </a:p>
      </dgm:t>
    </dgm:pt>
    <dgm:pt modelId="{413AAB0B-3E17-4F3C-9FDB-FF948F29FEB2}" type="sibTrans" cxnId="{FA47FCF3-BA6A-4646-938F-4207C2BDF264}">
      <dgm:prSet/>
      <dgm:spPr/>
      <dgm:t>
        <a:bodyPr/>
        <a:lstStyle/>
        <a:p>
          <a:endParaRPr lang="en-US"/>
        </a:p>
      </dgm:t>
    </dgm:pt>
    <dgm:pt modelId="{EC69A810-14F4-4FC9-BBFC-5CFC54388E60}">
      <dgm:prSet custT="1"/>
      <dgm:spPr>
        <a:solidFill>
          <a:schemeClr val="tx1">
            <a:lumMod val="85000"/>
            <a:lumOff val="15000"/>
          </a:schemeClr>
        </a:solidFill>
        <a:ln>
          <a:solidFill>
            <a:schemeClr val="tx1"/>
          </a:solidFill>
        </a:ln>
      </dgm:spPr>
      <dgm:t>
        <a:bodyPr/>
        <a:lstStyle/>
        <a:p>
          <a:r>
            <a:rPr lang="en-US" sz="1100" b="0" i="0" u="none" dirty="0">
              <a:solidFill>
                <a:schemeClr val="bg1"/>
              </a:solidFill>
            </a:rPr>
            <a:t>Knowledge of education and schooling system, processes, rules, &amp; norms</a:t>
          </a:r>
        </a:p>
      </dgm:t>
    </dgm:pt>
    <dgm:pt modelId="{A0FBB860-53E9-4474-8D43-FA9A37A57F82}" type="parTrans" cxnId="{23679C39-43BB-4A7F-A574-13503496ED23}">
      <dgm:prSet/>
      <dgm:spPr/>
      <dgm:t>
        <a:bodyPr/>
        <a:lstStyle/>
        <a:p>
          <a:endParaRPr lang="en-US"/>
        </a:p>
      </dgm:t>
    </dgm:pt>
    <dgm:pt modelId="{DEA5EDE0-25EE-4BDB-AA91-40E2EE845A00}" type="sibTrans" cxnId="{23679C39-43BB-4A7F-A574-13503496ED23}">
      <dgm:prSet/>
      <dgm:spPr/>
      <dgm:t>
        <a:bodyPr/>
        <a:lstStyle/>
        <a:p>
          <a:endParaRPr lang="en-US"/>
        </a:p>
      </dgm:t>
    </dgm:pt>
    <dgm:pt modelId="{6C7D6990-3A12-4976-BE48-24F38B8A01A4}">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Problem solving and decision making.</a:t>
          </a:r>
        </a:p>
      </dgm:t>
    </dgm:pt>
    <dgm:pt modelId="{3E22900C-6F64-4A62-A090-4EDF5BF8170C}" type="parTrans" cxnId="{4F5F4FF3-AAC0-40F3-93A1-FD011711DEF7}">
      <dgm:prSet/>
      <dgm:spPr/>
      <dgm:t>
        <a:bodyPr/>
        <a:lstStyle/>
        <a:p>
          <a:endParaRPr lang="en-US"/>
        </a:p>
      </dgm:t>
    </dgm:pt>
    <dgm:pt modelId="{F93FF591-0B10-4CC3-B812-B90796D63DBB}" type="sibTrans" cxnId="{4F5F4FF3-AAC0-40F3-93A1-FD011711DEF7}">
      <dgm:prSet/>
      <dgm:spPr/>
      <dgm:t>
        <a:bodyPr/>
        <a:lstStyle/>
        <a:p>
          <a:endParaRPr lang="en-US"/>
        </a:p>
      </dgm:t>
    </dgm:pt>
    <dgm:pt modelId="{0581A3A0-BADA-40BC-B09A-E2D7FDC236CB}">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Evaluating SIP and feedback</a:t>
          </a:r>
        </a:p>
      </dgm:t>
    </dgm:pt>
    <dgm:pt modelId="{652EF259-C827-45CA-9EDC-BBFAFD239D7B}" type="parTrans" cxnId="{28C471F6-A338-4885-8B3F-6B6DB741BA63}">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D7530CFD-C873-492B-B662-B937A19B3342}" type="sibTrans" cxnId="{28C471F6-A338-4885-8B3F-6B6DB741BA63}">
      <dgm:prSet/>
      <dgm:spPr/>
      <dgm:t>
        <a:bodyPr/>
        <a:lstStyle/>
        <a:p>
          <a:endParaRPr lang="en-US"/>
        </a:p>
      </dgm:t>
    </dgm:pt>
    <dgm:pt modelId="{D2BAC3F3-867F-484F-9E58-78A299D3EBEC}">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Instructional leadership</a:t>
          </a:r>
        </a:p>
      </dgm:t>
    </dgm:pt>
    <dgm:pt modelId="{4547EF4D-1FBC-4D98-96B2-9A5746E580D4}" type="parTrans" cxnId="{93037530-AD4B-46FA-8411-857C1CC2FD94}">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6147954F-AC1A-491A-90F0-53F8EBB4A495}" type="sibTrans" cxnId="{93037530-AD4B-46FA-8411-857C1CC2FD94}">
      <dgm:prSet/>
      <dgm:spPr/>
      <dgm:t>
        <a:bodyPr/>
        <a:lstStyle/>
        <a:p>
          <a:endParaRPr lang="en-US"/>
        </a:p>
      </dgm:t>
    </dgm:pt>
    <dgm:pt modelId="{BF8CB530-333C-495B-B123-F5E732C8A2AC}">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dirty="0"/>
            <a:t>Academic supervision – need and purpose</a:t>
          </a:r>
        </a:p>
      </dgm:t>
    </dgm:pt>
    <dgm:pt modelId="{D0DF56BE-F3B8-481B-806F-92F9D325C7A1}" type="parTrans" cxnId="{23721F1F-1D7C-4651-83EA-9BE1632FFEDE}">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33302C9F-3BEA-4CFE-B642-CB40C34EC273}" type="sibTrans" cxnId="{23721F1F-1D7C-4651-83EA-9BE1632FFEDE}">
      <dgm:prSet/>
      <dgm:spPr/>
      <dgm:t>
        <a:bodyPr/>
        <a:lstStyle/>
        <a:p>
          <a:endParaRPr lang="en-US"/>
        </a:p>
      </dgm:t>
    </dgm:pt>
    <dgm:pt modelId="{3C89AE21-468D-4A78-9C9C-3C6D4D111CD6}">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D831C567-0CF3-4BE5-8F28-936DB65D6CD2}" type="parTrans" cxnId="{45AF2D03-EB69-4A75-A2CE-D459968AFB08}">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A1D35CB-0FB3-4845-B713-07612BD78B53}" type="sibTrans" cxnId="{45AF2D03-EB69-4A75-A2CE-D459968AFB08}">
      <dgm:prSet/>
      <dgm:spPr/>
      <dgm:t>
        <a:bodyPr/>
        <a:lstStyle/>
        <a:p>
          <a:endParaRPr lang="en-US"/>
        </a:p>
      </dgm:t>
    </dgm:pt>
    <dgm:pt modelId="{9F689E42-0658-4419-A56F-867B8A41C439}">
      <dgm:prSet custT="1"/>
      <dgm:spPr>
        <a:solidFill>
          <a:schemeClr val="tx1">
            <a:lumMod val="85000"/>
            <a:lumOff val="15000"/>
          </a:schemeClr>
        </a:solidFill>
        <a:ln>
          <a:solidFill>
            <a:schemeClr val="tx1"/>
          </a:solidFill>
        </a:ln>
      </dgm:spPr>
      <dgm:t>
        <a:bodyPr/>
        <a:lstStyle/>
        <a:p>
          <a:r>
            <a:rPr lang="en-US" sz="1200" b="0" i="0" u="none" dirty="0">
              <a:solidFill>
                <a:schemeClr val="bg1"/>
              </a:solidFill>
            </a:rPr>
            <a:t>Planning and Organizing</a:t>
          </a:r>
        </a:p>
      </dgm:t>
    </dgm:pt>
    <dgm:pt modelId="{6F8340BD-87FB-40A1-B653-41DC00E9734B}" type="parTrans" cxnId="{43D438A5-C422-428C-B2FD-D7C25C0E0929}">
      <dgm:prSet/>
      <dgm:spPr/>
      <dgm:t>
        <a:bodyPr/>
        <a:lstStyle/>
        <a:p>
          <a:endParaRPr lang="en-US"/>
        </a:p>
      </dgm:t>
    </dgm:pt>
    <dgm:pt modelId="{8BC11822-043D-4A6B-B100-39C771320008}" type="sibTrans" cxnId="{43D438A5-C422-428C-B2FD-D7C25C0E0929}">
      <dgm:prSet/>
      <dgm:spPr/>
      <dgm:t>
        <a:bodyPr/>
        <a:lstStyle/>
        <a:p>
          <a:endParaRPr lang="en-US"/>
        </a:p>
      </dgm:t>
    </dgm:pt>
    <dgm:pt modelId="{65763482-075E-486A-A3EC-6315A1BC94C3}">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Da</a:t>
          </a:r>
          <a:r>
            <a:rPr lang="en-US" sz="1200" dirty="0"/>
            <a:t>ta based decision making</a:t>
          </a:r>
          <a:endParaRPr lang="en-US" sz="1200" b="0" i="0" u="none" dirty="0"/>
        </a:p>
      </dgm:t>
    </dgm:pt>
    <dgm:pt modelId="{58CD18E0-412E-4313-902E-A301DCB21C2A}" type="parTrans" cxnId="{E670D414-ABA4-4D9A-9BC5-CD81196EBB2D}">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75C91AB6-75CA-4FA8-B27C-949A6E3AC9AC}" type="sibTrans" cxnId="{E670D414-ABA4-4D9A-9BC5-CD81196EBB2D}">
      <dgm:prSet/>
      <dgm:spPr/>
      <dgm:t>
        <a:bodyPr/>
        <a:lstStyle/>
        <a:p>
          <a:endParaRPr lang="en-US"/>
        </a:p>
      </dgm:t>
    </dgm:pt>
    <dgm:pt modelId="{FBA36386-C072-4DB5-8DD5-7F691E1BE29B}">
      <dgm:prSet custT="1">
        <dgm:style>
          <a:lnRef idx="2">
            <a:schemeClr val="dk1"/>
          </a:lnRef>
          <a:fillRef idx="1">
            <a:schemeClr val="lt1"/>
          </a:fillRef>
          <a:effectRef idx="0">
            <a:schemeClr val="dk1"/>
          </a:effectRef>
          <a:fontRef idx="minor">
            <a:schemeClr val="dk1"/>
          </a:fontRef>
        </dgm:style>
      </dgm:prSet>
      <dgm:spPr/>
      <dgm:t>
        <a:bodyPr/>
        <a:lstStyle/>
        <a:p>
          <a:r>
            <a:rPr lang="en-US" sz="1200" dirty="0"/>
            <a:t>Evaluating SIP and feedback</a:t>
          </a:r>
          <a:endParaRPr lang="en-US" sz="1200" b="0" i="0" u="none" dirty="0"/>
        </a:p>
      </dgm:t>
    </dgm:pt>
    <dgm:pt modelId="{636A95A2-2695-4BC7-A523-CB80BF6AC36F}" type="parTrans" cxnId="{03913CA4-3023-4185-9FD7-48EEF70EFC9E}">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1BA92256-0694-4289-BC80-958CA6CEA0E1}" type="sibTrans" cxnId="{03913CA4-3023-4185-9FD7-48EEF70EFC9E}">
      <dgm:prSet/>
      <dgm:spPr/>
      <dgm:t>
        <a:bodyPr/>
        <a:lstStyle/>
        <a:p>
          <a:endParaRPr lang="en-US"/>
        </a:p>
      </dgm:t>
    </dgm:pt>
    <dgm:pt modelId="{ACEE8836-BDA7-4572-8CE3-1FDED9555068}">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65C36B59-75C8-4498-8E82-E5C9913029F8}" type="parTrans" cxnId="{F22B3E92-7B90-4159-9EBB-1ABFAD0B7A6F}">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F217CA7-2495-48E0-A466-82DEEBE41FAC}" type="sibTrans" cxnId="{F22B3E92-7B90-4159-9EBB-1ABFAD0B7A6F}">
      <dgm:prSet/>
      <dgm:spPr/>
      <dgm:t>
        <a:bodyPr/>
        <a:lstStyle/>
        <a:p>
          <a:endParaRPr lang="en-US"/>
        </a:p>
      </dgm:t>
    </dgm:pt>
    <dgm:pt modelId="{C5B783DC-3428-468B-9AD5-5822D0961DD0}">
      <dgm:prSet custT="1">
        <dgm:style>
          <a:lnRef idx="2">
            <a:schemeClr val="dk1"/>
          </a:lnRef>
          <a:fillRef idx="1">
            <a:schemeClr val="lt1"/>
          </a:fillRef>
          <a:effectRef idx="0">
            <a:schemeClr val="dk1"/>
          </a:effectRef>
          <a:fontRef idx="minor">
            <a:schemeClr val="dk1"/>
          </a:fontRef>
        </dgm:style>
      </dgm:prSet>
      <dgm:spPr/>
      <dgm:t>
        <a:bodyPr/>
        <a:lstStyle/>
        <a:p>
          <a:r>
            <a:rPr lang="en-US" sz="1200" dirty="0"/>
            <a:t>Data based decision making.</a:t>
          </a:r>
          <a:endParaRPr lang="en-US" sz="1200" b="0" i="0" u="none" dirty="0"/>
        </a:p>
      </dgm:t>
    </dgm:pt>
    <dgm:pt modelId="{F55D93A1-F376-47FB-BE9F-6B872DFC8F6F}" type="parTrans" cxnId="{C6A98C55-2AE9-4C6A-8B8D-D466DE5A0E2C}">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B8DBBF53-301E-4912-A872-DA588503E949}" type="sibTrans" cxnId="{C6A98C55-2AE9-4C6A-8B8D-D466DE5A0E2C}">
      <dgm:prSet/>
      <dgm:spPr/>
      <dgm:t>
        <a:bodyPr/>
        <a:lstStyle/>
        <a:p>
          <a:endParaRPr lang="en-US"/>
        </a:p>
      </dgm:t>
    </dgm:pt>
    <dgm:pt modelId="{A60DD337-FB97-4580-9482-937AE97359CB}">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Instructional Leadership</a:t>
          </a:r>
        </a:p>
      </dgm:t>
    </dgm:pt>
    <dgm:pt modelId="{77050E9B-F496-44CE-9596-607BD689A479}" type="parTrans" cxnId="{F31B7C4C-3F92-47F6-A7CF-7DCB1D1B42CA}">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597E2650-0E74-429E-BEDD-4BB38F066B00}" type="sibTrans" cxnId="{F31B7C4C-3F92-47F6-A7CF-7DCB1D1B42CA}">
      <dgm:prSet/>
      <dgm:spPr/>
      <dgm:t>
        <a:bodyPr/>
        <a:lstStyle/>
        <a:p>
          <a:endParaRPr lang="en-US"/>
        </a:p>
      </dgm:t>
    </dgm:pt>
    <dgm:pt modelId="{D18E70C1-C5AF-4282-BABF-8D11572D61C9}">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Evaluating SIP and feedback</a:t>
          </a:r>
        </a:p>
      </dgm:t>
    </dgm:pt>
    <dgm:pt modelId="{930C85C7-CEA1-4B18-BBD6-68908A456B7F}" type="parTrans" cxnId="{77A619F3-6787-4C32-A9DB-7945BBDC4B32}">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FE5CF99E-0F00-4968-BD06-28EB239A7347}" type="sibTrans" cxnId="{77A619F3-6787-4C32-A9DB-7945BBDC4B32}">
      <dgm:prSet/>
      <dgm:spPr/>
      <dgm:t>
        <a:bodyPr/>
        <a:lstStyle/>
        <a:p>
          <a:endParaRPr lang="en-US"/>
        </a:p>
      </dgm:t>
    </dgm:pt>
    <dgm:pt modelId="{7922BB1F-1123-4991-976A-CE13B1892539}">
      <dgm:prSet custT="1">
        <dgm:style>
          <a:lnRef idx="2">
            <a:schemeClr val="dk1"/>
          </a:lnRef>
          <a:fillRef idx="1">
            <a:schemeClr val="lt1"/>
          </a:fillRef>
          <a:effectRef idx="0">
            <a:schemeClr val="dk1"/>
          </a:effectRef>
          <a:fontRef idx="minor">
            <a:schemeClr val="dk1"/>
          </a:fontRef>
        </dgm:style>
      </dgm:prSet>
      <dgm:spPr/>
      <dgm:t>
        <a:bodyPr/>
        <a:lstStyle/>
        <a:p>
          <a:r>
            <a:rPr lang="en-US" sz="1200" b="0" i="0" u="none" dirty="0"/>
            <a:t>Evaluating SIP and feedback.</a:t>
          </a:r>
        </a:p>
      </dgm:t>
    </dgm:pt>
    <dgm:pt modelId="{F11CB13C-7BB8-4134-A27A-31F62C260C4C}" type="parTrans" cxnId="{CB82087B-A885-41FA-BC39-C851A4A0D7FD}">
      <dgm:prSet>
        <dgm:style>
          <a:lnRef idx="1">
            <a:schemeClr val="dk1"/>
          </a:lnRef>
          <a:fillRef idx="0">
            <a:schemeClr val="dk1"/>
          </a:fillRef>
          <a:effectRef idx="0">
            <a:schemeClr val="dk1"/>
          </a:effectRef>
          <a:fontRef idx="minor">
            <a:schemeClr val="tx1"/>
          </a:fontRef>
        </dgm:style>
      </dgm:prSet>
      <dgm:spPr/>
      <dgm:t>
        <a:bodyPr/>
        <a:lstStyle/>
        <a:p>
          <a:endParaRPr lang="en-US" sz="1400"/>
        </a:p>
      </dgm:t>
    </dgm:pt>
    <dgm:pt modelId="{EE01B83D-65EC-4A50-8570-40DC6FB97579}" type="sibTrans" cxnId="{CB82087B-A885-41FA-BC39-C851A4A0D7FD}">
      <dgm:prSet/>
      <dgm:spPr/>
      <dgm:t>
        <a:bodyPr/>
        <a:lstStyle/>
        <a:p>
          <a:endParaRPr lang="en-US"/>
        </a:p>
      </dgm:t>
    </dgm:pt>
    <dgm:pt modelId="{DB3AD936-1048-4818-A2BD-10A8C4419F82}" type="pres">
      <dgm:prSet presAssocID="{FC5BFD1F-FE22-4646-A67E-54151365992B}" presName="diagram" presStyleCnt="0">
        <dgm:presLayoutVars>
          <dgm:chPref val="1"/>
          <dgm:dir/>
          <dgm:animOne val="branch"/>
          <dgm:animLvl val="lvl"/>
          <dgm:resizeHandles/>
        </dgm:presLayoutVars>
      </dgm:prSet>
      <dgm:spPr/>
    </dgm:pt>
    <dgm:pt modelId="{A5036C4B-4B73-4C98-B011-276CF9239557}" type="pres">
      <dgm:prSet presAssocID="{B5FC16EB-2B11-4889-A93A-9C5F47A13498}" presName="root" presStyleCnt="0"/>
      <dgm:spPr/>
    </dgm:pt>
    <dgm:pt modelId="{166B0A81-BFF4-4EDA-95BB-4914B860F893}" type="pres">
      <dgm:prSet presAssocID="{B5FC16EB-2B11-4889-A93A-9C5F47A13498}" presName="rootComposite" presStyleCnt="0"/>
      <dgm:spPr/>
    </dgm:pt>
    <dgm:pt modelId="{1FDB3D41-D2D2-490E-9180-E5BA06CE9058}" type="pres">
      <dgm:prSet presAssocID="{B5FC16EB-2B11-4889-A93A-9C5F47A13498}" presName="rootText" presStyleLbl="node1" presStyleIdx="0" presStyleCnt="7" custScaleX="1799144" custScaleY="1502983" custLinFactY="-400000" custLinFactNeighborX="9326" custLinFactNeighborY="-467311"/>
      <dgm:spPr/>
    </dgm:pt>
    <dgm:pt modelId="{0EA3099B-B619-439C-B436-6A8F385E296D}" type="pres">
      <dgm:prSet presAssocID="{B5FC16EB-2B11-4889-A93A-9C5F47A13498}" presName="rootConnector" presStyleLbl="node1" presStyleIdx="0" presStyleCnt="7"/>
      <dgm:spPr/>
    </dgm:pt>
    <dgm:pt modelId="{D9BB9946-4936-4888-8D03-9F741322FDED}" type="pres">
      <dgm:prSet presAssocID="{B5FC16EB-2B11-4889-A93A-9C5F47A13498}" presName="childShape" presStyleCnt="0"/>
      <dgm:spPr/>
    </dgm:pt>
    <dgm:pt modelId="{9DD91AE9-2793-4B16-BB78-86E3064A3A8A}" type="pres">
      <dgm:prSet presAssocID="{D0DF56BE-F3B8-481B-806F-92F9D325C7A1}" presName="Name13" presStyleLbl="parChTrans1D2" presStyleIdx="0" presStyleCnt="11"/>
      <dgm:spPr/>
    </dgm:pt>
    <dgm:pt modelId="{D8CB7C5F-60A8-480E-892A-671520684FD6}" type="pres">
      <dgm:prSet presAssocID="{BF8CB530-333C-495B-B123-F5E732C8A2AC}" presName="childText" presStyleLbl="bgAcc1" presStyleIdx="0" presStyleCnt="11" custScaleX="2000000" custScaleY="2000000">
        <dgm:presLayoutVars>
          <dgm:bulletEnabled val="1"/>
        </dgm:presLayoutVars>
      </dgm:prSet>
      <dgm:spPr/>
    </dgm:pt>
    <dgm:pt modelId="{E5170F04-6C9F-4D2F-A381-1AC444CB0EC1}" type="pres">
      <dgm:prSet presAssocID="{4547EF4D-1FBC-4D98-96B2-9A5746E580D4}" presName="Name13" presStyleLbl="parChTrans1D2" presStyleIdx="1" presStyleCnt="11"/>
      <dgm:spPr/>
    </dgm:pt>
    <dgm:pt modelId="{92203A3A-C1AC-40DE-987C-459F62AF32CD}" type="pres">
      <dgm:prSet presAssocID="{D2BAC3F3-867F-484F-9E58-78A299D3EBEC}" presName="childText" presStyleLbl="bgAcc1" presStyleIdx="1" presStyleCnt="11" custScaleX="2000000" custScaleY="2000000" custLinFactY="1400000" custLinFactNeighborY="1405551">
        <dgm:presLayoutVars>
          <dgm:bulletEnabled val="1"/>
        </dgm:presLayoutVars>
      </dgm:prSet>
      <dgm:spPr/>
    </dgm:pt>
    <dgm:pt modelId="{3F1AB4A9-71FE-429E-9A11-3D798476E83E}" type="pres">
      <dgm:prSet presAssocID="{652EF259-C827-45CA-9EDC-BBFAFD239D7B}" presName="Name13" presStyleLbl="parChTrans1D2" presStyleIdx="2" presStyleCnt="11"/>
      <dgm:spPr/>
    </dgm:pt>
    <dgm:pt modelId="{33DC3436-7DAD-47B2-A59B-D8CD04FFB215}" type="pres">
      <dgm:prSet presAssocID="{0581A3A0-BADA-40BC-B09A-E2D7FDC236CB}" presName="childText" presStyleLbl="bgAcc1" presStyleIdx="2" presStyleCnt="11" custScaleX="2000000" custScaleY="2000000" custLinFactY="-800000" custLinFactNeighborX="45081" custLinFactNeighborY="-854008">
        <dgm:presLayoutVars>
          <dgm:bulletEnabled val="1"/>
        </dgm:presLayoutVars>
      </dgm:prSet>
      <dgm:spPr/>
    </dgm:pt>
    <dgm:pt modelId="{F68BF8DA-AFC9-4B21-859E-9FC6C6800CA3}" type="pres">
      <dgm:prSet presAssocID="{C9E6A2B3-CE40-43BA-AE37-7BE7AF60E0CE}" presName="root" presStyleCnt="0"/>
      <dgm:spPr/>
    </dgm:pt>
    <dgm:pt modelId="{245A0229-BD81-4201-9239-507A01021C96}" type="pres">
      <dgm:prSet presAssocID="{C9E6A2B3-CE40-43BA-AE37-7BE7AF60E0CE}" presName="rootComposite" presStyleCnt="0"/>
      <dgm:spPr/>
    </dgm:pt>
    <dgm:pt modelId="{E8693EC0-8490-4981-8052-A79F866E4A3E}" type="pres">
      <dgm:prSet presAssocID="{C9E6A2B3-CE40-43BA-AE37-7BE7AF60E0CE}" presName="rootText" presStyleLbl="node1" presStyleIdx="1" presStyleCnt="7" custScaleX="1799144" custScaleY="1502983" custLinFactY="-400000" custLinFactNeighborX="9326" custLinFactNeighborY="-467311"/>
      <dgm:spPr/>
    </dgm:pt>
    <dgm:pt modelId="{9BF69EC2-4FD3-46EB-A5F0-F4D4ED344488}" type="pres">
      <dgm:prSet presAssocID="{C9E6A2B3-CE40-43BA-AE37-7BE7AF60E0CE}" presName="rootConnector" presStyleLbl="node1" presStyleIdx="1" presStyleCnt="7"/>
      <dgm:spPr/>
    </dgm:pt>
    <dgm:pt modelId="{0B2F5283-1D7C-4627-97EF-9E61E17E05B0}" type="pres">
      <dgm:prSet presAssocID="{C9E6A2B3-CE40-43BA-AE37-7BE7AF60E0CE}" presName="childShape" presStyleCnt="0"/>
      <dgm:spPr/>
    </dgm:pt>
    <dgm:pt modelId="{67BBBE14-0E26-406C-B8E4-AB9CDC39BA10}" type="pres">
      <dgm:prSet presAssocID="{D831C567-0CF3-4BE5-8F28-936DB65D6CD2}" presName="Name13" presStyleLbl="parChTrans1D2" presStyleIdx="3" presStyleCnt="11"/>
      <dgm:spPr/>
    </dgm:pt>
    <dgm:pt modelId="{3A09C17F-B238-4AF1-9E38-824C14245240}" type="pres">
      <dgm:prSet presAssocID="{3C89AE21-468D-4A78-9C9C-3C6D4D111CD6}" presName="childText" presStyleLbl="bgAcc1" presStyleIdx="3" presStyleCnt="11" custScaleX="2000000" custScaleY="2000000">
        <dgm:presLayoutVars>
          <dgm:bulletEnabled val="1"/>
        </dgm:presLayoutVars>
      </dgm:prSet>
      <dgm:spPr/>
    </dgm:pt>
    <dgm:pt modelId="{663D22FA-2962-430B-94CA-69849D58E7D6}" type="pres">
      <dgm:prSet presAssocID="{9F689E42-0658-4419-A56F-867B8A41C439}" presName="root" presStyleCnt="0"/>
      <dgm:spPr/>
    </dgm:pt>
    <dgm:pt modelId="{DB12F358-7E55-4263-A25D-70F85BFB4B1A}" type="pres">
      <dgm:prSet presAssocID="{9F689E42-0658-4419-A56F-867B8A41C439}" presName="rootComposite" presStyleCnt="0"/>
      <dgm:spPr/>
    </dgm:pt>
    <dgm:pt modelId="{532EFD4B-0D72-4461-AFB6-68E670C0016A}" type="pres">
      <dgm:prSet presAssocID="{9F689E42-0658-4419-A56F-867B8A41C439}" presName="rootText" presStyleLbl="node1" presStyleIdx="2" presStyleCnt="7" custScaleX="1799144" custScaleY="1502983" custLinFactY="-400000" custLinFactNeighborX="9326" custLinFactNeighborY="-467311"/>
      <dgm:spPr/>
    </dgm:pt>
    <dgm:pt modelId="{BB9189C2-CD33-47EA-96CD-8DFFA1EE50E5}" type="pres">
      <dgm:prSet presAssocID="{9F689E42-0658-4419-A56F-867B8A41C439}" presName="rootConnector" presStyleLbl="node1" presStyleIdx="2" presStyleCnt="7"/>
      <dgm:spPr/>
    </dgm:pt>
    <dgm:pt modelId="{5C99FF63-E531-4386-A422-885C4C8333D5}" type="pres">
      <dgm:prSet presAssocID="{9F689E42-0658-4419-A56F-867B8A41C439}" presName="childShape" presStyleCnt="0"/>
      <dgm:spPr/>
    </dgm:pt>
    <dgm:pt modelId="{18F8E8DA-D962-4753-946C-F223FD156D18}" type="pres">
      <dgm:prSet presAssocID="{58CD18E0-412E-4313-902E-A301DCB21C2A}" presName="Name13" presStyleLbl="parChTrans1D2" presStyleIdx="4" presStyleCnt="11"/>
      <dgm:spPr/>
    </dgm:pt>
    <dgm:pt modelId="{9644E242-6F8D-4873-BDC8-675C725D1E21}" type="pres">
      <dgm:prSet presAssocID="{65763482-075E-486A-A3EC-6315A1BC94C3}" presName="childText" presStyleLbl="bgAcc1" presStyleIdx="4" presStyleCnt="11" custScaleX="2000000" custScaleY="2000000">
        <dgm:presLayoutVars>
          <dgm:bulletEnabled val="1"/>
        </dgm:presLayoutVars>
      </dgm:prSet>
      <dgm:spPr/>
    </dgm:pt>
    <dgm:pt modelId="{D8249296-84A9-4E97-8603-01789448805E}" type="pres">
      <dgm:prSet presAssocID="{636A95A2-2695-4BC7-A523-CB80BF6AC36F}" presName="Name13" presStyleLbl="parChTrans1D2" presStyleIdx="5" presStyleCnt="11"/>
      <dgm:spPr/>
    </dgm:pt>
    <dgm:pt modelId="{A9CCDA0A-F59F-416C-82AD-7B1A94805A02}" type="pres">
      <dgm:prSet presAssocID="{FBA36386-C072-4DB5-8DD5-7F691E1BE29B}" presName="childText" presStyleLbl="bgAcc1" presStyleIdx="5" presStyleCnt="11" custScaleX="2000000" custScaleY="2000000" custLinFactY="170993" custLinFactNeighborY="200000">
        <dgm:presLayoutVars>
          <dgm:bulletEnabled val="1"/>
        </dgm:presLayoutVars>
      </dgm:prSet>
      <dgm:spPr/>
    </dgm:pt>
    <dgm:pt modelId="{BE7A8F16-D9ED-441E-9EB9-95A8AC78D922}" type="pres">
      <dgm:prSet presAssocID="{0C0E1609-E303-4714-B60C-A8E8A3211B29}" presName="root" presStyleCnt="0"/>
      <dgm:spPr/>
    </dgm:pt>
    <dgm:pt modelId="{7F5CE4C4-5A0A-4239-A466-E103FE548CB0}" type="pres">
      <dgm:prSet presAssocID="{0C0E1609-E303-4714-B60C-A8E8A3211B29}" presName="rootComposite" presStyleCnt="0"/>
      <dgm:spPr/>
    </dgm:pt>
    <dgm:pt modelId="{6F2C599C-4B12-4606-8762-806F8743145C}" type="pres">
      <dgm:prSet presAssocID="{0C0E1609-E303-4714-B60C-A8E8A3211B29}" presName="rootText" presStyleLbl="node1" presStyleIdx="3" presStyleCnt="7" custScaleX="1799144" custScaleY="1520258" custLinFactY="-400000" custLinFactNeighborX="9326" custLinFactNeighborY="-467311"/>
      <dgm:spPr/>
    </dgm:pt>
    <dgm:pt modelId="{F0D98926-BDAA-4A88-81F6-E75ECF108A3B}" type="pres">
      <dgm:prSet presAssocID="{0C0E1609-E303-4714-B60C-A8E8A3211B29}" presName="rootConnector" presStyleLbl="node1" presStyleIdx="3" presStyleCnt="7"/>
      <dgm:spPr/>
    </dgm:pt>
    <dgm:pt modelId="{FADEAE98-A8F4-49BB-90DC-24769C85F6F7}" type="pres">
      <dgm:prSet presAssocID="{0C0E1609-E303-4714-B60C-A8E8A3211B29}" presName="childShape" presStyleCnt="0"/>
      <dgm:spPr/>
    </dgm:pt>
    <dgm:pt modelId="{E7D69122-1CF5-42FA-8F86-4C1D874AA81F}" type="pres">
      <dgm:prSet presAssocID="{65C36B59-75C8-4498-8E82-E5C9913029F8}" presName="Name13" presStyleLbl="parChTrans1D2" presStyleIdx="6" presStyleCnt="11"/>
      <dgm:spPr/>
    </dgm:pt>
    <dgm:pt modelId="{17DDC849-B852-4D74-84F0-C8A74555D9BA}" type="pres">
      <dgm:prSet presAssocID="{ACEE8836-BDA7-4572-8CE3-1FDED9555068}" presName="childText" presStyleLbl="bgAcc1" presStyleIdx="6" presStyleCnt="11" custScaleX="2000000" custScaleY="2000000">
        <dgm:presLayoutVars>
          <dgm:bulletEnabled val="1"/>
        </dgm:presLayoutVars>
      </dgm:prSet>
      <dgm:spPr/>
    </dgm:pt>
    <dgm:pt modelId="{64C55744-03FF-49B7-B3FC-42E5A8EFBBFD}" type="pres">
      <dgm:prSet presAssocID="{59DCEBB5-7DBD-44C2-9A38-A4031DFEBB74}" presName="root" presStyleCnt="0"/>
      <dgm:spPr/>
    </dgm:pt>
    <dgm:pt modelId="{7B0FB029-26A2-49CE-8B8E-5C6395A85F18}" type="pres">
      <dgm:prSet presAssocID="{59DCEBB5-7DBD-44C2-9A38-A4031DFEBB74}" presName="rootComposite" presStyleCnt="0"/>
      <dgm:spPr/>
    </dgm:pt>
    <dgm:pt modelId="{F65DC1D8-E5AF-4A69-BA4A-F7C0D5000159}" type="pres">
      <dgm:prSet presAssocID="{59DCEBB5-7DBD-44C2-9A38-A4031DFEBB74}" presName="rootText" presStyleLbl="node1" presStyleIdx="4" presStyleCnt="7" custScaleX="1799144" custScaleY="1520258" custLinFactY="-400000" custLinFactNeighborX="9326" custLinFactNeighborY="-467311"/>
      <dgm:spPr/>
    </dgm:pt>
    <dgm:pt modelId="{2572DCC3-E4CA-41E4-BDB7-9C23666607FA}" type="pres">
      <dgm:prSet presAssocID="{59DCEBB5-7DBD-44C2-9A38-A4031DFEBB74}" presName="rootConnector" presStyleLbl="node1" presStyleIdx="4" presStyleCnt="7"/>
      <dgm:spPr/>
    </dgm:pt>
    <dgm:pt modelId="{D69432DF-6070-4176-9F13-75E1277C0A5F}" type="pres">
      <dgm:prSet presAssocID="{59DCEBB5-7DBD-44C2-9A38-A4031DFEBB74}" presName="childShape" presStyleCnt="0"/>
      <dgm:spPr/>
    </dgm:pt>
    <dgm:pt modelId="{6A4E8263-23F3-4C7D-BD63-14398E685E2A}" type="pres">
      <dgm:prSet presAssocID="{F55D93A1-F376-47FB-BE9F-6B872DFC8F6F}" presName="Name13" presStyleLbl="parChTrans1D2" presStyleIdx="7" presStyleCnt="11"/>
      <dgm:spPr/>
    </dgm:pt>
    <dgm:pt modelId="{31248FFA-9164-416E-8AFB-A3BA3632CC59}" type="pres">
      <dgm:prSet presAssocID="{C5B783DC-3428-468B-9AD5-5822D0961DD0}" presName="childText" presStyleLbl="bgAcc1" presStyleIdx="7" presStyleCnt="11" custScaleX="2000000" custScaleY="2000000">
        <dgm:presLayoutVars>
          <dgm:bulletEnabled val="1"/>
        </dgm:presLayoutVars>
      </dgm:prSet>
      <dgm:spPr/>
    </dgm:pt>
    <dgm:pt modelId="{D726722C-0161-412D-932C-E5D636BC63DA}" type="pres">
      <dgm:prSet presAssocID="{EC69A810-14F4-4FC9-BBFC-5CFC54388E60}" presName="root" presStyleCnt="0"/>
      <dgm:spPr/>
    </dgm:pt>
    <dgm:pt modelId="{ECCFD243-7781-447C-92CF-5F1476A5890B}" type="pres">
      <dgm:prSet presAssocID="{EC69A810-14F4-4FC9-BBFC-5CFC54388E60}" presName="rootComposite" presStyleCnt="0"/>
      <dgm:spPr/>
    </dgm:pt>
    <dgm:pt modelId="{465BEED0-9FDA-47DE-ABDB-E5D15935A433}" type="pres">
      <dgm:prSet presAssocID="{EC69A810-14F4-4FC9-BBFC-5CFC54388E60}" presName="rootText" presStyleLbl="node1" presStyleIdx="5" presStyleCnt="7" custScaleX="1889978" custScaleY="1513301" custLinFactY="-400000" custLinFactNeighborX="9326" custLinFactNeighborY="-467311"/>
      <dgm:spPr/>
    </dgm:pt>
    <dgm:pt modelId="{1FAA5038-0267-433B-8F3E-56A5CFEC1CC2}" type="pres">
      <dgm:prSet presAssocID="{EC69A810-14F4-4FC9-BBFC-5CFC54388E60}" presName="rootConnector" presStyleLbl="node1" presStyleIdx="5" presStyleCnt="7"/>
      <dgm:spPr/>
    </dgm:pt>
    <dgm:pt modelId="{D24F4D77-C1A2-4D68-A39E-803F08A878DD}" type="pres">
      <dgm:prSet presAssocID="{EC69A810-14F4-4FC9-BBFC-5CFC54388E60}" presName="childShape" presStyleCnt="0"/>
      <dgm:spPr/>
    </dgm:pt>
    <dgm:pt modelId="{771C2BDD-FC1D-4A7F-8891-92FEFC7F3D56}" type="pres">
      <dgm:prSet presAssocID="{77050E9B-F496-44CE-9596-607BD689A479}" presName="Name13" presStyleLbl="parChTrans1D2" presStyleIdx="8" presStyleCnt="11"/>
      <dgm:spPr/>
    </dgm:pt>
    <dgm:pt modelId="{F975FCDF-CE7C-4AB5-81C7-1A44FF3648EA}" type="pres">
      <dgm:prSet presAssocID="{A60DD337-FB97-4580-9482-937AE97359CB}" presName="childText" presStyleLbl="bgAcc1" presStyleIdx="8" presStyleCnt="11" custScaleX="2000000" custScaleY="2000000">
        <dgm:presLayoutVars>
          <dgm:bulletEnabled val="1"/>
        </dgm:presLayoutVars>
      </dgm:prSet>
      <dgm:spPr/>
    </dgm:pt>
    <dgm:pt modelId="{C4B99A5B-18D6-4E35-A23C-3B51209287EB}" type="pres">
      <dgm:prSet presAssocID="{930C85C7-CEA1-4B18-BBD6-68908A456B7F}" presName="Name13" presStyleLbl="parChTrans1D2" presStyleIdx="9" presStyleCnt="11"/>
      <dgm:spPr/>
    </dgm:pt>
    <dgm:pt modelId="{B73C6270-4837-4D84-A786-6C67D4679BD3}" type="pres">
      <dgm:prSet presAssocID="{D18E70C1-C5AF-4282-BABF-8D11572D61C9}" presName="childText" presStyleLbl="bgAcc1" presStyleIdx="9" presStyleCnt="11" custScaleX="2000000" custScaleY="2000000" custLinFactY="170993" custLinFactNeighborX="15840" custLinFactNeighborY="200000">
        <dgm:presLayoutVars>
          <dgm:bulletEnabled val="1"/>
        </dgm:presLayoutVars>
      </dgm:prSet>
      <dgm:spPr/>
    </dgm:pt>
    <dgm:pt modelId="{77841569-14C7-4232-832C-85C7D23ACC90}" type="pres">
      <dgm:prSet presAssocID="{6C7D6990-3A12-4976-BE48-24F38B8A01A4}" presName="root" presStyleCnt="0"/>
      <dgm:spPr/>
    </dgm:pt>
    <dgm:pt modelId="{A05ECA21-B3F4-46C9-9AFA-AF15DB5E3B48}" type="pres">
      <dgm:prSet presAssocID="{6C7D6990-3A12-4976-BE48-24F38B8A01A4}" presName="rootComposite" presStyleCnt="0"/>
      <dgm:spPr/>
    </dgm:pt>
    <dgm:pt modelId="{EC9E0888-18C5-404E-9303-D3907108D1C9}" type="pres">
      <dgm:prSet presAssocID="{6C7D6990-3A12-4976-BE48-24F38B8A01A4}" presName="rootText" presStyleLbl="node1" presStyleIdx="6" presStyleCnt="7" custScaleX="1799144" custScaleY="1536150" custLinFactY="-400000" custLinFactNeighborX="9326" custLinFactNeighborY="-467311"/>
      <dgm:spPr/>
    </dgm:pt>
    <dgm:pt modelId="{761507E1-B24D-478A-8392-C53BB16496B8}" type="pres">
      <dgm:prSet presAssocID="{6C7D6990-3A12-4976-BE48-24F38B8A01A4}" presName="rootConnector" presStyleLbl="node1" presStyleIdx="6" presStyleCnt="7"/>
      <dgm:spPr/>
    </dgm:pt>
    <dgm:pt modelId="{E8386A59-7ADF-42D8-AFAE-8131A2735D15}" type="pres">
      <dgm:prSet presAssocID="{6C7D6990-3A12-4976-BE48-24F38B8A01A4}" presName="childShape" presStyleCnt="0"/>
      <dgm:spPr/>
    </dgm:pt>
    <dgm:pt modelId="{96466061-D905-47CF-824F-541EF1D3A70D}" type="pres">
      <dgm:prSet presAssocID="{F11CB13C-7BB8-4134-A27A-31F62C260C4C}" presName="Name13" presStyleLbl="parChTrans1D2" presStyleIdx="10" presStyleCnt="11"/>
      <dgm:spPr/>
    </dgm:pt>
    <dgm:pt modelId="{BC7545E0-C71E-401F-91FB-C48165331286}" type="pres">
      <dgm:prSet presAssocID="{7922BB1F-1123-4991-976A-CE13B1892539}" presName="childText" presStyleLbl="bgAcc1" presStyleIdx="10" presStyleCnt="11" custScaleX="2000000" custScaleY="2000000">
        <dgm:presLayoutVars>
          <dgm:bulletEnabled val="1"/>
        </dgm:presLayoutVars>
      </dgm:prSet>
      <dgm:spPr/>
    </dgm:pt>
  </dgm:ptLst>
  <dgm:cxnLst>
    <dgm:cxn modelId="{F70F9401-0E72-40DC-9A05-E63E7F5436B9}" type="presOf" srcId="{C9E6A2B3-CE40-43BA-AE37-7BE7AF60E0CE}" destId="{9BF69EC2-4FD3-46EB-A5F0-F4D4ED344488}" srcOrd="1" destOrd="0" presId="urn:microsoft.com/office/officeart/2005/8/layout/hierarchy3"/>
    <dgm:cxn modelId="{13084402-4652-48CF-A4B3-A542F8983531}" type="presOf" srcId="{930C85C7-CEA1-4B18-BBD6-68908A456B7F}" destId="{C4B99A5B-18D6-4E35-A23C-3B51209287EB}" srcOrd="0" destOrd="0" presId="urn:microsoft.com/office/officeart/2005/8/layout/hierarchy3"/>
    <dgm:cxn modelId="{A4AF9002-ED44-406B-9332-4A9F4D3171AA}" type="presOf" srcId="{652EF259-C827-45CA-9EDC-BBFAFD239D7B}" destId="{3F1AB4A9-71FE-429E-9A11-3D798476E83E}" srcOrd="0" destOrd="0" presId="urn:microsoft.com/office/officeart/2005/8/layout/hierarchy3"/>
    <dgm:cxn modelId="{45AF2D03-EB69-4A75-A2CE-D459968AFB08}" srcId="{C9E6A2B3-CE40-43BA-AE37-7BE7AF60E0CE}" destId="{3C89AE21-468D-4A78-9C9C-3C6D4D111CD6}" srcOrd="0" destOrd="0" parTransId="{D831C567-0CF3-4BE5-8F28-936DB65D6CD2}" sibTransId="{5A1D35CB-0FB3-4845-B713-07612BD78B53}"/>
    <dgm:cxn modelId="{30D08D03-99DC-435D-9ACC-E693444DCA6B}" type="presOf" srcId="{D18E70C1-C5AF-4282-BABF-8D11572D61C9}" destId="{B73C6270-4837-4D84-A786-6C67D4679BD3}" srcOrd="0" destOrd="0" presId="urn:microsoft.com/office/officeart/2005/8/layout/hierarchy3"/>
    <dgm:cxn modelId="{CB92D609-15D2-40A8-9F03-70AE892CEF64}" type="presOf" srcId="{65763482-075E-486A-A3EC-6315A1BC94C3}" destId="{9644E242-6F8D-4873-BDC8-675C725D1E21}" srcOrd="0" destOrd="0" presId="urn:microsoft.com/office/officeart/2005/8/layout/hierarchy3"/>
    <dgm:cxn modelId="{E670D414-ABA4-4D9A-9BC5-CD81196EBB2D}" srcId="{9F689E42-0658-4419-A56F-867B8A41C439}" destId="{65763482-075E-486A-A3EC-6315A1BC94C3}" srcOrd="0" destOrd="0" parTransId="{58CD18E0-412E-4313-902E-A301DCB21C2A}" sibTransId="{75C91AB6-75CA-4FA8-B27C-949A6E3AC9AC}"/>
    <dgm:cxn modelId="{53C09B15-A9A6-47A8-9454-15A49238DFAE}" type="presOf" srcId="{7922BB1F-1123-4991-976A-CE13B1892539}" destId="{BC7545E0-C71E-401F-91FB-C48165331286}" srcOrd="0" destOrd="0" presId="urn:microsoft.com/office/officeart/2005/8/layout/hierarchy3"/>
    <dgm:cxn modelId="{DC9CEC1C-70A1-47BF-A147-6F07F4F19A7A}" type="presOf" srcId="{59DCEBB5-7DBD-44C2-9A38-A4031DFEBB74}" destId="{F65DC1D8-E5AF-4A69-BA4A-F7C0D5000159}" srcOrd="0" destOrd="0" presId="urn:microsoft.com/office/officeart/2005/8/layout/hierarchy3"/>
    <dgm:cxn modelId="{23721F1F-1D7C-4651-83EA-9BE1632FFEDE}" srcId="{B5FC16EB-2B11-4889-A93A-9C5F47A13498}" destId="{BF8CB530-333C-495B-B123-F5E732C8A2AC}" srcOrd="0" destOrd="0" parTransId="{D0DF56BE-F3B8-481B-806F-92F9D325C7A1}" sibTransId="{33302C9F-3BEA-4CFE-B642-CB40C34EC273}"/>
    <dgm:cxn modelId="{F83B1420-6C8B-4244-9FB4-01550F1A3E7A}" type="presOf" srcId="{ACEE8836-BDA7-4572-8CE3-1FDED9555068}" destId="{17DDC849-B852-4D74-84F0-C8A74555D9BA}" srcOrd="0" destOrd="0" presId="urn:microsoft.com/office/officeart/2005/8/layout/hierarchy3"/>
    <dgm:cxn modelId="{E3B82D2B-74B9-47D2-9F8C-42EBCC728909}" type="presOf" srcId="{0C0E1609-E303-4714-B60C-A8E8A3211B29}" destId="{F0D98926-BDAA-4A88-81F6-E75ECF108A3B}" srcOrd="1" destOrd="0" presId="urn:microsoft.com/office/officeart/2005/8/layout/hierarchy3"/>
    <dgm:cxn modelId="{7DE0932F-43BF-429E-A764-C086BDE3BC25}" type="presOf" srcId="{65C36B59-75C8-4498-8E82-E5C9913029F8}" destId="{E7D69122-1CF5-42FA-8F86-4C1D874AA81F}" srcOrd="0" destOrd="0" presId="urn:microsoft.com/office/officeart/2005/8/layout/hierarchy3"/>
    <dgm:cxn modelId="{0999DD2F-1D6B-487C-B92B-EB13A938BC18}" type="presOf" srcId="{D831C567-0CF3-4BE5-8F28-936DB65D6CD2}" destId="{67BBBE14-0E26-406C-B8E4-AB9CDC39BA10}" srcOrd="0" destOrd="0" presId="urn:microsoft.com/office/officeart/2005/8/layout/hierarchy3"/>
    <dgm:cxn modelId="{93037530-AD4B-46FA-8411-857C1CC2FD94}" srcId="{B5FC16EB-2B11-4889-A93A-9C5F47A13498}" destId="{D2BAC3F3-867F-484F-9E58-78A299D3EBEC}" srcOrd="1" destOrd="0" parTransId="{4547EF4D-1FBC-4D98-96B2-9A5746E580D4}" sibTransId="{6147954F-AC1A-491A-90F0-53F8EBB4A495}"/>
    <dgm:cxn modelId="{23679C39-43BB-4A7F-A574-13503496ED23}" srcId="{FC5BFD1F-FE22-4646-A67E-54151365992B}" destId="{EC69A810-14F4-4FC9-BBFC-5CFC54388E60}" srcOrd="5" destOrd="0" parTransId="{A0FBB860-53E9-4474-8D43-FA9A37A57F82}" sibTransId="{DEA5EDE0-25EE-4BDB-AA91-40E2EE845A00}"/>
    <dgm:cxn modelId="{BA0B133A-40A0-40A7-9D95-957EB42716EB}" type="presOf" srcId="{9F689E42-0658-4419-A56F-867B8A41C439}" destId="{BB9189C2-CD33-47EA-96CD-8DFFA1EE50E5}" srcOrd="1" destOrd="0" presId="urn:microsoft.com/office/officeart/2005/8/layout/hierarchy3"/>
    <dgm:cxn modelId="{7E093D3F-B7B0-4F1B-97F5-DF8300DC5F39}" type="presOf" srcId="{A60DD337-FB97-4580-9482-937AE97359CB}" destId="{F975FCDF-CE7C-4AB5-81C7-1A44FF3648EA}" srcOrd="0" destOrd="0" presId="urn:microsoft.com/office/officeart/2005/8/layout/hierarchy3"/>
    <dgm:cxn modelId="{29820140-A68B-4683-9D71-530AD6ED0E17}" srcId="{FC5BFD1F-FE22-4646-A67E-54151365992B}" destId="{B5FC16EB-2B11-4889-A93A-9C5F47A13498}" srcOrd="0" destOrd="0" parTransId="{52B6A9B7-CA3B-4B3F-8629-564842665D4D}" sibTransId="{4448C034-ED91-4954-B5F5-8E58D29CB1A7}"/>
    <dgm:cxn modelId="{64416149-981E-4799-8918-83939F89A59E}" type="presOf" srcId="{59DCEBB5-7DBD-44C2-9A38-A4031DFEBB74}" destId="{2572DCC3-E4CA-41E4-BDB7-9C23666607FA}" srcOrd="1" destOrd="0" presId="urn:microsoft.com/office/officeart/2005/8/layout/hierarchy3"/>
    <dgm:cxn modelId="{04533E4A-80E4-449C-8441-05C0AEA09DAF}" type="presOf" srcId="{3C89AE21-468D-4A78-9C9C-3C6D4D111CD6}" destId="{3A09C17F-B238-4AF1-9E38-824C14245240}" srcOrd="0" destOrd="0" presId="urn:microsoft.com/office/officeart/2005/8/layout/hierarchy3"/>
    <dgm:cxn modelId="{F31B7C4C-3F92-47F6-A7CF-7DCB1D1B42CA}" srcId="{EC69A810-14F4-4FC9-BBFC-5CFC54388E60}" destId="{A60DD337-FB97-4580-9482-937AE97359CB}" srcOrd="0" destOrd="0" parTransId="{77050E9B-F496-44CE-9596-607BD689A479}" sibTransId="{597E2650-0E74-429E-BEDD-4BB38F066B00}"/>
    <dgm:cxn modelId="{98CB0653-97D8-448E-9CF7-59DACCCBBC8A}" type="presOf" srcId="{F55D93A1-F376-47FB-BE9F-6B872DFC8F6F}" destId="{6A4E8263-23F3-4C7D-BD63-14398E685E2A}" srcOrd="0" destOrd="0" presId="urn:microsoft.com/office/officeart/2005/8/layout/hierarchy3"/>
    <dgm:cxn modelId="{8CF2EC53-45D0-4F0F-851B-C4DBF618E8AB}" type="presOf" srcId="{F11CB13C-7BB8-4134-A27A-31F62C260C4C}" destId="{96466061-D905-47CF-824F-541EF1D3A70D}" srcOrd="0" destOrd="0" presId="urn:microsoft.com/office/officeart/2005/8/layout/hierarchy3"/>
    <dgm:cxn modelId="{C6A98C55-2AE9-4C6A-8B8D-D466DE5A0E2C}" srcId="{59DCEBB5-7DBD-44C2-9A38-A4031DFEBB74}" destId="{C5B783DC-3428-468B-9AD5-5822D0961DD0}" srcOrd="0" destOrd="0" parTransId="{F55D93A1-F376-47FB-BE9F-6B872DFC8F6F}" sibTransId="{B8DBBF53-301E-4912-A872-DA588503E949}"/>
    <dgm:cxn modelId="{CB82087B-A885-41FA-BC39-C851A4A0D7FD}" srcId="{6C7D6990-3A12-4976-BE48-24F38B8A01A4}" destId="{7922BB1F-1123-4991-976A-CE13B1892539}" srcOrd="0" destOrd="0" parTransId="{F11CB13C-7BB8-4134-A27A-31F62C260C4C}" sibTransId="{EE01B83D-65EC-4A50-8570-40DC6FB97579}"/>
    <dgm:cxn modelId="{4CC5D87D-F9E0-4318-8BDB-200B2E1F2AF1}" srcId="{FC5BFD1F-FE22-4646-A67E-54151365992B}" destId="{C9E6A2B3-CE40-43BA-AE37-7BE7AF60E0CE}" srcOrd="1" destOrd="0" parTransId="{BF0DED99-7CF1-4DCC-AB2D-46C3A3CA529D}" sibTransId="{B16E9100-FCDC-4C6B-B97F-9B3E282B1DA7}"/>
    <dgm:cxn modelId="{C34B1484-975A-4376-A4D2-562D6D9F6F65}" type="presOf" srcId="{EC69A810-14F4-4FC9-BBFC-5CFC54388E60}" destId="{1FAA5038-0267-433B-8F3E-56A5CFEC1CC2}" srcOrd="1" destOrd="0" presId="urn:microsoft.com/office/officeart/2005/8/layout/hierarchy3"/>
    <dgm:cxn modelId="{F22B3E92-7B90-4159-9EBB-1ABFAD0B7A6F}" srcId="{0C0E1609-E303-4714-B60C-A8E8A3211B29}" destId="{ACEE8836-BDA7-4572-8CE3-1FDED9555068}" srcOrd="0" destOrd="0" parTransId="{65C36B59-75C8-4498-8E82-E5C9913029F8}" sibTransId="{5F217CA7-2495-48E0-A466-82DEEBE41FAC}"/>
    <dgm:cxn modelId="{713C0198-4F00-47A5-86ED-7F8477B33E68}" type="presOf" srcId="{0581A3A0-BADA-40BC-B09A-E2D7FDC236CB}" destId="{33DC3436-7DAD-47B2-A59B-D8CD04FFB215}" srcOrd="0" destOrd="0" presId="urn:microsoft.com/office/officeart/2005/8/layout/hierarchy3"/>
    <dgm:cxn modelId="{F3A3839B-0929-4338-93C9-B25A9CEB1212}" type="presOf" srcId="{58CD18E0-412E-4313-902E-A301DCB21C2A}" destId="{18F8E8DA-D962-4753-946C-F223FD156D18}" srcOrd="0" destOrd="0" presId="urn:microsoft.com/office/officeart/2005/8/layout/hierarchy3"/>
    <dgm:cxn modelId="{2007F49F-206A-4B6E-9053-C61D7F0301D7}" type="presOf" srcId="{4547EF4D-1FBC-4D98-96B2-9A5746E580D4}" destId="{E5170F04-6C9F-4D2F-A381-1AC444CB0EC1}" srcOrd="0" destOrd="0" presId="urn:microsoft.com/office/officeart/2005/8/layout/hierarchy3"/>
    <dgm:cxn modelId="{3F177EA2-E493-4A2B-A01C-A7176E51A4E8}" srcId="{FC5BFD1F-FE22-4646-A67E-54151365992B}" destId="{0C0E1609-E303-4714-B60C-A8E8A3211B29}" srcOrd="3" destOrd="0" parTransId="{31746FEA-065C-43C9-914C-3D4850A0A1B5}" sibTransId="{05C24D7B-AAA8-401F-9934-33B3CD7B76E2}"/>
    <dgm:cxn modelId="{4FBF57A3-0E5E-4F42-BFD9-32805BCD2094}" type="presOf" srcId="{0C0E1609-E303-4714-B60C-A8E8A3211B29}" destId="{6F2C599C-4B12-4606-8762-806F8743145C}" srcOrd="0" destOrd="0" presId="urn:microsoft.com/office/officeart/2005/8/layout/hierarchy3"/>
    <dgm:cxn modelId="{03913CA4-3023-4185-9FD7-48EEF70EFC9E}" srcId="{9F689E42-0658-4419-A56F-867B8A41C439}" destId="{FBA36386-C072-4DB5-8DD5-7F691E1BE29B}" srcOrd="1" destOrd="0" parTransId="{636A95A2-2695-4BC7-A523-CB80BF6AC36F}" sibTransId="{1BA92256-0694-4289-BC80-958CA6CEA0E1}"/>
    <dgm:cxn modelId="{43D438A5-C422-428C-B2FD-D7C25C0E0929}" srcId="{FC5BFD1F-FE22-4646-A67E-54151365992B}" destId="{9F689E42-0658-4419-A56F-867B8A41C439}" srcOrd="2" destOrd="0" parTransId="{6F8340BD-87FB-40A1-B653-41DC00E9734B}" sibTransId="{8BC11822-043D-4A6B-B100-39C771320008}"/>
    <dgm:cxn modelId="{79C964A9-5CD0-411C-A3FB-FD30AB3A74C5}" type="presOf" srcId="{FC5BFD1F-FE22-4646-A67E-54151365992B}" destId="{DB3AD936-1048-4818-A2BD-10A8C4419F82}" srcOrd="0" destOrd="0" presId="urn:microsoft.com/office/officeart/2005/8/layout/hierarchy3"/>
    <dgm:cxn modelId="{172030B5-4C18-4446-8337-814B3398D2CF}" type="presOf" srcId="{D2BAC3F3-867F-484F-9E58-78A299D3EBEC}" destId="{92203A3A-C1AC-40DE-987C-459F62AF32CD}" srcOrd="0" destOrd="0" presId="urn:microsoft.com/office/officeart/2005/8/layout/hierarchy3"/>
    <dgm:cxn modelId="{C46C0EBA-0232-4A61-A0FD-65A3EF5913B4}" type="presOf" srcId="{C9E6A2B3-CE40-43BA-AE37-7BE7AF60E0CE}" destId="{E8693EC0-8490-4981-8052-A79F866E4A3E}" srcOrd="0" destOrd="0" presId="urn:microsoft.com/office/officeart/2005/8/layout/hierarchy3"/>
    <dgm:cxn modelId="{34AEEEBA-F2C1-49D1-8F4A-32C070B0D097}" type="presOf" srcId="{6C7D6990-3A12-4976-BE48-24F38B8A01A4}" destId="{EC9E0888-18C5-404E-9303-D3907108D1C9}" srcOrd="0" destOrd="0" presId="urn:microsoft.com/office/officeart/2005/8/layout/hierarchy3"/>
    <dgm:cxn modelId="{CC0068D7-E1FA-4B93-A39E-4804304B11A6}" type="presOf" srcId="{636A95A2-2695-4BC7-A523-CB80BF6AC36F}" destId="{D8249296-84A9-4E97-8603-01789448805E}" srcOrd="0" destOrd="0" presId="urn:microsoft.com/office/officeart/2005/8/layout/hierarchy3"/>
    <dgm:cxn modelId="{DECFCAD8-60B9-4261-85FF-19D536BBD465}" type="presOf" srcId="{6C7D6990-3A12-4976-BE48-24F38B8A01A4}" destId="{761507E1-B24D-478A-8392-C53BB16496B8}" srcOrd="1" destOrd="0" presId="urn:microsoft.com/office/officeart/2005/8/layout/hierarchy3"/>
    <dgm:cxn modelId="{7FCBAFDE-D176-4137-BDB9-C5AB233E659F}" type="presOf" srcId="{C5B783DC-3428-468B-9AD5-5822D0961DD0}" destId="{31248FFA-9164-416E-8AFB-A3BA3632CC59}" srcOrd="0" destOrd="0" presId="urn:microsoft.com/office/officeart/2005/8/layout/hierarchy3"/>
    <dgm:cxn modelId="{0F8A9AE5-7DCC-419B-AABE-7358E1249AF2}" type="presOf" srcId="{D0DF56BE-F3B8-481B-806F-92F9D325C7A1}" destId="{9DD91AE9-2793-4B16-BB78-86E3064A3A8A}" srcOrd="0" destOrd="0" presId="urn:microsoft.com/office/officeart/2005/8/layout/hierarchy3"/>
    <dgm:cxn modelId="{99BA15F2-8320-48E6-85EC-65001DE35CA4}" type="presOf" srcId="{B5FC16EB-2B11-4889-A93A-9C5F47A13498}" destId="{1FDB3D41-D2D2-490E-9180-E5BA06CE9058}" srcOrd="0" destOrd="0" presId="urn:microsoft.com/office/officeart/2005/8/layout/hierarchy3"/>
    <dgm:cxn modelId="{77A619F3-6787-4C32-A9DB-7945BBDC4B32}" srcId="{EC69A810-14F4-4FC9-BBFC-5CFC54388E60}" destId="{D18E70C1-C5AF-4282-BABF-8D11572D61C9}" srcOrd="1" destOrd="0" parTransId="{930C85C7-CEA1-4B18-BBD6-68908A456B7F}" sibTransId="{FE5CF99E-0F00-4968-BD06-28EB239A7347}"/>
    <dgm:cxn modelId="{4F5F4FF3-AAC0-40F3-93A1-FD011711DEF7}" srcId="{FC5BFD1F-FE22-4646-A67E-54151365992B}" destId="{6C7D6990-3A12-4976-BE48-24F38B8A01A4}" srcOrd="6" destOrd="0" parTransId="{3E22900C-6F64-4A62-A090-4EDF5BF8170C}" sibTransId="{F93FF591-0B10-4CC3-B812-B90796D63DBB}"/>
    <dgm:cxn modelId="{FA47FCF3-BA6A-4646-938F-4207C2BDF264}" srcId="{FC5BFD1F-FE22-4646-A67E-54151365992B}" destId="{59DCEBB5-7DBD-44C2-9A38-A4031DFEBB74}" srcOrd="4" destOrd="0" parTransId="{710A452C-0849-4BB1-B573-ABB3B81460E3}" sibTransId="{413AAB0B-3E17-4F3C-9FDB-FF948F29FEB2}"/>
    <dgm:cxn modelId="{D7CE17F5-8AEB-4280-B8B4-11A739B26B20}" type="presOf" srcId="{EC69A810-14F4-4FC9-BBFC-5CFC54388E60}" destId="{465BEED0-9FDA-47DE-ABDB-E5D15935A433}" srcOrd="0" destOrd="0" presId="urn:microsoft.com/office/officeart/2005/8/layout/hierarchy3"/>
    <dgm:cxn modelId="{28C471F6-A338-4885-8B3F-6B6DB741BA63}" srcId="{B5FC16EB-2B11-4889-A93A-9C5F47A13498}" destId="{0581A3A0-BADA-40BC-B09A-E2D7FDC236CB}" srcOrd="2" destOrd="0" parTransId="{652EF259-C827-45CA-9EDC-BBFAFD239D7B}" sibTransId="{D7530CFD-C873-492B-B662-B937A19B3342}"/>
    <dgm:cxn modelId="{1CA2AAF8-7CF4-4488-B148-49078831DE08}" type="presOf" srcId="{BF8CB530-333C-495B-B123-F5E732C8A2AC}" destId="{D8CB7C5F-60A8-480E-892A-671520684FD6}" srcOrd="0" destOrd="0" presId="urn:microsoft.com/office/officeart/2005/8/layout/hierarchy3"/>
    <dgm:cxn modelId="{2C0507FA-EE9B-42D4-9F9D-FD85F63828D9}" type="presOf" srcId="{77050E9B-F496-44CE-9596-607BD689A479}" destId="{771C2BDD-FC1D-4A7F-8891-92FEFC7F3D56}" srcOrd="0" destOrd="0" presId="urn:microsoft.com/office/officeart/2005/8/layout/hierarchy3"/>
    <dgm:cxn modelId="{70CE12FD-D042-4E22-BF6F-D2F9CDEA6D61}" type="presOf" srcId="{B5FC16EB-2B11-4889-A93A-9C5F47A13498}" destId="{0EA3099B-B619-439C-B436-6A8F385E296D}" srcOrd="1" destOrd="0" presId="urn:microsoft.com/office/officeart/2005/8/layout/hierarchy3"/>
    <dgm:cxn modelId="{B443AAFD-D4D0-49E2-BF7B-7E3238AD8583}" type="presOf" srcId="{9F689E42-0658-4419-A56F-867B8A41C439}" destId="{532EFD4B-0D72-4461-AFB6-68E670C0016A}" srcOrd="0" destOrd="0" presId="urn:microsoft.com/office/officeart/2005/8/layout/hierarchy3"/>
    <dgm:cxn modelId="{971FD3FF-E45E-455B-BB22-25F353FA61A1}" type="presOf" srcId="{FBA36386-C072-4DB5-8DD5-7F691E1BE29B}" destId="{A9CCDA0A-F59F-416C-82AD-7B1A94805A02}" srcOrd="0" destOrd="0" presId="urn:microsoft.com/office/officeart/2005/8/layout/hierarchy3"/>
    <dgm:cxn modelId="{CC5E6BC2-0905-4DD6-804D-4E710CFE554F}" type="presParOf" srcId="{DB3AD936-1048-4818-A2BD-10A8C4419F82}" destId="{A5036C4B-4B73-4C98-B011-276CF9239557}" srcOrd="0" destOrd="0" presId="urn:microsoft.com/office/officeart/2005/8/layout/hierarchy3"/>
    <dgm:cxn modelId="{14E178A0-8189-4C33-9C90-1A0416E2472B}" type="presParOf" srcId="{A5036C4B-4B73-4C98-B011-276CF9239557}" destId="{166B0A81-BFF4-4EDA-95BB-4914B860F893}" srcOrd="0" destOrd="0" presId="urn:microsoft.com/office/officeart/2005/8/layout/hierarchy3"/>
    <dgm:cxn modelId="{2D0FF2A8-0E9F-4F8C-BB3B-D4BDAC3F394C}" type="presParOf" srcId="{166B0A81-BFF4-4EDA-95BB-4914B860F893}" destId="{1FDB3D41-D2D2-490E-9180-E5BA06CE9058}" srcOrd="0" destOrd="0" presId="urn:microsoft.com/office/officeart/2005/8/layout/hierarchy3"/>
    <dgm:cxn modelId="{0E9C8300-A172-4B03-BC25-7B3C7117922A}" type="presParOf" srcId="{166B0A81-BFF4-4EDA-95BB-4914B860F893}" destId="{0EA3099B-B619-439C-B436-6A8F385E296D}" srcOrd="1" destOrd="0" presId="urn:microsoft.com/office/officeart/2005/8/layout/hierarchy3"/>
    <dgm:cxn modelId="{0114E3FC-4CCF-401D-9647-39E420B75626}" type="presParOf" srcId="{A5036C4B-4B73-4C98-B011-276CF9239557}" destId="{D9BB9946-4936-4888-8D03-9F741322FDED}" srcOrd="1" destOrd="0" presId="urn:microsoft.com/office/officeart/2005/8/layout/hierarchy3"/>
    <dgm:cxn modelId="{1A77265B-2215-4641-BD8B-0FAA9E825EA2}" type="presParOf" srcId="{D9BB9946-4936-4888-8D03-9F741322FDED}" destId="{9DD91AE9-2793-4B16-BB78-86E3064A3A8A}" srcOrd="0" destOrd="0" presId="urn:microsoft.com/office/officeart/2005/8/layout/hierarchy3"/>
    <dgm:cxn modelId="{42D8F600-98B9-4667-88A5-2B098D9A4AF8}" type="presParOf" srcId="{D9BB9946-4936-4888-8D03-9F741322FDED}" destId="{D8CB7C5F-60A8-480E-892A-671520684FD6}" srcOrd="1" destOrd="0" presId="urn:microsoft.com/office/officeart/2005/8/layout/hierarchy3"/>
    <dgm:cxn modelId="{9DC1088A-BB7B-4139-A34E-C89E8B5E5888}" type="presParOf" srcId="{D9BB9946-4936-4888-8D03-9F741322FDED}" destId="{E5170F04-6C9F-4D2F-A381-1AC444CB0EC1}" srcOrd="2" destOrd="0" presId="urn:microsoft.com/office/officeart/2005/8/layout/hierarchy3"/>
    <dgm:cxn modelId="{2C2EAB86-DE84-4194-A426-6E44BCAA077E}" type="presParOf" srcId="{D9BB9946-4936-4888-8D03-9F741322FDED}" destId="{92203A3A-C1AC-40DE-987C-459F62AF32CD}" srcOrd="3" destOrd="0" presId="urn:microsoft.com/office/officeart/2005/8/layout/hierarchy3"/>
    <dgm:cxn modelId="{49C1E7D3-6584-4059-B4A9-D09427156D4A}" type="presParOf" srcId="{D9BB9946-4936-4888-8D03-9F741322FDED}" destId="{3F1AB4A9-71FE-429E-9A11-3D798476E83E}" srcOrd="4" destOrd="0" presId="urn:microsoft.com/office/officeart/2005/8/layout/hierarchy3"/>
    <dgm:cxn modelId="{27FF2168-4007-4261-A327-EACD4B8D9BA8}" type="presParOf" srcId="{D9BB9946-4936-4888-8D03-9F741322FDED}" destId="{33DC3436-7DAD-47B2-A59B-D8CD04FFB215}" srcOrd="5" destOrd="0" presId="urn:microsoft.com/office/officeart/2005/8/layout/hierarchy3"/>
    <dgm:cxn modelId="{F7B33CAE-B3F6-4B94-A7F5-F3ED6218D53C}" type="presParOf" srcId="{DB3AD936-1048-4818-A2BD-10A8C4419F82}" destId="{F68BF8DA-AFC9-4B21-859E-9FC6C6800CA3}" srcOrd="1" destOrd="0" presId="urn:microsoft.com/office/officeart/2005/8/layout/hierarchy3"/>
    <dgm:cxn modelId="{9654AD42-170E-4EB1-A1D1-18F79B0249A7}" type="presParOf" srcId="{F68BF8DA-AFC9-4B21-859E-9FC6C6800CA3}" destId="{245A0229-BD81-4201-9239-507A01021C96}" srcOrd="0" destOrd="0" presId="urn:microsoft.com/office/officeart/2005/8/layout/hierarchy3"/>
    <dgm:cxn modelId="{9CB28A04-1A00-477D-AAB8-BAC3536CFBB1}" type="presParOf" srcId="{245A0229-BD81-4201-9239-507A01021C96}" destId="{E8693EC0-8490-4981-8052-A79F866E4A3E}" srcOrd="0" destOrd="0" presId="urn:microsoft.com/office/officeart/2005/8/layout/hierarchy3"/>
    <dgm:cxn modelId="{80B8EF94-C316-4320-A7C8-E7C98778485B}" type="presParOf" srcId="{245A0229-BD81-4201-9239-507A01021C96}" destId="{9BF69EC2-4FD3-46EB-A5F0-F4D4ED344488}" srcOrd="1" destOrd="0" presId="urn:microsoft.com/office/officeart/2005/8/layout/hierarchy3"/>
    <dgm:cxn modelId="{0AD80018-2ACD-44C3-B5D8-91A2CB836B8D}" type="presParOf" srcId="{F68BF8DA-AFC9-4B21-859E-9FC6C6800CA3}" destId="{0B2F5283-1D7C-4627-97EF-9E61E17E05B0}" srcOrd="1" destOrd="0" presId="urn:microsoft.com/office/officeart/2005/8/layout/hierarchy3"/>
    <dgm:cxn modelId="{C4850304-2077-43C9-9E05-78C15317B68C}" type="presParOf" srcId="{0B2F5283-1D7C-4627-97EF-9E61E17E05B0}" destId="{67BBBE14-0E26-406C-B8E4-AB9CDC39BA10}" srcOrd="0" destOrd="0" presId="urn:microsoft.com/office/officeart/2005/8/layout/hierarchy3"/>
    <dgm:cxn modelId="{98075F2F-C869-4A18-8E98-F3AB87F99BED}" type="presParOf" srcId="{0B2F5283-1D7C-4627-97EF-9E61E17E05B0}" destId="{3A09C17F-B238-4AF1-9E38-824C14245240}" srcOrd="1" destOrd="0" presId="urn:microsoft.com/office/officeart/2005/8/layout/hierarchy3"/>
    <dgm:cxn modelId="{B3171E6D-8307-4E2E-B769-4B20CF22D69B}" type="presParOf" srcId="{DB3AD936-1048-4818-A2BD-10A8C4419F82}" destId="{663D22FA-2962-430B-94CA-69849D58E7D6}" srcOrd="2" destOrd="0" presId="urn:microsoft.com/office/officeart/2005/8/layout/hierarchy3"/>
    <dgm:cxn modelId="{CCE57DD6-2030-46D9-AC48-43BDD0961169}" type="presParOf" srcId="{663D22FA-2962-430B-94CA-69849D58E7D6}" destId="{DB12F358-7E55-4263-A25D-70F85BFB4B1A}" srcOrd="0" destOrd="0" presId="urn:microsoft.com/office/officeart/2005/8/layout/hierarchy3"/>
    <dgm:cxn modelId="{56FC883B-4ED5-4C0B-BBDF-D48895C3BC7C}" type="presParOf" srcId="{DB12F358-7E55-4263-A25D-70F85BFB4B1A}" destId="{532EFD4B-0D72-4461-AFB6-68E670C0016A}" srcOrd="0" destOrd="0" presId="urn:microsoft.com/office/officeart/2005/8/layout/hierarchy3"/>
    <dgm:cxn modelId="{54A51373-E972-47DB-905C-77168B9FD54A}" type="presParOf" srcId="{DB12F358-7E55-4263-A25D-70F85BFB4B1A}" destId="{BB9189C2-CD33-47EA-96CD-8DFFA1EE50E5}" srcOrd="1" destOrd="0" presId="urn:microsoft.com/office/officeart/2005/8/layout/hierarchy3"/>
    <dgm:cxn modelId="{3DEF11E1-BCA3-4670-9F8D-5712F076C67E}" type="presParOf" srcId="{663D22FA-2962-430B-94CA-69849D58E7D6}" destId="{5C99FF63-E531-4386-A422-885C4C8333D5}" srcOrd="1" destOrd="0" presId="urn:microsoft.com/office/officeart/2005/8/layout/hierarchy3"/>
    <dgm:cxn modelId="{4B061E07-B17D-49E8-965C-6602CBF8E4F1}" type="presParOf" srcId="{5C99FF63-E531-4386-A422-885C4C8333D5}" destId="{18F8E8DA-D962-4753-946C-F223FD156D18}" srcOrd="0" destOrd="0" presId="urn:microsoft.com/office/officeart/2005/8/layout/hierarchy3"/>
    <dgm:cxn modelId="{ADC2F766-B91A-4971-9E7D-D9DDC8576DA1}" type="presParOf" srcId="{5C99FF63-E531-4386-A422-885C4C8333D5}" destId="{9644E242-6F8D-4873-BDC8-675C725D1E21}" srcOrd="1" destOrd="0" presId="urn:microsoft.com/office/officeart/2005/8/layout/hierarchy3"/>
    <dgm:cxn modelId="{F6843B60-146E-457B-8D14-288A54CD2704}" type="presParOf" srcId="{5C99FF63-E531-4386-A422-885C4C8333D5}" destId="{D8249296-84A9-4E97-8603-01789448805E}" srcOrd="2" destOrd="0" presId="urn:microsoft.com/office/officeart/2005/8/layout/hierarchy3"/>
    <dgm:cxn modelId="{A534384A-BCA3-4B6A-8CB5-E60FE7284C3B}" type="presParOf" srcId="{5C99FF63-E531-4386-A422-885C4C8333D5}" destId="{A9CCDA0A-F59F-416C-82AD-7B1A94805A02}" srcOrd="3" destOrd="0" presId="urn:microsoft.com/office/officeart/2005/8/layout/hierarchy3"/>
    <dgm:cxn modelId="{1F58C176-6366-4995-B8B8-679D37713B30}" type="presParOf" srcId="{DB3AD936-1048-4818-A2BD-10A8C4419F82}" destId="{BE7A8F16-D9ED-441E-9EB9-95A8AC78D922}" srcOrd="3" destOrd="0" presId="urn:microsoft.com/office/officeart/2005/8/layout/hierarchy3"/>
    <dgm:cxn modelId="{AFB5F855-C51F-44BE-B76C-CEDDDFD299C6}" type="presParOf" srcId="{BE7A8F16-D9ED-441E-9EB9-95A8AC78D922}" destId="{7F5CE4C4-5A0A-4239-A466-E103FE548CB0}" srcOrd="0" destOrd="0" presId="urn:microsoft.com/office/officeart/2005/8/layout/hierarchy3"/>
    <dgm:cxn modelId="{58C69A85-A114-4A49-8F99-4E54A0641E3A}" type="presParOf" srcId="{7F5CE4C4-5A0A-4239-A466-E103FE548CB0}" destId="{6F2C599C-4B12-4606-8762-806F8743145C}" srcOrd="0" destOrd="0" presId="urn:microsoft.com/office/officeart/2005/8/layout/hierarchy3"/>
    <dgm:cxn modelId="{A947E84E-EFDC-4B79-ACFB-3DAC4A37A21F}" type="presParOf" srcId="{7F5CE4C4-5A0A-4239-A466-E103FE548CB0}" destId="{F0D98926-BDAA-4A88-81F6-E75ECF108A3B}" srcOrd="1" destOrd="0" presId="urn:microsoft.com/office/officeart/2005/8/layout/hierarchy3"/>
    <dgm:cxn modelId="{4A9B41D7-B5BF-4283-82CC-6508724141A0}" type="presParOf" srcId="{BE7A8F16-D9ED-441E-9EB9-95A8AC78D922}" destId="{FADEAE98-A8F4-49BB-90DC-24769C85F6F7}" srcOrd="1" destOrd="0" presId="urn:microsoft.com/office/officeart/2005/8/layout/hierarchy3"/>
    <dgm:cxn modelId="{97446F9D-605E-43C2-A22E-44638AD85D19}" type="presParOf" srcId="{FADEAE98-A8F4-49BB-90DC-24769C85F6F7}" destId="{E7D69122-1CF5-42FA-8F86-4C1D874AA81F}" srcOrd="0" destOrd="0" presId="urn:microsoft.com/office/officeart/2005/8/layout/hierarchy3"/>
    <dgm:cxn modelId="{6DBF8944-457A-42E7-AF3C-61A2516835A3}" type="presParOf" srcId="{FADEAE98-A8F4-49BB-90DC-24769C85F6F7}" destId="{17DDC849-B852-4D74-84F0-C8A74555D9BA}" srcOrd="1" destOrd="0" presId="urn:microsoft.com/office/officeart/2005/8/layout/hierarchy3"/>
    <dgm:cxn modelId="{8BCB8BC9-535C-44F8-84D5-54FE077801AD}" type="presParOf" srcId="{DB3AD936-1048-4818-A2BD-10A8C4419F82}" destId="{64C55744-03FF-49B7-B3FC-42E5A8EFBBFD}" srcOrd="4" destOrd="0" presId="urn:microsoft.com/office/officeart/2005/8/layout/hierarchy3"/>
    <dgm:cxn modelId="{0F465BD5-9E27-454B-8DC5-8596B8E2C588}" type="presParOf" srcId="{64C55744-03FF-49B7-B3FC-42E5A8EFBBFD}" destId="{7B0FB029-26A2-49CE-8B8E-5C6395A85F18}" srcOrd="0" destOrd="0" presId="urn:microsoft.com/office/officeart/2005/8/layout/hierarchy3"/>
    <dgm:cxn modelId="{F327ABA8-11B0-4A79-BA39-0C5258CB6BED}" type="presParOf" srcId="{7B0FB029-26A2-49CE-8B8E-5C6395A85F18}" destId="{F65DC1D8-E5AF-4A69-BA4A-F7C0D5000159}" srcOrd="0" destOrd="0" presId="urn:microsoft.com/office/officeart/2005/8/layout/hierarchy3"/>
    <dgm:cxn modelId="{58EEF161-E00C-4414-97DC-CCFA26F7293B}" type="presParOf" srcId="{7B0FB029-26A2-49CE-8B8E-5C6395A85F18}" destId="{2572DCC3-E4CA-41E4-BDB7-9C23666607FA}" srcOrd="1" destOrd="0" presId="urn:microsoft.com/office/officeart/2005/8/layout/hierarchy3"/>
    <dgm:cxn modelId="{EB3EE057-1592-4B43-8496-322CB596205A}" type="presParOf" srcId="{64C55744-03FF-49B7-B3FC-42E5A8EFBBFD}" destId="{D69432DF-6070-4176-9F13-75E1277C0A5F}" srcOrd="1" destOrd="0" presId="urn:microsoft.com/office/officeart/2005/8/layout/hierarchy3"/>
    <dgm:cxn modelId="{3597E1DF-820F-4068-A6A2-2844DC22DFB7}" type="presParOf" srcId="{D69432DF-6070-4176-9F13-75E1277C0A5F}" destId="{6A4E8263-23F3-4C7D-BD63-14398E685E2A}" srcOrd="0" destOrd="0" presId="urn:microsoft.com/office/officeart/2005/8/layout/hierarchy3"/>
    <dgm:cxn modelId="{FC3FF5B9-93AD-4871-A3E5-149BDAF4D45B}" type="presParOf" srcId="{D69432DF-6070-4176-9F13-75E1277C0A5F}" destId="{31248FFA-9164-416E-8AFB-A3BA3632CC59}" srcOrd="1" destOrd="0" presId="urn:microsoft.com/office/officeart/2005/8/layout/hierarchy3"/>
    <dgm:cxn modelId="{46D0CE2E-7CED-4F9C-AF8E-06B1E4ADDEDE}" type="presParOf" srcId="{DB3AD936-1048-4818-A2BD-10A8C4419F82}" destId="{D726722C-0161-412D-932C-E5D636BC63DA}" srcOrd="5" destOrd="0" presId="urn:microsoft.com/office/officeart/2005/8/layout/hierarchy3"/>
    <dgm:cxn modelId="{388F3C7F-A306-48DF-9429-7C3D2C48F1C9}" type="presParOf" srcId="{D726722C-0161-412D-932C-E5D636BC63DA}" destId="{ECCFD243-7781-447C-92CF-5F1476A5890B}" srcOrd="0" destOrd="0" presId="urn:microsoft.com/office/officeart/2005/8/layout/hierarchy3"/>
    <dgm:cxn modelId="{75082794-7AED-4E79-99CD-EED763758A33}" type="presParOf" srcId="{ECCFD243-7781-447C-92CF-5F1476A5890B}" destId="{465BEED0-9FDA-47DE-ABDB-E5D15935A433}" srcOrd="0" destOrd="0" presId="urn:microsoft.com/office/officeart/2005/8/layout/hierarchy3"/>
    <dgm:cxn modelId="{9D1800C5-BAB2-463B-8FE4-CC15509AEE06}" type="presParOf" srcId="{ECCFD243-7781-447C-92CF-5F1476A5890B}" destId="{1FAA5038-0267-433B-8F3E-56A5CFEC1CC2}" srcOrd="1" destOrd="0" presId="urn:microsoft.com/office/officeart/2005/8/layout/hierarchy3"/>
    <dgm:cxn modelId="{754212CC-D628-4E77-93C3-B508C0DD8C1D}" type="presParOf" srcId="{D726722C-0161-412D-932C-E5D636BC63DA}" destId="{D24F4D77-C1A2-4D68-A39E-803F08A878DD}" srcOrd="1" destOrd="0" presId="urn:microsoft.com/office/officeart/2005/8/layout/hierarchy3"/>
    <dgm:cxn modelId="{3EAD1610-51CF-4FC1-8A8F-76C631683393}" type="presParOf" srcId="{D24F4D77-C1A2-4D68-A39E-803F08A878DD}" destId="{771C2BDD-FC1D-4A7F-8891-92FEFC7F3D56}" srcOrd="0" destOrd="0" presId="urn:microsoft.com/office/officeart/2005/8/layout/hierarchy3"/>
    <dgm:cxn modelId="{A5E1C6E0-F849-4E3B-B20A-8E1A6AEF2ED7}" type="presParOf" srcId="{D24F4D77-C1A2-4D68-A39E-803F08A878DD}" destId="{F975FCDF-CE7C-4AB5-81C7-1A44FF3648EA}" srcOrd="1" destOrd="0" presId="urn:microsoft.com/office/officeart/2005/8/layout/hierarchy3"/>
    <dgm:cxn modelId="{A86ACCF7-D5B5-4C09-8459-140567F1E55D}" type="presParOf" srcId="{D24F4D77-C1A2-4D68-A39E-803F08A878DD}" destId="{C4B99A5B-18D6-4E35-A23C-3B51209287EB}" srcOrd="2" destOrd="0" presId="urn:microsoft.com/office/officeart/2005/8/layout/hierarchy3"/>
    <dgm:cxn modelId="{DA703B23-BEFB-4282-B051-AA6DEC01CAC6}" type="presParOf" srcId="{D24F4D77-C1A2-4D68-A39E-803F08A878DD}" destId="{B73C6270-4837-4D84-A786-6C67D4679BD3}" srcOrd="3" destOrd="0" presId="urn:microsoft.com/office/officeart/2005/8/layout/hierarchy3"/>
    <dgm:cxn modelId="{E9681355-E374-472B-A907-A0E3DD11AA9B}" type="presParOf" srcId="{DB3AD936-1048-4818-A2BD-10A8C4419F82}" destId="{77841569-14C7-4232-832C-85C7D23ACC90}" srcOrd="6" destOrd="0" presId="urn:microsoft.com/office/officeart/2005/8/layout/hierarchy3"/>
    <dgm:cxn modelId="{6677EA9E-3209-4422-A43F-AE0ACB467A71}" type="presParOf" srcId="{77841569-14C7-4232-832C-85C7D23ACC90}" destId="{A05ECA21-B3F4-46C9-9AFA-AF15DB5E3B48}" srcOrd="0" destOrd="0" presId="urn:microsoft.com/office/officeart/2005/8/layout/hierarchy3"/>
    <dgm:cxn modelId="{058574BB-0E6E-490D-A789-4B136E034560}" type="presParOf" srcId="{A05ECA21-B3F4-46C9-9AFA-AF15DB5E3B48}" destId="{EC9E0888-18C5-404E-9303-D3907108D1C9}" srcOrd="0" destOrd="0" presId="urn:microsoft.com/office/officeart/2005/8/layout/hierarchy3"/>
    <dgm:cxn modelId="{BC2B44AC-AB71-4F0C-8155-867FBD493AC8}" type="presParOf" srcId="{A05ECA21-B3F4-46C9-9AFA-AF15DB5E3B48}" destId="{761507E1-B24D-478A-8392-C53BB16496B8}" srcOrd="1" destOrd="0" presId="urn:microsoft.com/office/officeart/2005/8/layout/hierarchy3"/>
    <dgm:cxn modelId="{347ACD55-1103-4CF6-B88F-50B9CB7117C8}" type="presParOf" srcId="{77841569-14C7-4232-832C-85C7D23ACC90}" destId="{E8386A59-7ADF-42D8-AFAE-8131A2735D15}" srcOrd="1" destOrd="0" presId="urn:microsoft.com/office/officeart/2005/8/layout/hierarchy3"/>
    <dgm:cxn modelId="{DA0964B6-72F9-4A04-865B-1EC80C7952D6}" type="presParOf" srcId="{E8386A59-7ADF-42D8-AFAE-8131A2735D15}" destId="{96466061-D905-47CF-824F-541EF1D3A70D}" srcOrd="0" destOrd="0" presId="urn:microsoft.com/office/officeart/2005/8/layout/hierarchy3"/>
    <dgm:cxn modelId="{80FCADE7-A526-4AAB-8AC7-A67B264445A9}" type="presParOf" srcId="{E8386A59-7ADF-42D8-AFAE-8131A2735D15}" destId="{BC7545E0-C71E-401F-91FB-C48165331286}"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B3D41-D2D2-490E-9180-E5BA06CE9058}">
      <dsp:nvSpPr>
        <dsp:cNvPr id="0" name=""/>
        <dsp:cNvSpPr/>
      </dsp:nvSpPr>
      <dsp:spPr>
        <a:xfrm>
          <a:off x="12050"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Education expertise</a:t>
          </a:r>
          <a:endParaRPr lang="en-US" sz="1200" kern="1200" dirty="0">
            <a:solidFill>
              <a:schemeClr val="bg1"/>
            </a:solidFill>
          </a:endParaRPr>
        </a:p>
      </dsp:txBody>
      <dsp:txXfrm>
        <a:off x="32220" y="273789"/>
        <a:ext cx="1608349" cy="648307"/>
      </dsp:txXfrm>
    </dsp:sp>
    <dsp:sp modelId="{9DD91AE9-2793-4B16-BB78-86E3064A3A8A}">
      <dsp:nvSpPr>
        <dsp:cNvPr id="0" name=""/>
        <dsp:cNvSpPr/>
      </dsp:nvSpPr>
      <dsp:spPr>
        <a:xfrm>
          <a:off x="176919"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8CB7C5F-60A8-480E-892A-671520684FD6}">
      <dsp:nvSpPr>
        <dsp:cNvPr id="0" name=""/>
        <dsp:cNvSpPr/>
      </dsp:nvSpPr>
      <dsp:spPr>
        <a:xfrm>
          <a:off x="333241"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Academic supervision – need and purpose</a:t>
          </a:r>
        </a:p>
      </dsp:txBody>
      <dsp:txXfrm>
        <a:off x="360081" y="1377952"/>
        <a:ext cx="1412518" cy="862694"/>
      </dsp:txXfrm>
    </dsp:sp>
    <dsp:sp modelId="{E5170F04-6C9F-4D2F-A381-1AC444CB0EC1}">
      <dsp:nvSpPr>
        <dsp:cNvPr id="0" name=""/>
        <dsp:cNvSpPr/>
      </dsp:nvSpPr>
      <dsp:spPr>
        <a:xfrm>
          <a:off x="176919" y="942266"/>
          <a:ext cx="156322" cy="3080328"/>
        </a:xfrm>
        <a:custGeom>
          <a:avLst/>
          <a:gdLst/>
          <a:ahLst/>
          <a:cxnLst/>
          <a:rect l="0" t="0" r="0" b="0"/>
          <a:pathLst>
            <a:path>
              <a:moveTo>
                <a:pt x="0" y="0"/>
              </a:moveTo>
              <a:lnTo>
                <a:pt x="0" y="3080328"/>
              </a:lnTo>
              <a:lnTo>
                <a:pt x="156322" y="308032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2203A3A-C1AC-40DE-987C-459F62AF32CD}">
      <dsp:nvSpPr>
        <dsp:cNvPr id="0" name=""/>
        <dsp:cNvSpPr/>
      </dsp:nvSpPr>
      <dsp:spPr>
        <a:xfrm>
          <a:off x="333241" y="3564408"/>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Instructional leadership</a:t>
          </a:r>
        </a:p>
      </dsp:txBody>
      <dsp:txXfrm>
        <a:off x="360081" y="3591248"/>
        <a:ext cx="1412518" cy="862694"/>
      </dsp:txXfrm>
    </dsp:sp>
    <dsp:sp modelId="{3F1AB4A9-71FE-429E-9A11-3D798476E83E}">
      <dsp:nvSpPr>
        <dsp:cNvPr id="0" name=""/>
        <dsp:cNvSpPr/>
      </dsp:nvSpPr>
      <dsp:spPr>
        <a:xfrm>
          <a:off x="176919" y="942266"/>
          <a:ext cx="189371" cy="1964845"/>
        </a:xfrm>
        <a:custGeom>
          <a:avLst/>
          <a:gdLst/>
          <a:ahLst/>
          <a:cxnLst/>
          <a:rect l="0" t="0" r="0" b="0"/>
          <a:pathLst>
            <a:path>
              <a:moveTo>
                <a:pt x="0" y="0"/>
              </a:moveTo>
              <a:lnTo>
                <a:pt x="0" y="1964845"/>
              </a:lnTo>
              <a:lnTo>
                <a:pt x="189371"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3DC3436-7DAD-47B2-A59B-D8CD04FFB215}">
      <dsp:nvSpPr>
        <dsp:cNvPr id="0" name=""/>
        <dsp:cNvSpPr/>
      </dsp:nvSpPr>
      <dsp:spPr>
        <a:xfrm>
          <a:off x="366290" y="2448924"/>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Evaluating SIP and feedback</a:t>
          </a:r>
        </a:p>
      </dsp:txBody>
      <dsp:txXfrm>
        <a:off x="393130" y="2475764"/>
        <a:ext cx="1412518" cy="862694"/>
      </dsp:txXfrm>
    </dsp:sp>
    <dsp:sp modelId="{E8693EC0-8490-4981-8052-A79F866E4A3E}">
      <dsp:nvSpPr>
        <dsp:cNvPr id="0" name=""/>
        <dsp:cNvSpPr/>
      </dsp:nvSpPr>
      <dsp:spPr>
        <a:xfrm>
          <a:off x="1683648"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Managing, measuring work</a:t>
          </a:r>
        </a:p>
      </dsp:txBody>
      <dsp:txXfrm>
        <a:off x="1703818" y="273789"/>
        <a:ext cx="1608349" cy="648307"/>
      </dsp:txXfrm>
    </dsp:sp>
    <dsp:sp modelId="{67BBBE14-0E26-406C-B8E4-AB9CDC39BA10}">
      <dsp:nvSpPr>
        <dsp:cNvPr id="0" name=""/>
        <dsp:cNvSpPr/>
      </dsp:nvSpPr>
      <dsp:spPr>
        <a:xfrm>
          <a:off x="1848517"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A09C17F-B238-4AF1-9E38-824C14245240}">
      <dsp:nvSpPr>
        <dsp:cNvPr id="0" name=""/>
        <dsp:cNvSpPr/>
      </dsp:nvSpPr>
      <dsp:spPr>
        <a:xfrm>
          <a:off x="2004840"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2031680" y="1377952"/>
        <a:ext cx="1412518" cy="862694"/>
      </dsp:txXfrm>
    </dsp:sp>
    <dsp:sp modelId="{532EFD4B-0D72-4461-AFB6-68E670C0016A}">
      <dsp:nvSpPr>
        <dsp:cNvPr id="0" name=""/>
        <dsp:cNvSpPr/>
      </dsp:nvSpPr>
      <dsp:spPr>
        <a:xfrm>
          <a:off x="3355247"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Planning and Organizing</a:t>
          </a:r>
        </a:p>
      </dsp:txBody>
      <dsp:txXfrm>
        <a:off x="3375417" y="273789"/>
        <a:ext cx="1608349" cy="648307"/>
      </dsp:txXfrm>
    </dsp:sp>
    <dsp:sp modelId="{18F8E8DA-D962-4753-946C-F223FD156D18}">
      <dsp:nvSpPr>
        <dsp:cNvPr id="0" name=""/>
        <dsp:cNvSpPr/>
      </dsp:nvSpPr>
      <dsp:spPr>
        <a:xfrm>
          <a:off x="3520116"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644E242-6F8D-4873-BDC8-675C725D1E21}">
      <dsp:nvSpPr>
        <dsp:cNvPr id="0" name=""/>
        <dsp:cNvSpPr/>
      </dsp:nvSpPr>
      <dsp:spPr>
        <a:xfrm>
          <a:off x="3676439"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Da</a:t>
          </a:r>
          <a:r>
            <a:rPr lang="en-US" sz="1200" kern="1200" dirty="0"/>
            <a:t>ta based decision making</a:t>
          </a:r>
          <a:endParaRPr lang="en-US" sz="1200" b="0" i="0" u="none" kern="1200" dirty="0"/>
        </a:p>
      </dsp:txBody>
      <dsp:txXfrm>
        <a:off x="3703279" y="1377952"/>
        <a:ext cx="1412518" cy="862694"/>
      </dsp:txXfrm>
    </dsp:sp>
    <dsp:sp modelId="{D8249296-84A9-4E97-8603-01789448805E}">
      <dsp:nvSpPr>
        <dsp:cNvPr id="0" name=""/>
        <dsp:cNvSpPr/>
      </dsp:nvSpPr>
      <dsp:spPr>
        <a:xfrm>
          <a:off x="3520116" y="942266"/>
          <a:ext cx="156322" cy="1964845"/>
        </a:xfrm>
        <a:custGeom>
          <a:avLst/>
          <a:gdLst/>
          <a:ahLst/>
          <a:cxnLst/>
          <a:rect l="0" t="0" r="0" b="0"/>
          <a:pathLst>
            <a:path>
              <a:moveTo>
                <a:pt x="0" y="0"/>
              </a:moveTo>
              <a:lnTo>
                <a:pt x="0" y="1964845"/>
              </a:lnTo>
              <a:lnTo>
                <a:pt x="156322"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9CCDA0A-F59F-416C-82AD-7B1A94805A02}">
      <dsp:nvSpPr>
        <dsp:cNvPr id="0" name=""/>
        <dsp:cNvSpPr/>
      </dsp:nvSpPr>
      <dsp:spPr>
        <a:xfrm>
          <a:off x="3676439" y="2448925"/>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Evaluating SIP and feedback</a:t>
          </a:r>
          <a:endParaRPr lang="en-US" sz="1200" b="0" i="0" u="none" kern="1200" dirty="0"/>
        </a:p>
      </dsp:txBody>
      <dsp:txXfrm>
        <a:off x="3703279" y="2475765"/>
        <a:ext cx="1412518" cy="862694"/>
      </dsp:txXfrm>
    </dsp:sp>
    <dsp:sp modelId="{6F2C599C-4B12-4606-8762-806F8743145C}">
      <dsp:nvSpPr>
        <dsp:cNvPr id="0" name=""/>
        <dsp:cNvSpPr/>
      </dsp:nvSpPr>
      <dsp:spPr>
        <a:xfrm>
          <a:off x="5026845" y="253619"/>
          <a:ext cx="1648689" cy="696562"/>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Reporting and feedback</a:t>
          </a:r>
        </a:p>
      </dsp:txBody>
      <dsp:txXfrm>
        <a:off x="5047247" y="274021"/>
        <a:ext cx="1607885" cy="655758"/>
      </dsp:txXfrm>
    </dsp:sp>
    <dsp:sp modelId="{E7D69122-1CF5-42FA-8F86-4C1D874AA81F}">
      <dsp:nvSpPr>
        <dsp:cNvPr id="0" name=""/>
        <dsp:cNvSpPr/>
      </dsp:nvSpPr>
      <dsp:spPr>
        <a:xfrm>
          <a:off x="5191714" y="950181"/>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7DDC849-B852-4D74-84F0-C8A74555D9BA}">
      <dsp:nvSpPr>
        <dsp:cNvPr id="0" name=""/>
        <dsp:cNvSpPr/>
      </dsp:nvSpPr>
      <dsp:spPr>
        <a:xfrm>
          <a:off x="5348037" y="1359027"/>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5374877" y="1385867"/>
        <a:ext cx="1412518" cy="862694"/>
      </dsp:txXfrm>
    </dsp:sp>
    <dsp:sp modelId="{F65DC1D8-E5AF-4A69-BA4A-F7C0D5000159}">
      <dsp:nvSpPr>
        <dsp:cNvPr id="0" name=""/>
        <dsp:cNvSpPr/>
      </dsp:nvSpPr>
      <dsp:spPr>
        <a:xfrm>
          <a:off x="6698444" y="253619"/>
          <a:ext cx="1648689" cy="696562"/>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Documentation and record keeping</a:t>
          </a:r>
        </a:p>
      </dsp:txBody>
      <dsp:txXfrm>
        <a:off x="6718846" y="274021"/>
        <a:ext cx="1607885" cy="655758"/>
      </dsp:txXfrm>
    </dsp:sp>
    <dsp:sp modelId="{6A4E8263-23F3-4C7D-BD63-14398E685E2A}">
      <dsp:nvSpPr>
        <dsp:cNvPr id="0" name=""/>
        <dsp:cNvSpPr/>
      </dsp:nvSpPr>
      <dsp:spPr>
        <a:xfrm>
          <a:off x="6863313" y="950181"/>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1248FFA-9164-416E-8AFB-A3BA3632CC59}">
      <dsp:nvSpPr>
        <dsp:cNvPr id="0" name=""/>
        <dsp:cNvSpPr/>
      </dsp:nvSpPr>
      <dsp:spPr>
        <a:xfrm>
          <a:off x="7019636" y="1359027"/>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7046476" y="1385867"/>
        <a:ext cx="1412518" cy="862694"/>
      </dsp:txXfrm>
    </dsp:sp>
    <dsp:sp modelId="{465BEED0-9FDA-47DE-ABDB-E5D15935A433}">
      <dsp:nvSpPr>
        <dsp:cNvPr id="0" name=""/>
        <dsp:cNvSpPr/>
      </dsp:nvSpPr>
      <dsp:spPr>
        <a:xfrm>
          <a:off x="8370042" y="253619"/>
          <a:ext cx="1731927" cy="693375"/>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u="none" kern="1200" dirty="0">
              <a:solidFill>
                <a:schemeClr val="bg1"/>
              </a:solidFill>
            </a:rPr>
            <a:t>Knowledge of education and schooling system, processes, rules, &amp; norms</a:t>
          </a:r>
        </a:p>
      </dsp:txBody>
      <dsp:txXfrm>
        <a:off x="8390350" y="273927"/>
        <a:ext cx="1691311" cy="652759"/>
      </dsp:txXfrm>
    </dsp:sp>
    <dsp:sp modelId="{771C2BDD-FC1D-4A7F-8891-92FEFC7F3D56}">
      <dsp:nvSpPr>
        <dsp:cNvPr id="0" name=""/>
        <dsp:cNvSpPr/>
      </dsp:nvSpPr>
      <dsp:spPr>
        <a:xfrm>
          <a:off x="8543235" y="946994"/>
          <a:ext cx="164646" cy="867032"/>
        </a:xfrm>
        <a:custGeom>
          <a:avLst/>
          <a:gdLst/>
          <a:ahLst/>
          <a:cxnLst/>
          <a:rect l="0" t="0" r="0" b="0"/>
          <a:pathLst>
            <a:path>
              <a:moveTo>
                <a:pt x="0" y="0"/>
              </a:moveTo>
              <a:lnTo>
                <a:pt x="0" y="867032"/>
              </a:lnTo>
              <a:lnTo>
                <a:pt x="164646"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975FCDF-CE7C-4AB5-81C7-1A44FF3648EA}">
      <dsp:nvSpPr>
        <dsp:cNvPr id="0" name=""/>
        <dsp:cNvSpPr/>
      </dsp:nvSpPr>
      <dsp:spPr>
        <a:xfrm>
          <a:off x="8707882" y="1355839"/>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Instructional Leadership</a:t>
          </a:r>
        </a:p>
      </dsp:txBody>
      <dsp:txXfrm>
        <a:off x="8734722" y="1382679"/>
        <a:ext cx="1412518" cy="862694"/>
      </dsp:txXfrm>
    </dsp:sp>
    <dsp:sp modelId="{C4B99A5B-18D6-4E35-A23C-3B51209287EB}">
      <dsp:nvSpPr>
        <dsp:cNvPr id="0" name=""/>
        <dsp:cNvSpPr/>
      </dsp:nvSpPr>
      <dsp:spPr>
        <a:xfrm>
          <a:off x="8543235" y="946994"/>
          <a:ext cx="176258" cy="1964845"/>
        </a:xfrm>
        <a:custGeom>
          <a:avLst/>
          <a:gdLst/>
          <a:ahLst/>
          <a:cxnLst/>
          <a:rect l="0" t="0" r="0" b="0"/>
          <a:pathLst>
            <a:path>
              <a:moveTo>
                <a:pt x="0" y="0"/>
              </a:moveTo>
              <a:lnTo>
                <a:pt x="0" y="1964845"/>
              </a:lnTo>
              <a:lnTo>
                <a:pt x="176258"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73C6270-4837-4D84-A786-6C67D4679BD3}">
      <dsp:nvSpPr>
        <dsp:cNvPr id="0" name=""/>
        <dsp:cNvSpPr/>
      </dsp:nvSpPr>
      <dsp:spPr>
        <a:xfrm>
          <a:off x="8719494" y="245365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Evaluating SIP and feedback</a:t>
          </a:r>
        </a:p>
      </dsp:txBody>
      <dsp:txXfrm>
        <a:off x="8746334" y="2480492"/>
        <a:ext cx="1412518" cy="862694"/>
      </dsp:txXfrm>
    </dsp:sp>
    <dsp:sp modelId="{EC9E0888-18C5-404E-9303-D3907108D1C9}">
      <dsp:nvSpPr>
        <dsp:cNvPr id="0" name=""/>
        <dsp:cNvSpPr/>
      </dsp:nvSpPr>
      <dsp:spPr>
        <a:xfrm>
          <a:off x="10124879" y="253619"/>
          <a:ext cx="1648689" cy="703844"/>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Problem solving and decision making.</a:t>
          </a:r>
        </a:p>
      </dsp:txBody>
      <dsp:txXfrm>
        <a:off x="10145494" y="274234"/>
        <a:ext cx="1607459" cy="662614"/>
      </dsp:txXfrm>
    </dsp:sp>
    <dsp:sp modelId="{96466061-D905-47CF-824F-541EF1D3A70D}">
      <dsp:nvSpPr>
        <dsp:cNvPr id="0" name=""/>
        <dsp:cNvSpPr/>
      </dsp:nvSpPr>
      <dsp:spPr>
        <a:xfrm>
          <a:off x="10289748" y="957463"/>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C7545E0-C71E-401F-91FB-C48165331286}">
      <dsp:nvSpPr>
        <dsp:cNvPr id="0" name=""/>
        <dsp:cNvSpPr/>
      </dsp:nvSpPr>
      <dsp:spPr>
        <a:xfrm>
          <a:off x="10446071" y="1366308"/>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Evaluating SIP and feedback.</a:t>
          </a:r>
        </a:p>
      </dsp:txBody>
      <dsp:txXfrm>
        <a:off x="10472911" y="1393148"/>
        <a:ext cx="1412518" cy="86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9CF9-07A1-4758-A1B7-225B88054153}">
      <dsp:nvSpPr>
        <dsp:cNvPr id="0" name=""/>
        <dsp:cNvSpPr/>
      </dsp:nvSpPr>
      <dsp:spPr>
        <a:xfrm>
          <a:off x="328162" y="1186977"/>
          <a:ext cx="1375339" cy="687669"/>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Day 2: Data Based Decision Making</a:t>
          </a:r>
        </a:p>
      </dsp:txBody>
      <dsp:txXfrm>
        <a:off x="348303" y="1207118"/>
        <a:ext cx="1335057" cy="647387"/>
      </dsp:txXfrm>
    </dsp:sp>
    <dsp:sp modelId="{88F1ABDE-65D6-4B7F-8403-366B6F5F387B}">
      <dsp:nvSpPr>
        <dsp:cNvPr id="0" name=""/>
        <dsp:cNvSpPr/>
      </dsp:nvSpPr>
      <dsp:spPr>
        <a:xfrm rot="17692822">
          <a:off x="1324775" y="917482"/>
          <a:ext cx="1307589" cy="40429"/>
        </a:xfrm>
        <a:custGeom>
          <a:avLst/>
          <a:gdLst/>
          <a:ahLst/>
          <a:cxnLst/>
          <a:rect l="0" t="0" r="0" b="0"/>
          <a:pathLst>
            <a:path>
              <a:moveTo>
                <a:pt x="0" y="20214"/>
              </a:moveTo>
              <a:lnTo>
                <a:pt x="1307589"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880" y="905007"/>
        <a:ext cx="65379" cy="65379"/>
      </dsp:txXfrm>
    </dsp:sp>
    <dsp:sp modelId="{345F7CA2-6747-4F4C-98FB-5DEEB818D691}">
      <dsp:nvSpPr>
        <dsp:cNvPr id="0" name=""/>
        <dsp:cNvSpPr/>
      </dsp:nvSpPr>
      <dsp:spPr>
        <a:xfrm>
          <a:off x="2253637" y="747"/>
          <a:ext cx="1852348" cy="687669"/>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Managing, measuring work</a:t>
          </a:r>
        </a:p>
      </dsp:txBody>
      <dsp:txXfrm>
        <a:off x="2273778" y="20888"/>
        <a:ext cx="1812066" cy="647387"/>
      </dsp:txXfrm>
    </dsp:sp>
    <dsp:sp modelId="{A977CAC2-1D33-4308-AEE2-8282B0A31014}">
      <dsp:nvSpPr>
        <dsp:cNvPr id="0" name=""/>
        <dsp:cNvSpPr/>
      </dsp:nvSpPr>
      <dsp:spPr>
        <a:xfrm rot="19457599">
          <a:off x="1639822" y="1312892"/>
          <a:ext cx="677494" cy="40429"/>
        </a:xfrm>
        <a:custGeom>
          <a:avLst/>
          <a:gdLst/>
          <a:ahLst/>
          <a:cxnLst/>
          <a:rect l="0" t="0" r="0" b="0"/>
          <a:pathLst>
            <a:path>
              <a:moveTo>
                <a:pt x="0" y="20214"/>
              </a:moveTo>
              <a:lnTo>
                <a:pt x="677494"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1632" y="1316170"/>
        <a:ext cx="33874" cy="33874"/>
      </dsp:txXfrm>
    </dsp:sp>
    <dsp:sp modelId="{4E509B36-CEB4-420F-A6BE-B8EBFC549B1D}">
      <dsp:nvSpPr>
        <dsp:cNvPr id="0" name=""/>
        <dsp:cNvSpPr/>
      </dsp:nvSpPr>
      <dsp:spPr>
        <a:xfrm>
          <a:off x="2253637" y="791567"/>
          <a:ext cx="1667736" cy="687669"/>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Planning and organizing</a:t>
          </a:r>
        </a:p>
      </dsp:txBody>
      <dsp:txXfrm>
        <a:off x="2273778" y="811708"/>
        <a:ext cx="1627454" cy="647387"/>
      </dsp:txXfrm>
    </dsp:sp>
    <dsp:sp modelId="{F918A539-3882-4B45-A181-29609F208518}">
      <dsp:nvSpPr>
        <dsp:cNvPr id="0" name=""/>
        <dsp:cNvSpPr/>
      </dsp:nvSpPr>
      <dsp:spPr>
        <a:xfrm rot="2142401">
          <a:off x="1639822" y="1708302"/>
          <a:ext cx="677494" cy="40429"/>
        </a:xfrm>
        <a:custGeom>
          <a:avLst/>
          <a:gdLst/>
          <a:ahLst/>
          <a:cxnLst/>
          <a:rect l="0" t="0" r="0" b="0"/>
          <a:pathLst>
            <a:path>
              <a:moveTo>
                <a:pt x="0" y="20214"/>
              </a:moveTo>
              <a:lnTo>
                <a:pt x="677494" y="20214"/>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1632" y="1711580"/>
        <a:ext cx="33874" cy="33874"/>
      </dsp:txXfrm>
    </dsp:sp>
    <dsp:sp modelId="{ABBE2BCF-5C6B-4D8D-98C6-4657056E6218}">
      <dsp:nvSpPr>
        <dsp:cNvPr id="0" name=""/>
        <dsp:cNvSpPr/>
      </dsp:nvSpPr>
      <dsp:spPr>
        <a:xfrm>
          <a:off x="2253637" y="1582387"/>
          <a:ext cx="1730080" cy="687669"/>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Reporting and feedback</a:t>
          </a:r>
        </a:p>
      </dsp:txBody>
      <dsp:txXfrm>
        <a:off x="2273778" y="1602528"/>
        <a:ext cx="1689798" cy="647387"/>
      </dsp:txXfrm>
    </dsp:sp>
    <dsp:sp modelId="{78354C80-2AD8-4203-98A0-89A6CC9E3EE3}">
      <dsp:nvSpPr>
        <dsp:cNvPr id="0" name=""/>
        <dsp:cNvSpPr/>
      </dsp:nvSpPr>
      <dsp:spPr>
        <a:xfrm rot="3907178">
          <a:off x="1324775" y="2103712"/>
          <a:ext cx="1307589" cy="40429"/>
        </a:xfrm>
        <a:custGeom>
          <a:avLst/>
          <a:gdLst/>
          <a:ahLst/>
          <a:cxnLst/>
          <a:rect l="0" t="0" r="0" b="0"/>
          <a:pathLst>
            <a:path>
              <a:moveTo>
                <a:pt x="0" y="20214"/>
              </a:moveTo>
              <a:lnTo>
                <a:pt x="1307589"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880" y="2091237"/>
        <a:ext cx="65379" cy="65379"/>
      </dsp:txXfrm>
    </dsp:sp>
    <dsp:sp modelId="{789C5BE6-7881-416F-8BDD-F6C3CC39C708}">
      <dsp:nvSpPr>
        <dsp:cNvPr id="0" name=""/>
        <dsp:cNvSpPr/>
      </dsp:nvSpPr>
      <dsp:spPr>
        <a:xfrm>
          <a:off x="2253637" y="2373207"/>
          <a:ext cx="1781312" cy="687669"/>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Documentation and Record keeping</a:t>
          </a:r>
        </a:p>
      </dsp:txBody>
      <dsp:txXfrm>
        <a:off x="2273778" y="2393348"/>
        <a:ext cx="1741030" cy="647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994E-7BEA-4534-B4E5-AE3EB3FB9E05}">
      <dsp:nvSpPr>
        <dsp:cNvPr id="0" name=""/>
        <dsp:cNvSpPr/>
      </dsp:nvSpPr>
      <dsp:spPr>
        <a:xfrm>
          <a:off x="3465" y="1077321"/>
          <a:ext cx="1182808" cy="591404"/>
        </a:xfrm>
        <a:prstGeom prst="roundRect">
          <a:avLst>
            <a:gd name="adj" fmla="val 10000"/>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Day 3: Instructional Leadership</a:t>
          </a:r>
        </a:p>
      </dsp:txBody>
      <dsp:txXfrm>
        <a:off x="20787" y="1094643"/>
        <a:ext cx="1148164" cy="556760"/>
      </dsp:txXfrm>
    </dsp:sp>
    <dsp:sp modelId="{CE6C5EE7-632D-447E-9CC3-5072B9465A55}">
      <dsp:nvSpPr>
        <dsp:cNvPr id="0" name=""/>
        <dsp:cNvSpPr/>
      </dsp:nvSpPr>
      <dsp:spPr>
        <a:xfrm rot="19457599">
          <a:off x="1131509" y="1183612"/>
          <a:ext cx="582653" cy="38765"/>
        </a:xfrm>
        <a:custGeom>
          <a:avLst/>
          <a:gdLst/>
          <a:ahLst/>
          <a:cxnLst/>
          <a:rect l="0" t="0" r="0" b="0"/>
          <a:pathLst>
            <a:path>
              <a:moveTo>
                <a:pt x="0" y="19382"/>
              </a:moveTo>
              <a:lnTo>
                <a:pt x="582653" y="19382"/>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8270" y="1188428"/>
        <a:ext cx="29132" cy="29132"/>
      </dsp:txXfrm>
    </dsp:sp>
    <dsp:sp modelId="{33FE767C-40FF-4240-939B-205C0E343FA1}">
      <dsp:nvSpPr>
        <dsp:cNvPr id="0" name=""/>
        <dsp:cNvSpPr/>
      </dsp:nvSpPr>
      <dsp:spPr>
        <a:xfrm>
          <a:off x="1659398" y="737264"/>
          <a:ext cx="2497784" cy="591404"/>
        </a:xfrm>
        <a:prstGeom prst="roundRect">
          <a:avLst>
            <a:gd name="adj" fmla="val 10000"/>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Knowledge of education and schooling system, processes, rules and norms.</a:t>
          </a:r>
        </a:p>
      </dsp:txBody>
      <dsp:txXfrm>
        <a:off x="1676720" y="754586"/>
        <a:ext cx="2463140" cy="556760"/>
      </dsp:txXfrm>
    </dsp:sp>
    <dsp:sp modelId="{637FA4A0-7EF4-426A-B4D7-A167EE4F45CE}">
      <dsp:nvSpPr>
        <dsp:cNvPr id="0" name=""/>
        <dsp:cNvSpPr/>
      </dsp:nvSpPr>
      <dsp:spPr>
        <a:xfrm rot="2142401">
          <a:off x="1131509" y="1523669"/>
          <a:ext cx="582653" cy="38765"/>
        </a:xfrm>
        <a:custGeom>
          <a:avLst/>
          <a:gdLst/>
          <a:ahLst/>
          <a:cxnLst/>
          <a:rect l="0" t="0" r="0" b="0"/>
          <a:pathLst>
            <a:path>
              <a:moveTo>
                <a:pt x="0" y="19382"/>
              </a:moveTo>
              <a:lnTo>
                <a:pt x="582653" y="19382"/>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8270" y="1528486"/>
        <a:ext cx="29132" cy="29132"/>
      </dsp:txXfrm>
    </dsp:sp>
    <dsp:sp modelId="{99250694-4645-406B-A175-418A10871CA5}">
      <dsp:nvSpPr>
        <dsp:cNvPr id="0" name=""/>
        <dsp:cNvSpPr/>
      </dsp:nvSpPr>
      <dsp:spPr>
        <a:xfrm>
          <a:off x="1659398" y="1417379"/>
          <a:ext cx="2097214" cy="591404"/>
        </a:xfrm>
        <a:prstGeom prst="roundRect">
          <a:avLst>
            <a:gd name="adj" fmla="val 10000"/>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Education Expertise.</a:t>
          </a:r>
        </a:p>
      </dsp:txBody>
      <dsp:txXfrm>
        <a:off x="1676720" y="1434701"/>
        <a:ext cx="2062570" cy="556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4E207-2AEB-45AE-BBC4-275F930B7CD6}">
      <dsp:nvSpPr>
        <dsp:cNvPr id="0" name=""/>
        <dsp:cNvSpPr/>
      </dsp:nvSpPr>
      <dsp:spPr>
        <a:xfrm>
          <a:off x="479802" y="1187313"/>
          <a:ext cx="1373996" cy="686998"/>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Day 4: Improvement Plans</a:t>
          </a:r>
        </a:p>
      </dsp:txBody>
      <dsp:txXfrm>
        <a:off x="499923" y="1207434"/>
        <a:ext cx="1333754" cy="646756"/>
      </dsp:txXfrm>
    </dsp:sp>
    <dsp:sp modelId="{09E44D2B-B921-45C6-BEA2-8FCA1F46C071}">
      <dsp:nvSpPr>
        <dsp:cNvPr id="0" name=""/>
        <dsp:cNvSpPr/>
      </dsp:nvSpPr>
      <dsp:spPr>
        <a:xfrm rot="17692822">
          <a:off x="1475441" y="918081"/>
          <a:ext cx="1306312" cy="40390"/>
        </a:xfrm>
        <a:custGeom>
          <a:avLst/>
          <a:gdLst/>
          <a:ahLst/>
          <a:cxnLst/>
          <a:rect l="0" t="0" r="0" b="0"/>
          <a:pathLst>
            <a:path>
              <a:moveTo>
                <a:pt x="0" y="20195"/>
              </a:moveTo>
              <a:lnTo>
                <a:pt x="1306312" y="2019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5940" y="905618"/>
        <a:ext cx="65315" cy="65315"/>
      </dsp:txXfrm>
    </dsp:sp>
    <dsp:sp modelId="{28E5DA84-70E1-4F91-9B93-15F974143048}">
      <dsp:nvSpPr>
        <dsp:cNvPr id="0" name=""/>
        <dsp:cNvSpPr/>
      </dsp:nvSpPr>
      <dsp:spPr>
        <a:xfrm>
          <a:off x="2403397" y="2241"/>
          <a:ext cx="2006336" cy="686998"/>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Education Expertise</a:t>
          </a:r>
        </a:p>
      </dsp:txBody>
      <dsp:txXfrm>
        <a:off x="2423518" y="22362"/>
        <a:ext cx="1966094" cy="646756"/>
      </dsp:txXfrm>
    </dsp:sp>
    <dsp:sp modelId="{64FBF8EB-5380-4FAE-A879-96D124006BF3}">
      <dsp:nvSpPr>
        <dsp:cNvPr id="0" name=""/>
        <dsp:cNvSpPr/>
      </dsp:nvSpPr>
      <dsp:spPr>
        <a:xfrm rot="19457599">
          <a:off x="1790182" y="1313105"/>
          <a:ext cx="676832" cy="40390"/>
        </a:xfrm>
        <a:custGeom>
          <a:avLst/>
          <a:gdLst/>
          <a:ahLst/>
          <a:cxnLst/>
          <a:rect l="0" t="0" r="0" b="0"/>
          <a:pathLst>
            <a:path>
              <a:moveTo>
                <a:pt x="0" y="20195"/>
              </a:moveTo>
              <a:lnTo>
                <a:pt x="676832" y="2019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1677" y="1316379"/>
        <a:ext cx="33841" cy="33841"/>
      </dsp:txXfrm>
    </dsp:sp>
    <dsp:sp modelId="{8AF65304-4A5E-4130-B279-5975209B8761}">
      <dsp:nvSpPr>
        <dsp:cNvPr id="0" name=""/>
        <dsp:cNvSpPr/>
      </dsp:nvSpPr>
      <dsp:spPr>
        <a:xfrm>
          <a:off x="2403397" y="792289"/>
          <a:ext cx="1994286" cy="686998"/>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Knowledge of education and schooling system, processes, rules and norms.</a:t>
          </a:r>
        </a:p>
      </dsp:txBody>
      <dsp:txXfrm>
        <a:off x="2423518" y="812410"/>
        <a:ext cx="1954044" cy="646756"/>
      </dsp:txXfrm>
    </dsp:sp>
    <dsp:sp modelId="{2B9C5CEA-2E60-4DAB-ACF3-FCA44C010356}">
      <dsp:nvSpPr>
        <dsp:cNvPr id="0" name=""/>
        <dsp:cNvSpPr/>
      </dsp:nvSpPr>
      <dsp:spPr>
        <a:xfrm rot="2142401">
          <a:off x="1790182" y="1708129"/>
          <a:ext cx="676832" cy="40390"/>
        </a:xfrm>
        <a:custGeom>
          <a:avLst/>
          <a:gdLst/>
          <a:ahLst/>
          <a:cxnLst/>
          <a:rect l="0" t="0" r="0" b="0"/>
          <a:pathLst>
            <a:path>
              <a:moveTo>
                <a:pt x="0" y="20195"/>
              </a:moveTo>
              <a:lnTo>
                <a:pt x="676832" y="2019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1677" y="1711403"/>
        <a:ext cx="33841" cy="33841"/>
      </dsp:txXfrm>
    </dsp:sp>
    <dsp:sp modelId="{2016E28E-EA42-4F73-90C4-AA90A1339E2A}">
      <dsp:nvSpPr>
        <dsp:cNvPr id="0" name=""/>
        <dsp:cNvSpPr/>
      </dsp:nvSpPr>
      <dsp:spPr>
        <a:xfrm>
          <a:off x="2403397" y="1582337"/>
          <a:ext cx="2018386" cy="686998"/>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Problem solving and decision making</a:t>
          </a:r>
        </a:p>
      </dsp:txBody>
      <dsp:txXfrm>
        <a:off x="2423518" y="1602458"/>
        <a:ext cx="1978144" cy="646756"/>
      </dsp:txXfrm>
    </dsp:sp>
    <dsp:sp modelId="{88C6E72C-83D0-45D6-9858-FB9DF318A6F3}">
      <dsp:nvSpPr>
        <dsp:cNvPr id="0" name=""/>
        <dsp:cNvSpPr/>
      </dsp:nvSpPr>
      <dsp:spPr>
        <a:xfrm rot="3907178">
          <a:off x="1475441" y="2103153"/>
          <a:ext cx="1306312" cy="40390"/>
        </a:xfrm>
        <a:custGeom>
          <a:avLst/>
          <a:gdLst/>
          <a:ahLst/>
          <a:cxnLst/>
          <a:rect l="0" t="0" r="0" b="0"/>
          <a:pathLst>
            <a:path>
              <a:moveTo>
                <a:pt x="0" y="20195"/>
              </a:moveTo>
              <a:lnTo>
                <a:pt x="1306312" y="2019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5940" y="2090690"/>
        <a:ext cx="65315" cy="65315"/>
      </dsp:txXfrm>
    </dsp:sp>
    <dsp:sp modelId="{C3847CE7-B827-48DE-B34A-1DDF73C04772}">
      <dsp:nvSpPr>
        <dsp:cNvPr id="0" name=""/>
        <dsp:cNvSpPr/>
      </dsp:nvSpPr>
      <dsp:spPr>
        <a:xfrm>
          <a:off x="2403397" y="2372385"/>
          <a:ext cx="2139765" cy="686998"/>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Planning and organizing</a:t>
          </a:r>
        </a:p>
      </dsp:txBody>
      <dsp:txXfrm>
        <a:off x="2423518" y="2392506"/>
        <a:ext cx="2099523" cy="646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9CF9-07A1-4758-A1B7-225B88054153}">
      <dsp:nvSpPr>
        <dsp:cNvPr id="0" name=""/>
        <dsp:cNvSpPr/>
      </dsp:nvSpPr>
      <dsp:spPr>
        <a:xfrm>
          <a:off x="3376" y="1069625"/>
          <a:ext cx="1844748" cy="922374"/>
        </a:xfrm>
        <a:prstGeom prst="roundRect">
          <a:avLst>
            <a:gd name="adj" fmla="val 10000"/>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Day 1: Introduction to Supervision</a:t>
          </a:r>
          <a:endParaRPr lang="en-US" sz="1200" kern="1200" dirty="0"/>
        </a:p>
      </dsp:txBody>
      <dsp:txXfrm>
        <a:off x="30391" y="1096640"/>
        <a:ext cx="1790718" cy="868344"/>
      </dsp:txXfrm>
    </dsp:sp>
    <dsp:sp modelId="{88F1ABDE-65D6-4B7F-8403-366B6F5F387B}">
      <dsp:nvSpPr>
        <dsp:cNvPr id="0" name=""/>
        <dsp:cNvSpPr/>
      </dsp:nvSpPr>
      <dsp:spPr>
        <a:xfrm>
          <a:off x="1848124" y="1503698"/>
          <a:ext cx="737899" cy="54228"/>
        </a:xfrm>
        <a:custGeom>
          <a:avLst/>
          <a:gdLst/>
          <a:ahLst/>
          <a:cxnLst/>
          <a:rect l="0" t="0" r="0" b="0"/>
          <a:pathLst>
            <a:path>
              <a:moveTo>
                <a:pt x="0" y="27114"/>
              </a:moveTo>
              <a:lnTo>
                <a:pt x="737899" y="27114"/>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8627" y="1512365"/>
        <a:ext cx="36894" cy="36894"/>
      </dsp:txXfrm>
    </dsp:sp>
    <dsp:sp modelId="{345F7CA2-6747-4F4C-98FB-5DEEB818D691}">
      <dsp:nvSpPr>
        <dsp:cNvPr id="0" name=""/>
        <dsp:cNvSpPr/>
      </dsp:nvSpPr>
      <dsp:spPr>
        <a:xfrm>
          <a:off x="2586024" y="1069625"/>
          <a:ext cx="1844748" cy="922374"/>
        </a:xfrm>
        <a:prstGeom prst="roundRect">
          <a:avLst>
            <a:gd name="adj" fmla="val 10000"/>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Education Expertise</a:t>
          </a:r>
          <a:endParaRPr lang="en-US" sz="1200" kern="1200" dirty="0"/>
        </a:p>
      </dsp:txBody>
      <dsp:txXfrm>
        <a:off x="2613039" y="1096640"/>
        <a:ext cx="1790718" cy="868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60B4-E606-4217-981C-22D84096FE82}">
      <dsp:nvSpPr>
        <dsp:cNvPr id="0" name=""/>
        <dsp:cNvSpPr/>
      </dsp:nvSpPr>
      <dsp:spPr>
        <a:xfrm>
          <a:off x="3602724" y="4340937"/>
          <a:ext cx="319694" cy="91440"/>
        </a:xfrm>
        <a:custGeom>
          <a:avLst/>
          <a:gdLst/>
          <a:ahLst/>
          <a:cxnLst/>
          <a:rect l="0" t="0" r="0" b="0"/>
          <a:pathLst>
            <a:path>
              <a:moveTo>
                <a:pt x="0" y="45720"/>
              </a:moveTo>
              <a:lnTo>
                <a:pt x="31969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C76B5D-91E6-4F48-A844-E8B9DFED20E1}">
      <dsp:nvSpPr>
        <dsp:cNvPr id="0" name=""/>
        <dsp:cNvSpPr/>
      </dsp:nvSpPr>
      <dsp:spPr>
        <a:xfrm>
          <a:off x="781644" y="4340937"/>
          <a:ext cx="319694" cy="91440"/>
        </a:xfrm>
        <a:custGeom>
          <a:avLst/>
          <a:gdLst/>
          <a:ahLst/>
          <a:cxnLst/>
          <a:rect l="0" t="0" r="0" b="0"/>
          <a:pathLst>
            <a:path>
              <a:moveTo>
                <a:pt x="0" y="45720"/>
              </a:moveTo>
              <a:lnTo>
                <a:pt x="31969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B7F8E-D177-4CBF-A7F3-35E3E4E87A09}">
      <dsp:nvSpPr>
        <dsp:cNvPr id="0" name=""/>
        <dsp:cNvSpPr/>
      </dsp:nvSpPr>
      <dsp:spPr>
        <a:xfrm>
          <a:off x="3602724" y="3653594"/>
          <a:ext cx="319694" cy="91440"/>
        </a:xfrm>
        <a:custGeom>
          <a:avLst/>
          <a:gdLst/>
          <a:ahLst/>
          <a:cxnLst/>
          <a:rect l="0" t="0" r="0" b="0"/>
          <a:pathLst>
            <a:path>
              <a:moveTo>
                <a:pt x="0" y="45720"/>
              </a:moveTo>
              <a:lnTo>
                <a:pt x="31969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4981F-7055-4D05-BC89-6008CAD5628A}">
      <dsp:nvSpPr>
        <dsp:cNvPr id="0" name=""/>
        <dsp:cNvSpPr/>
      </dsp:nvSpPr>
      <dsp:spPr>
        <a:xfrm>
          <a:off x="781644" y="3653594"/>
          <a:ext cx="319694" cy="91440"/>
        </a:xfrm>
        <a:custGeom>
          <a:avLst/>
          <a:gdLst/>
          <a:ahLst/>
          <a:cxnLst/>
          <a:rect l="0" t="0" r="0" b="0"/>
          <a:pathLst>
            <a:path>
              <a:moveTo>
                <a:pt x="0" y="45720"/>
              </a:moveTo>
              <a:lnTo>
                <a:pt x="31969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6ACFE-B8A1-44DF-9848-6633D378347A}">
      <dsp:nvSpPr>
        <dsp:cNvPr id="0" name=""/>
        <dsp:cNvSpPr/>
      </dsp:nvSpPr>
      <dsp:spPr>
        <a:xfrm>
          <a:off x="3602724" y="2324627"/>
          <a:ext cx="319694" cy="687343"/>
        </a:xfrm>
        <a:custGeom>
          <a:avLst/>
          <a:gdLst/>
          <a:ahLst/>
          <a:cxnLst/>
          <a:rect l="0" t="0" r="0" b="0"/>
          <a:pathLst>
            <a:path>
              <a:moveTo>
                <a:pt x="0" y="0"/>
              </a:moveTo>
              <a:lnTo>
                <a:pt x="159847" y="0"/>
              </a:lnTo>
              <a:lnTo>
                <a:pt x="159847" y="687343"/>
              </a:lnTo>
              <a:lnTo>
                <a:pt x="319694" y="6873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00F63-E836-4534-980F-7F449C62FB86}">
      <dsp:nvSpPr>
        <dsp:cNvPr id="0" name=""/>
        <dsp:cNvSpPr/>
      </dsp:nvSpPr>
      <dsp:spPr>
        <a:xfrm>
          <a:off x="3602724" y="2278907"/>
          <a:ext cx="319694" cy="91440"/>
        </a:xfrm>
        <a:custGeom>
          <a:avLst/>
          <a:gdLst/>
          <a:ahLst/>
          <a:cxnLst/>
          <a:rect l="0" t="0" r="0" b="0"/>
          <a:pathLst>
            <a:path>
              <a:moveTo>
                <a:pt x="0" y="45720"/>
              </a:moveTo>
              <a:lnTo>
                <a:pt x="31969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1B158-3836-4349-B277-1EDD18742105}">
      <dsp:nvSpPr>
        <dsp:cNvPr id="0" name=""/>
        <dsp:cNvSpPr/>
      </dsp:nvSpPr>
      <dsp:spPr>
        <a:xfrm>
          <a:off x="3602724" y="1637284"/>
          <a:ext cx="319694" cy="687343"/>
        </a:xfrm>
        <a:custGeom>
          <a:avLst/>
          <a:gdLst/>
          <a:ahLst/>
          <a:cxnLst/>
          <a:rect l="0" t="0" r="0" b="0"/>
          <a:pathLst>
            <a:path>
              <a:moveTo>
                <a:pt x="0" y="687343"/>
              </a:moveTo>
              <a:lnTo>
                <a:pt x="159847" y="687343"/>
              </a:lnTo>
              <a:lnTo>
                <a:pt x="159847" y="0"/>
              </a:lnTo>
              <a:lnTo>
                <a:pt x="31969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420A87-5DE2-4CC6-967C-C72ACC64BD49}">
      <dsp:nvSpPr>
        <dsp:cNvPr id="0" name=""/>
        <dsp:cNvSpPr/>
      </dsp:nvSpPr>
      <dsp:spPr>
        <a:xfrm>
          <a:off x="781644" y="2278907"/>
          <a:ext cx="319694" cy="91440"/>
        </a:xfrm>
        <a:custGeom>
          <a:avLst/>
          <a:gdLst/>
          <a:ahLst/>
          <a:cxnLst/>
          <a:rect l="0" t="0" r="0" b="0"/>
          <a:pathLst>
            <a:path>
              <a:moveTo>
                <a:pt x="0" y="45720"/>
              </a:moveTo>
              <a:lnTo>
                <a:pt x="31969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9037D-6474-492E-9DCA-1C8FE6E0AE95}">
      <dsp:nvSpPr>
        <dsp:cNvPr id="0" name=""/>
        <dsp:cNvSpPr/>
      </dsp:nvSpPr>
      <dsp:spPr>
        <a:xfrm>
          <a:off x="3602724" y="606269"/>
          <a:ext cx="319694" cy="343671"/>
        </a:xfrm>
        <a:custGeom>
          <a:avLst/>
          <a:gdLst/>
          <a:ahLst/>
          <a:cxnLst/>
          <a:rect l="0" t="0" r="0" b="0"/>
          <a:pathLst>
            <a:path>
              <a:moveTo>
                <a:pt x="0" y="0"/>
              </a:moveTo>
              <a:lnTo>
                <a:pt x="159847" y="0"/>
              </a:lnTo>
              <a:lnTo>
                <a:pt x="159847" y="343671"/>
              </a:lnTo>
              <a:lnTo>
                <a:pt x="319694" y="3436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2BD31-24DA-41E9-B451-5A4B91E5647B}">
      <dsp:nvSpPr>
        <dsp:cNvPr id="0" name=""/>
        <dsp:cNvSpPr/>
      </dsp:nvSpPr>
      <dsp:spPr>
        <a:xfrm>
          <a:off x="3602724" y="262597"/>
          <a:ext cx="319694" cy="343671"/>
        </a:xfrm>
        <a:custGeom>
          <a:avLst/>
          <a:gdLst/>
          <a:ahLst/>
          <a:cxnLst/>
          <a:rect l="0" t="0" r="0" b="0"/>
          <a:pathLst>
            <a:path>
              <a:moveTo>
                <a:pt x="0" y="343671"/>
              </a:moveTo>
              <a:lnTo>
                <a:pt x="159847" y="343671"/>
              </a:lnTo>
              <a:lnTo>
                <a:pt x="159847" y="0"/>
              </a:lnTo>
              <a:lnTo>
                <a:pt x="31969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52E684-C2BD-448B-8635-90CD333DB65B}">
      <dsp:nvSpPr>
        <dsp:cNvPr id="0" name=""/>
        <dsp:cNvSpPr/>
      </dsp:nvSpPr>
      <dsp:spPr>
        <a:xfrm>
          <a:off x="781644" y="560549"/>
          <a:ext cx="319694" cy="91440"/>
        </a:xfrm>
        <a:custGeom>
          <a:avLst/>
          <a:gdLst/>
          <a:ahLst/>
          <a:cxnLst/>
          <a:rect l="0" t="0" r="0" b="0"/>
          <a:pathLst>
            <a:path>
              <a:moveTo>
                <a:pt x="0" y="45720"/>
              </a:moveTo>
              <a:lnTo>
                <a:pt x="31969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E537C-2399-46C5-8F93-C70159D2DE54}">
      <dsp:nvSpPr>
        <dsp:cNvPr id="0" name=""/>
        <dsp:cNvSpPr/>
      </dsp:nvSpPr>
      <dsp:spPr>
        <a:xfrm>
          <a:off x="454" y="362502"/>
          <a:ext cx="781189" cy="487534"/>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Day 1</a:t>
          </a:r>
        </a:p>
      </dsp:txBody>
      <dsp:txXfrm>
        <a:off x="454" y="362502"/>
        <a:ext cx="781189" cy="487534"/>
      </dsp:txXfrm>
    </dsp:sp>
    <dsp:sp modelId="{319A0BC4-E3B4-45D5-81B8-607346B6CC5F}">
      <dsp:nvSpPr>
        <dsp:cNvPr id="0" name=""/>
        <dsp:cNvSpPr/>
      </dsp:nvSpPr>
      <dsp:spPr>
        <a:xfrm>
          <a:off x="1101338" y="362502"/>
          <a:ext cx="2501386" cy="487534"/>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Introduction to Supervision</a:t>
          </a:r>
        </a:p>
      </dsp:txBody>
      <dsp:txXfrm>
        <a:off x="1101338" y="362502"/>
        <a:ext cx="2501386" cy="487534"/>
      </dsp:txXfrm>
    </dsp:sp>
    <dsp:sp modelId="{1E76B0D6-DF6C-42A6-B476-91021799F43B}">
      <dsp:nvSpPr>
        <dsp:cNvPr id="0" name=""/>
        <dsp:cNvSpPr/>
      </dsp:nvSpPr>
      <dsp:spPr>
        <a:xfrm>
          <a:off x="3922419" y="18830"/>
          <a:ext cx="4210473" cy="487534"/>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Roles of supervisors</a:t>
          </a:r>
        </a:p>
      </dsp:txBody>
      <dsp:txXfrm>
        <a:off x="3922419" y="18830"/>
        <a:ext cx="4210473" cy="487534"/>
      </dsp:txXfrm>
    </dsp:sp>
    <dsp:sp modelId="{A10C5CE4-A8C8-4616-9F2A-0AB6725745E8}">
      <dsp:nvSpPr>
        <dsp:cNvPr id="0" name=""/>
        <dsp:cNvSpPr/>
      </dsp:nvSpPr>
      <dsp:spPr>
        <a:xfrm>
          <a:off x="3922419" y="706173"/>
          <a:ext cx="4210473" cy="487534"/>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What is you vision for supervisory area?</a:t>
          </a:r>
        </a:p>
      </dsp:txBody>
      <dsp:txXfrm>
        <a:off x="3922419" y="706173"/>
        <a:ext cx="4210473" cy="487534"/>
      </dsp:txXfrm>
    </dsp:sp>
    <dsp:sp modelId="{C2B1CCCC-F141-40D3-8DC4-A7F33C0C52CB}">
      <dsp:nvSpPr>
        <dsp:cNvPr id="0" name=""/>
        <dsp:cNvSpPr/>
      </dsp:nvSpPr>
      <dsp:spPr>
        <a:xfrm>
          <a:off x="454" y="2080860"/>
          <a:ext cx="781189" cy="487534"/>
        </a:xfrm>
        <a:prstGeom prst="rect">
          <a:avLst/>
        </a:prstGeom>
        <a:solidFill>
          <a:schemeClr val="lt1"/>
        </a:solidFill>
        <a:ln w="12700" cap="flat" cmpd="sng" algn="ctr">
          <a:solidFill>
            <a:srgbClr val="FF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Day 2</a:t>
          </a:r>
        </a:p>
      </dsp:txBody>
      <dsp:txXfrm>
        <a:off x="454" y="2080860"/>
        <a:ext cx="781189" cy="487534"/>
      </dsp:txXfrm>
    </dsp:sp>
    <dsp:sp modelId="{8DADEE6B-210A-4065-8F19-EEAC9583984B}">
      <dsp:nvSpPr>
        <dsp:cNvPr id="0" name=""/>
        <dsp:cNvSpPr/>
      </dsp:nvSpPr>
      <dsp:spPr>
        <a:xfrm>
          <a:off x="1101338" y="2080860"/>
          <a:ext cx="2501386" cy="487534"/>
        </a:xfrm>
        <a:prstGeom prst="rect">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Based Decision Making</a:t>
          </a:r>
        </a:p>
      </dsp:txBody>
      <dsp:txXfrm>
        <a:off x="1101338" y="2080860"/>
        <a:ext cx="2501386" cy="487534"/>
      </dsp:txXfrm>
    </dsp:sp>
    <dsp:sp modelId="{ED7F1F17-29EA-498A-B97E-DFD65BB3DB45}">
      <dsp:nvSpPr>
        <dsp:cNvPr id="0" name=""/>
        <dsp:cNvSpPr/>
      </dsp:nvSpPr>
      <dsp:spPr>
        <a:xfrm>
          <a:off x="3922419" y="1393517"/>
          <a:ext cx="4210473" cy="487534"/>
        </a:xfrm>
        <a:prstGeom prst="rect">
          <a:avLst/>
        </a:prstGeom>
        <a:solidFill>
          <a:schemeClr val="lt1"/>
        </a:solidFill>
        <a:ln w="12700" cap="flat" cmpd="sng" algn="ctr">
          <a:solidFill>
            <a:srgbClr val="FF0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What is the information that you have? </a:t>
          </a:r>
        </a:p>
      </dsp:txBody>
      <dsp:txXfrm>
        <a:off x="3922419" y="1393517"/>
        <a:ext cx="4210473" cy="487534"/>
      </dsp:txXfrm>
    </dsp:sp>
    <dsp:sp modelId="{14A24BCC-B0CA-4578-A257-83FCBEDCE2E1}">
      <dsp:nvSpPr>
        <dsp:cNvPr id="0" name=""/>
        <dsp:cNvSpPr/>
      </dsp:nvSpPr>
      <dsp:spPr>
        <a:xfrm>
          <a:off x="3922419" y="2080860"/>
          <a:ext cx="4210473" cy="487534"/>
        </a:xfrm>
        <a:prstGeom prst="rect">
          <a:avLst/>
        </a:prstGeom>
        <a:solidFill>
          <a:schemeClr val="lt1"/>
        </a:solidFill>
        <a:ln w="12700" cap="flat" cmpd="sng" algn="ctr">
          <a:solidFill>
            <a:srgbClr val="FF0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What information can you get?</a:t>
          </a:r>
        </a:p>
      </dsp:txBody>
      <dsp:txXfrm>
        <a:off x="3922419" y="2080860"/>
        <a:ext cx="4210473" cy="487534"/>
      </dsp:txXfrm>
    </dsp:sp>
    <dsp:sp modelId="{13441790-E44B-45F6-8652-6EE9AB0D13A4}">
      <dsp:nvSpPr>
        <dsp:cNvPr id="0" name=""/>
        <dsp:cNvSpPr/>
      </dsp:nvSpPr>
      <dsp:spPr>
        <a:xfrm>
          <a:off x="3922419" y="2768203"/>
          <a:ext cx="4210473" cy="487534"/>
        </a:xfrm>
        <a:prstGeom prst="rect">
          <a:avLst/>
        </a:prstGeom>
        <a:solidFill>
          <a:schemeClr val="lt1"/>
        </a:solidFill>
        <a:ln w="12700" cap="flat" cmpd="sng" algn="ctr">
          <a:solidFill>
            <a:srgbClr val="FF000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What to do with all the information that you have?</a:t>
          </a:r>
        </a:p>
      </dsp:txBody>
      <dsp:txXfrm>
        <a:off x="3922419" y="2768203"/>
        <a:ext cx="4210473" cy="487534"/>
      </dsp:txXfrm>
    </dsp:sp>
    <dsp:sp modelId="{DB54474F-5B5C-4D33-87CA-E39E86EE434A}">
      <dsp:nvSpPr>
        <dsp:cNvPr id="0" name=""/>
        <dsp:cNvSpPr/>
      </dsp:nvSpPr>
      <dsp:spPr>
        <a:xfrm>
          <a:off x="454" y="3455546"/>
          <a:ext cx="781189" cy="487534"/>
        </a:xfrm>
        <a:prstGeom prst="rect">
          <a:avLst/>
        </a:prstGeom>
        <a:solidFill>
          <a:schemeClr val="lt1"/>
        </a:solidFill>
        <a:ln w="12700" cap="flat" cmpd="sng" algn="ctr">
          <a:solidFill>
            <a:srgbClr val="00B05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Day 3</a:t>
          </a:r>
        </a:p>
      </dsp:txBody>
      <dsp:txXfrm>
        <a:off x="454" y="3455546"/>
        <a:ext cx="781189" cy="487534"/>
      </dsp:txXfrm>
    </dsp:sp>
    <dsp:sp modelId="{7C8E1C20-48D9-4E81-A8DF-0C471812896A}">
      <dsp:nvSpPr>
        <dsp:cNvPr id="0" name=""/>
        <dsp:cNvSpPr/>
      </dsp:nvSpPr>
      <dsp:spPr>
        <a:xfrm>
          <a:off x="1101338" y="3455546"/>
          <a:ext cx="2501386" cy="487534"/>
        </a:xfrm>
        <a:prstGeom prst="rect">
          <a:avLst/>
        </a:prstGeom>
        <a:solidFill>
          <a:schemeClr val="lt1"/>
        </a:solidFill>
        <a:ln w="12700" cap="flat" cmpd="sng" algn="ctr">
          <a:solidFill>
            <a:srgbClr val="00B05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Leadership</a:t>
          </a:r>
        </a:p>
      </dsp:txBody>
      <dsp:txXfrm>
        <a:off x="1101338" y="3455546"/>
        <a:ext cx="2501386" cy="487534"/>
      </dsp:txXfrm>
    </dsp:sp>
    <dsp:sp modelId="{7F718454-561F-487A-A858-B209554690B3}">
      <dsp:nvSpPr>
        <dsp:cNvPr id="0" name=""/>
        <dsp:cNvSpPr/>
      </dsp:nvSpPr>
      <dsp:spPr>
        <a:xfrm>
          <a:off x="3922419" y="3455546"/>
          <a:ext cx="4210473" cy="487534"/>
        </a:xfrm>
        <a:prstGeom prst="rect">
          <a:avLst/>
        </a:prstGeom>
        <a:solidFill>
          <a:schemeClr val="lt1"/>
        </a:solidFill>
        <a:ln w="12700" cap="flat" cmpd="sng" algn="ctr">
          <a:solidFill>
            <a:srgbClr val="00B050"/>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How can you help teachers teach better?</a:t>
          </a:r>
        </a:p>
      </dsp:txBody>
      <dsp:txXfrm>
        <a:off x="3922419" y="3455546"/>
        <a:ext cx="4210473" cy="487534"/>
      </dsp:txXfrm>
    </dsp:sp>
    <dsp:sp modelId="{6217B2C8-853C-4F55-8128-C2AEBC074736}">
      <dsp:nvSpPr>
        <dsp:cNvPr id="0" name=""/>
        <dsp:cNvSpPr/>
      </dsp:nvSpPr>
      <dsp:spPr>
        <a:xfrm>
          <a:off x="454" y="4142890"/>
          <a:ext cx="781189" cy="487534"/>
        </a:xfrm>
        <a:prstGeom prst="rect">
          <a:avLst/>
        </a:prstGeom>
        <a:solidFill>
          <a:schemeClr val="lt1"/>
        </a:solidFill>
        <a:ln w="12700" cap="flat" cmpd="sng" algn="ctr">
          <a:solidFill>
            <a:schemeClr val="accent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Day 4</a:t>
          </a:r>
        </a:p>
      </dsp:txBody>
      <dsp:txXfrm>
        <a:off x="454" y="4142890"/>
        <a:ext cx="781189" cy="487534"/>
      </dsp:txXfrm>
    </dsp:sp>
    <dsp:sp modelId="{2C080634-1559-4E82-9878-DF7D47CC8C9B}">
      <dsp:nvSpPr>
        <dsp:cNvPr id="0" name=""/>
        <dsp:cNvSpPr/>
      </dsp:nvSpPr>
      <dsp:spPr>
        <a:xfrm>
          <a:off x="1101338" y="4142890"/>
          <a:ext cx="2501386" cy="487534"/>
        </a:xfrm>
        <a:prstGeom prst="rect">
          <a:avLst/>
        </a:prstGeom>
        <a:solidFill>
          <a:schemeClr val="lt1"/>
        </a:solidFill>
        <a:ln w="127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School Improvement Plans</a:t>
          </a:r>
        </a:p>
      </dsp:txBody>
      <dsp:txXfrm>
        <a:off x="1101338" y="4142890"/>
        <a:ext cx="2501386" cy="487534"/>
      </dsp:txXfrm>
    </dsp:sp>
    <dsp:sp modelId="{B21FADCA-C8BC-4634-9551-9284E884B3F8}">
      <dsp:nvSpPr>
        <dsp:cNvPr id="0" name=""/>
        <dsp:cNvSpPr/>
      </dsp:nvSpPr>
      <dsp:spPr>
        <a:xfrm>
          <a:off x="3922419" y="4142890"/>
          <a:ext cx="4210473" cy="487534"/>
        </a:xfrm>
        <a:prstGeom prst="rect">
          <a:avLst/>
        </a:prstGeom>
        <a:solidFill>
          <a:schemeClr val="lt1"/>
        </a:solidFill>
        <a:ln w="127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How can you support improvement in schools?</a:t>
          </a:r>
        </a:p>
      </dsp:txBody>
      <dsp:txXfrm>
        <a:off x="3922419" y="4142890"/>
        <a:ext cx="4210473" cy="4875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67EB1-6413-4A06-9183-80DEB85CBD87}">
      <dsp:nvSpPr>
        <dsp:cNvPr id="0" name=""/>
        <dsp:cNvSpPr/>
      </dsp:nvSpPr>
      <dsp:spPr>
        <a:xfrm>
          <a:off x="3077941" y="2851"/>
          <a:ext cx="1689324" cy="10980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is the problem to be improved?</a:t>
          </a:r>
        </a:p>
      </dsp:txBody>
      <dsp:txXfrm>
        <a:off x="3131544" y="56454"/>
        <a:ext cx="1582118" cy="990854"/>
      </dsp:txXfrm>
    </dsp:sp>
    <dsp:sp modelId="{49891132-E83D-4B11-873A-025896751F85}">
      <dsp:nvSpPr>
        <dsp:cNvPr id="0" name=""/>
        <dsp:cNvSpPr/>
      </dsp:nvSpPr>
      <dsp:spPr>
        <a:xfrm>
          <a:off x="1730338" y="551881"/>
          <a:ext cx="4384531" cy="4384531"/>
        </a:xfrm>
        <a:custGeom>
          <a:avLst/>
          <a:gdLst/>
          <a:ahLst/>
          <a:cxnLst/>
          <a:rect l="0" t="0" r="0" b="0"/>
          <a:pathLst>
            <a:path>
              <a:moveTo>
                <a:pt x="3048513" y="174130"/>
              </a:moveTo>
              <a:arcTo wR="2192265" hR="2192265" stAng="17579423" swAng="19597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58EF09-9B17-474A-ADD8-15F0A8413EE4}">
      <dsp:nvSpPr>
        <dsp:cNvPr id="0" name=""/>
        <dsp:cNvSpPr/>
      </dsp:nvSpPr>
      <dsp:spPr>
        <a:xfrm>
          <a:off x="5162910" y="1517669"/>
          <a:ext cx="1689324" cy="10980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strategies can we incorporate?</a:t>
          </a:r>
        </a:p>
      </dsp:txBody>
      <dsp:txXfrm>
        <a:off x="5216513" y="1571272"/>
        <a:ext cx="1582118" cy="990854"/>
      </dsp:txXfrm>
    </dsp:sp>
    <dsp:sp modelId="{218D2C17-BBA6-4DCC-93DC-07593AB30D5C}">
      <dsp:nvSpPr>
        <dsp:cNvPr id="0" name=""/>
        <dsp:cNvSpPr/>
      </dsp:nvSpPr>
      <dsp:spPr>
        <a:xfrm>
          <a:off x="1730338" y="551881"/>
          <a:ext cx="4384531" cy="4384531"/>
        </a:xfrm>
        <a:custGeom>
          <a:avLst/>
          <a:gdLst/>
          <a:ahLst/>
          <a:cxnLst/>
          <a:rect l="0" t="0" r="0" b="0"/>
          <a:pathLst>
            <a:path>
              <a:moveTo>
                <a:pt x="4381544" y="2077854"/>
              </a:moveTo>
              <a:arcTo wR="2192265" hR="2192265" stAng="21420507" swAng="219494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DA7CA0-5E71-45A1-A49D-EB40987608EF}">
      <dsp:nvSpPr>
        <dsp:cNvPr id="0" name=""/>
        <dsp:cNvSpPr/>
      </dsp:nvSpPr>
      <dsp:spPr>
        <a:xfrm>
          <a:off x="4366523" y="3968697"/>
          <a:ext cx="1689324" cy="10980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will we measure the improvement?</a:t>
          </a:r>
        </a:p>
      </dsp:txBody>
      <dsp:txXfrm>
        <a:off x="4420126" y="4022300"/>
        <a:ext cx="1582118" cy="990854"/>
      </dsp:txXfrm>
    </dsp:sp>
    <dsp:sp modelId="{179F8D70-470A-4E71-B521-EDCE6F5E54B1}">
      <dsp:nvSpPr>
        <dsp:cNvPr id="0" name=""/>
        <dsp:cNvSpPr/>
      </dsp:nvSpPr>
      <dsp:spPr>
        <a:xfrm>
          <a:off x="1730338" y="551881"/>
          <a:ext cx="4384531" cy="4384531"/>
        </a:xfrm>
        <a:custGeom>
          <a:avLst/>
          <a:gdLst/>
          <a:ahLst/>
          <a:cxnLst/>
          <a:rect l="0" t="0" r="0" b="0"/>
          <a:pathLst>
            <a:path>
              <a:moveTo>
                <a:pt x="2627487" y="4340896"/>
              </a:moveTo>
              <a:arcTo wR="2192265" hR="2192265" stAng="4712954" swAng="137409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192A8A-8214-4366-A2E7-0CD83198F226}">
      <dsp:nvSpPr>
        <dsp:cNvPr id="0" name=""/>
        <dsp:cNvSpPr/>
      </dsp:nvSpPr>
      <dsp:spPr>
        <a:xfrm>
          <a:off x="1789360" y="3968697"/>
          <a:ext cx="1689324" cy="10980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Who is responsible for implementing improvement strategies?</a:t>
          </a:r>
        </a:p>
      </dsp:txBody>
      <dsp:txXfrm>
        <a:off x="1842963" y="4022300"/>
        <a:ext cx="1582118" cy="990854"/>
      </dsp:txXfrm>
    </dsp:sp>
    <dsp:sp modelId="{FB2E366B-01C7-44B1-BC60-9EDC75C41DF7}">
      <dsp:nvSpPr>
        <dsp:cNvPr id="0" name=""/>
        <dsp:cNvSpPr/>
      </dsp:nvSpPr>
      <dsp:spPr>
        <a:xfrm>
          <a:off x="1730338" y="551881"/>
          <a:ext cx="4384531" cy="4384531"/>
        </a:xfrm>
        <a:custGeom>
          <a:avLst/>
          <a:gdLst/>
          <a:ahLst/>
          <a:cxnLst/>
          <a:rect l="0" t="0" r="0" b="0"/>
          <a:pathLst>
            <a:path>
              <a:moveTo>
                <a:pt x="366087" y="3405156"/>
              </a:moveTo>
              <a:arcTo wR="2192265" hR="2192265" stAng="8784548" swAng="219494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326BD6-86E4-4494-B17C-F6C829771FB9}">
      <dsp:nvSpPr>
        <dsp:cNvPr id="0" name=""/>
        <dsp:cNvSpPr/>
      </dsp:nvSpPr>
      <dsp:spPr>
        <a:xfrm>
          <a:off x="992972" y="1517669"/>
          <a:ext cx="1689324" cy="10980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will we communicate the improvement with stakeholders? </a:t>
          </a:r>
        </a:p>
      </dsp:txBody>
      <dsp:txXfrm>
        <a:off x="1046575" y="1571272"/>
        <a:ext cx="1582118" cy="990854"/>
      </dsp:txXfrm>
    </dsp:sp>
    <dsp:sp modelId="{780B3FA3-8097-46B2-9180-A36BF283E883}">
      <dsp:nvSpPr>
        <dsp:cNvPr id="0" name=""/>
        <dsp:cNvSpPr/>
      </dsp:nvSpPr>
      <dsp:spPr>
        <a:xfrm>
          <a:off x="1730338" y="551881"/>
          <a:ext cx="4384531" cy="4384531"/>
        </a:xfrm>
        <a:custGeom>
          <a:avLst/>
          <a:gdLst/>
          <a:ahLst/>
          <a:cxnLst/>
          <a:rect l="0" t="0" r="0" b="0"/>
          <a:pathLst>
            <a:path>
              <a:moveTo>
                <a:pt x="382247" y="955389"/>
              </a:moveTo>
              <a:arcTo wR="2192265" hR="2192265" stAng="12860806" swAng="19597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B3D41-D2D2-490E-9180-E5BA06CE9058}">
      <dsp:nvSpPr>
        <dsp:cNvPr id="0" name=""/>
        <dsp:cNvSpPr/>
      </dsp:nvSpPr>
      <dsp:spPr>
        <a:xfrm>
          <a:off x="12050"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Education expertise</a:t>
          </a:r>
          <a:endParaRPr lang="en-US" sz="1200" kern="1200" dirty="0">
            <a:solidFill>
              <a:schemeClr val="bg1"/>
            </a:solidFill>
          </a:endParaRPr>
        </a:p>
      </dsp:txBody>
      <dsp:txXfrm>
        <a:off x="32220" y="273789"/>
        <a:ext cx="1608349" cy="648307"/>
      </dsp:txXfrm>
    </dsp:sp>
    <dsp:sp modelId="{9DD91AE9-2793-4B16-BB78-86E3064A3A8A}">
      <dsp:nvSpPr>
        <dsp:cNvPr id="0" name=""/>
        <dsp:cNvSpPr/>
      </dsp:nvSpPr>
      <dsp:spPr>
        <a:xfrm>
          <a:off x="176919"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8CB7C5F-60A8-480E-892A-671520684FD6}">
      <dsp:nvSpPr>
        <dsp:cNvPr id="0" name=""/>
        <dsp:cNvSpPr/>
      </dsp:nvSpPr>
      <dsp:spPr>
        <a:xfrm>
          <a:off x="333241"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Academic supervision – need and purpose</a:t>
          </a:r>
        </a:p>
      </dsp:txBody>
      <dsp:txXfrm>
        <a:off x="360081" y="1377952"/>
        <a:ext cx="1412518" cy="862694"/>
      </dsp:txXfrm>
    </dsp:sp>
    <dsp:sp modelId="{E5170F04-6C9F-4D2F-A381-1AC444CB0EC1}">
      <dsp:nvSpPr>
        <dsp:cNvPr id="0" name=""/>
        <dsp:cNvSpPr/>
      </dsp:nvSpPr>
      <dsp:spPr>
        <a:xfrm>
          <a:off x="176919" y="942266"/>
          <a:ext cx="156322" cy="3080328"/>
        </a:xfrm>
        <a:custGeom>
          <a:avLst/>
          <a:gdLst/>
          <a:ahLst/>
          <a:cxnLst/>
          <a:rect l="0" t="0" r="0" b="0"/>
          <a:pathLst>
            <a:path>
              <a:moveTo>
                <a:pt x="0" y="0"/>
              </a:moveTo>
              <a:lnTo>
                <a:pt x="0" y="3080328"/>
              </a:lnTo>
              <a:lnTo>
                <a:pt x="156322" y="308032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2203A3A-C1AC-40DE-987C-459F62AF32CD}">
      <dsp:nvSpPr>
        <dsp:cNvPr id="0" name=""/>
        <dsp:cNvSpPr/>
      </dsp:nvSpPr>
      <dsp:spPr>
        <a:xfrm>
          <a:off x="333241" y="3564408"/>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Instructional leadership</a:t>
          </a:r>
        </a:p>
      </dsp:txBody>
      <dsp:txXfrm>
        <a:off x="360081" y="3591248"/>
        <a:ext cx="1412518" cy="862694"/>
      </dsp:txXfrm>
    </dsp:sp>
    <dsp:sp modelId="{3F1AB4A9-71FE-429E-9A11-3D798476E83E}">
      <dsp:nvSpPr>
        <dsp:cNvPr id="0" name=""/>
        <dsp:cNvSpPr/>
      </dsp:nvSpPr>
      <dsp:spPr>
        <a:xfrm>
          <a:off x="176919" y="942266"/>
          <a:ext cx="189371" cy="1964845"/>
        </a:xfrm>
        <a:custGeom>
          <a:avLst/>
          <a:gdLst/>
          <a:ahLst/>
          <a:cxnLst/>
          <a:rect l="0" t="0" r="0" b="0"/>
          <a:pathLst>
            <a:path>
              <a:moveTo>
                <a:pt x="0" y="0"/>
              </a:moveTo>
              <a:lnTo>
                <a:pt x="0" y="1964845"/>
              </a:lnTo>
              <a:lnTo>
                <a:pt x="189371"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3DC3436-7DAD-47B2-A59B-D8CD04FFB215}">
      <dsp:nvSpPr>
        <dsp:cNvPr id="0" name=""/>
        <dsp:cNvSpPr/>
      </dsp:nvSpPr>
      <dsp:spPr>
        <a:xfrm>
          <a:off x="366290" y="2448924"/>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Evaluating SIP and feedback</a:t>
          </a:r>
        </a:p>
      </dsp:txBody>
      <dsp:txXfrm>
        <a:off x="393130" y="2475764"/>
        <a:ext cx="1412518" cy="862694"/>
      </dsp:txXfrm>
    </dsp:sp>
    <dsp:sp modelId="{E8693EC0-8490-4981-8052-A79F866E4A3E}">
      <dsp:nvSpPr>
        <dsp:cNvPr id="0" name=""/>
        <dsp:cNvSpPr/>
      </dsp:nvSpPr>
      <dsp:spPr>
        <a:xfrm>
          <a:off x="1683648"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Managing, measuring work</a:t>
          </a:r>
        </a:p>
      </dsp:txBody>
      <dsp:txXfrm>
        <a:off x="1703818" y="273789"/>
        <a:ext cx="1608349" cy="648307"/>
      </dsp:txXfrm>
    </dsp:sp>
    <dsp:sp modelId="{67BBBE14-0E26-406C-B8E4-AB9CDC39BA10}">
      <dsp:nvSpPr>
        <dsp:cNvPr id="0" name=""/>
        <dsp:cNvSpPr/>
      </dsp:nvSpPr>
      <dsp:spPr>
        <a:xfrm>
          <a:off x="1848517"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A09C17F-B238-4AF1-9E38-824C14245240}">
      <dsp:nvSpPr>
        <dsp:cNvPr id="0" name=""/>
        <dsp:cNvSpPr/>
      </dsp:nvSpPr>
      <dsp:spPr>
        <a:xfrm>
          <a:off x="2004840"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2031680" y="1377952"/>
        <a:ext cx="1412518" cy="862694"/>
      </dsp:txXfrm>
    </dsp:sp>
    <dsp:sp modelId="{532EFD4B-0D72-4461-AFB6-68E670C0016A}">
      <dsp:nvSpPr>
        <dsp:cNvPr id="0" name=""/>
        <dsp:cNvSpPr/>
      </dsp:nvSpPr>
      <dsp:spPr>
        <a:xfrm>
          <a:off x="3355247" y="253619"/>
          <a:ext cx="1648689" cy="688647"/>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Planning and Organizing</a:t>
          </a:r>
        </a:p>
      </dsp:txBody>
      <dsp:txXfrm>
        <a:off x="3375417" y="273789"/>
        <a:ext cx="1608349" cy="648307"/>
      </dsp:txXfrm>
    </dsp:sp>
    <dsp:sp modelId="{18F8E8DA-D962-4753-946C-F223FD156D18}">
      <dsp:nvSpPr>
        <dsp:cNvPr id="0" name=""/>
        <dsp:cNvSpPr/>
      </dsp:nvSpPr>
      <dsp:spPr>
        <a:xfrm>
          <a:off x="3520116" y="942266"/>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644E242-6F8D-4873-BDC8-675C725D1E21}">
      <dsp:nvSpPr>
        <dsp:cNvPr id="0" name=""/>
        <dsp:cNvSpPr/>
      </dsp:nvSpPr>
      <dsp:spPr>
        <a:xfrm>
          <a:off x="3676439" y="135111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Da</a:t>
          </a:r>
          <a:r>
            <a:rPr lang="en-US" sz="1200" kern="1200" dirty="0"/>
            <a:t>ta based decision making</a:t>
          </a:r>
          <a:endParaRPr lang="en-US" sz="1200" b="0" i="0" u="none" kern="1200" dirty="0"/>
        </a:p>
      </dsp:txBody>
      <dsp:txXfrm>
        <a:off x="3703279" y="1377952"/>
        <a:ext cx="1412518" cy="862694"/>
      </dsp:txXfrm>
    </dsp:sp>
    <dsp:sp modelId="{D8249296-84A9-4E97-8603-01789448805E}">
      <dsp:nvSpPr>
        <dsp:cNvPr id="0" name=""/>
        <dsp:cNvSpPr/>
      </dsp:nvSpPr>
      <dsp:spPr>
        <a:xfrm>
          <a:off x="3520116" y="942266"/>
          <a:ext cx="156322" cy="1964845"/>
        </a:xfrm>
        <a:custGeom>
          <a:avLst/>
          <a:gdLst/>
          <a:ahLst/>
          <a:cxnLst/>
          <a:rect l="0" t="0" r="0" b="0"/>
          <a:pathLst>
            <a:path>
              <a:moveTo>
                <a:pt x="0" y="0"/>
              </a:moveTo>
              <a:lnTo>
                <a:pt x="0" y="1964845"/>
              </a:lnTo>
              <a:lnTo>
                <a:pt x="156322"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9CCDA0A-F59F-416C-82AD-7B1A94805A02}">
      <dsp:nvSpPr>
        <dsp:cNvPr id="0" name=""/>
        <dsp:cNvSpPr/>
      </dsp:nvSpPr>
      <dsp:spPr>
        <a:xfrm>
          <a:off x="3676439" y="2448925"/>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Evaluating SIP and feedback</a:t>
          </a:r>
          <a:endParaRPr lang="en-US" sz="1200" b="0" i="0" u="none" kern="1200" dirty="0"/>
        </a:p>
      </dsp:txBody>
      <dsp:txXfrm>
        <a:off x="3703279" y="2475765"/>
        <a:ext cx="1412518" cy="862694"/>
      </dsp:txXfrm>
    </dsp:sp>
    <dsp:sp modelId="{6F2C599C-4B12-4606-8762-806F8743145C}">
      <dsp:nvSpPr>
        <dsp:cNvPr id="0" name=""/>
        <dsp:cNvSpPr/>
      </dsp:nvSpPr>
      <dsp:spPr>
        <a:xfrm>
          <a:off x="5026845" y="253619"/>
          <a:ext cx="1648689" cy="696562"/>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Reporting and feedback</a:t>
          </a:r>
        </a:p>
      </dsp:txBody>
      <dsp:txXfrm>
        <a:off x="5047247" y="274021"/>
        <a:ext cx="1607885" cy="655758"/>
      </dsp:txXfrm>
    </dsp:sp>
    <dsp:sp modelId="{E7D69122-1CF5-42FA-8F86-4C1D874AA81F}">
      <dsp:nvSpPr>
        <dsp:cNvPr id="0" name=""/>
        <dsp:cNvSpPr/>
      </dsp:nvSpPr>
      <dsp:spPr>
        <a:xfrm>
          <a:off x="5191714" y="950181"/>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7DDC849-B852-4D74-84F0-C8A74555D9BA}">
      <dsp:nvSpPr>
        <dsp:cNvPr id="0" name=""/>
        <dsp:cNvSpPr/>
      </dsp:nvSpPr>
      <dsp:spPr>
        <a:xfrm>
          <a:off x="5348037" y="1359027"/>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5374877" y="1385867"/>
        <a:ext cx="1412518" cy="862694"/>
      </dsp:txXfrm>
    </dsp:sp>
    <dsp:sp modelId="{F65DC1D8-E5AF-4A69-BA4A-F7C0D5000159}">
      <dsp:nvSpPr>
        <dsp:cNvPr id="0" name=""/>
        <dsp:cNvSpPr/>
      </dsp:nvSpPr>
      <dsp:spPr>
        <a:xfrm>
          <a:off x="6698444" y="253619"/>
          <a:ext cx="1648689" cy="696562"/>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Documentation and record keeping</a:t>
          </a:r>
        </a:p>
      </dsp:txBody>
      <dsp:txXfrm>
        <a:off x="6718846" y="274021"/>
        <a:ext cx="1607885" cy="655758"/>
      </dsp:txXfrm>
    </dsp:sp>
    <dsp:sp modelId="{6A4E8263-23F3-4C7D-BD63-14398E685E2A}">
      <dsp:nvSpPr>
        <dsp:cNvPr id="0" name=""/>
        <dsp:cNvSpPr/>
      </dsp:nvSpPr>
      <dsp:spPr>
        <a:xfrm>
          <a:off x="6863313" y="950181"/>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1248FFA-9164-416E-8AFB-A3BA3632CC59}">
      <dsp:nvSpPr>
        <dsp:cNvPr id="0" name=""/>
        <dsp:cNvSpPr/>
      </dsp:nvSpPr>
      <dsp:spPr>
        <a:xfrm>
          <a:off x="7019636" y="1359027"/>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based decision making.</a:t>
          </a:r>
          <a:endParaRPr lang="en-US" sz="1200" b="0" i="0" u="none" kern="1200" dirty="0"/>
        </a:p>
      </dsp:txBody>
      <dsp:txXfrm>
        <a:off x="7046476" y="1385867"/>
        <a:ext cx="1412518" cy="862694"/>
      </dsp:txXfrm>
    </dsp:sp>
    <dsp:sp modelId="{465BEED0-9FDA-47DE-ABDB-E5D15935A433}">
      <dsp:nvSpPr>
        <dsp:cNvPr id="0" name=""/>
        <dsp:cNvSpPr/>
      </dsp:nvSpPr>
      <dsp:spPr>
        <a:xfrm>
          <a:off x="8370042" y="253619"/>
          <a:ext cx="1731927" cy="693375"/>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u="none" kern="1200" dirty="0">
              <a:solidFill>
                <a:schemeClr val="bg1"/>
              </a:solidFill>
            </a:rPr>
            <a:t>Knowledge of education and schooling system, processes, rules, &amp; norms</a:t>
          </a:r>
        </a:p>
      </dsp:txBody>
      <dsp:txXfrm>
        <a:off x="8390350" y="273927"/>
        <a:ext cx="1691311" cy="652759"/>
      </dsp:txXfrm>
    </dsp:sp>
    <dsp:sp modelId="{771C2BDD-FC1D-4A7F-8891-92FEFC7F3D56}">
      <dsp:nvSpPr>
        <dsp:cNvPr id="0" name=""/>
        <dsp:cNvSpPr/>
      </dsp:nvSpPr>
      <dsp:spPr>
        <a:xfrm>
          <a:off x="8543235" y="946994"/>
          <a:ext cx="164646" cy="867032"/>
        </a:xfrm>
        <a:custGeom>
          <a:avLst/>
          <a:gdLst/>
          <a:ahLst/>
          <a:cxnLst/>
          <a:rect l="0" t="0" r="0" b="0"/>
          <a:pathLst>
            <a:path>
              <a:moveTo>
                <a:pt x="0" y="0"/>
              </a:moveTo>
              <a:lnTo>
                <a:pt x="0" y="867032"/>
              </a:lnTo>
              <a:lnTo>
                <a:pt x="164646"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975FCDF-CE7C-4AB5-81C7-1A44FF3648EA}">
      <dsp:nvSpPr>
        <dsp:cNvPr id="0" name=""/>
        <dsp:cNvSpPr/>
      </dsp:nvSpPr>
      <dsp:spPr>
        <a:xfrm>
          <a:off x="8707882" y="1355839"/>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Instructional Leadership</a:t>
          </a:r>
        </a:p>
      </dsp:txBody>
      <dsp:txXfrm>
        <a:off x="8734722" y="1382679"/>
        <a:ext cx="1412518" cy="862694"/>
      </dsp:txXfrm>
    </dsp:sp>
    <dsp:sp modelId="{C4B99A5B-18D6-4E35-A23C-3B51209287EB}">
      <dsp:nvSpPr>
        <dsp:cNvPr id="0" name=""/>
        <dsp:cNvSpPr/>
      </dsp:nvSpPr>
      <dsp:spPr>
        <a:xfrm>
          <a:off x="8543235" y="946994"/>
          <a:ext cx="176258" cy="1964845"/>
        </a:xfrm>
        <a:custGeom>
          <a:avLst/>
          <a:gdLst/>
          <a:ahLst/>
          <a:cxnLst/>
          <a:rect l="0" t="0" r="0" b="0"/>
          <a:pathLst>
            <a:path>
              <a:moveTo>
                <a:pt x="0" y="0"/>
              </a:moveTo>
              <a:lnTo>
                <a:pt x="0" y="1964845"/>
              </a:lnTo>
              <a:lnTo>
                <a:pt x="176258" y="19648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73C6270-4837-4D84-A786-6C67D4679BD3}">
      <dsp:nvSpPr>
        <dsp:cNvPr id="0" name=""/>
        <dsp:cNvSpPr/>
      </dsp:nvSpPr>
      <dsp:spPr>
        <a:xfrm>
          <a:off x="8719494" y="2453652"/>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Evaluating SIP and feedback</a:t>
          </a:r>
        </a:p>
      </dsp:txBody>
      <dsp:txXfrm>
        <a:off x="8746334" y="2480492"/>
        <a:ext cx="1412518" cy="862694"/>
      </dsp:txXfrm>
    </dsp:sp>
    <dsp:sp modelId="{EC9E0888-18C5-404E-9303-D3907108D1C9}">
      <dsp:nvSpPr>
        <dsp:cNvPr id="0" name=""/>
        <dsp:cNvSpPr/>
      </dsp:nvSpPr>
      <dsp:spPr>
        <a:xfrm>
          <a:off x="10124879" y="253619"/>
          <a:ext cx="1648689" cy="703844"/>
        </a:xfrm>
        <a:prstGeom prst="roundRect">
          <a:avLst>
            <a:gd name="adj" fmla="val 10000"/>
          </a:avLst>
        </a:prstGeom>
        <a:solidFill>
          <a:schemeClr val="tx1">
            <a:lumMod val="85000"/>
            <a:lumOff val="1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bg1"/>
              </a:solidFill>
            </a:rPr>
            <a:t>Problem solving and decision making.</a:t>
          </a:r>
        </a:p>
      </dsp:txBody>
      <dsp:txXfrm>
        <a:off x="10145494" y="274234"/>
        <a:ext cx="1607459" cy="662614"/>
      </dsp:txXfrm>
    </dsp:sp>
    <dsp:sp modelId="{96466061-D905-47CF-824F-541EF1D3A70D}">
      <dsp:nvSpPr>
        <dsp:cNvPr id="0" name=""/>
        <dsp:cNvSpPr/>
      </dsp:nvSpPr>
      <dsp:spPr>
        <a:xfrm>
          <a:off x="10289748" y="957463"/>
          <a:ext cx="156322" cy="867032"/>
        </a:xfrm>
        <a:custGeom>
          <a:avLst/>
          <a:gdLst/>
          <a:ahLst/>
          <a:cxnLst/>
          <a:rect l="0" t="0" r="0" b="0"/>
          <a:pathLst>
            <a:path>
              <a:moveTo>
                <a:pt x="0" y="0"/>
              </a:moveTo>
              <a:lnTo>
                <a:pt x="0" y="867032"/>
              </a:lnTo>
              <a:lnTo>
                <a:pt x="156322" y="86703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C7545E0-C71E-401F-91FB-C48165331286}">
      <dsp:nvSpPr>
        <dsp:cNvPr id="0" name=""/>
        <dsp:cNvSpPr/>
      </dsp:nvSpPr>
      <dsp:spPr>
        <a:xfrm>
          <a:off x="10446071" y="1366308"/>
          <a:ext cx="1466198" cy="91637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Evaluating SIP and feedback.</a:t>
          </a:r>
        </a:p>
      </dsp:txBody>
      <dsp:txXfrm>
        <a:off x="10472911" y="1393148"/>
        <a:ext cx="1412518" cy="862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50970-7AC0-4909-BCD2-9EA1F2D2AC1A}"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AB9EE-D2CA-460E-870F-C91F069125B1}" type="slidenum">
              <a:rPr lang="en-US" smtClean="0"/>
              <a:t>‹#›</a:t>
            </a:fld>
            <a:endParaRPr lang="en-US"/>
          </a:p>
        </p:txBody>
      </p:sp>
    </p:spTree>
    <p:extLst>
      <p:ext uri="{BB962C8B-B14F-4D97-AF65-F5344CB8AC3E}">
        <p14:creationId xmlns:p14="http://schemas.microsoft.com/office/powerpoint/2010/main" val="418313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Hieracrhies</a:t>
            </a:r>
            <a:r>
              <a:rPr lang="en-US" dirty="0"/>
              <a:t> of supervision. Differentiate between the role of each level- don’t micromanage the teachers. How does your role impact the role nested in your profile. Visualize it for them. There is a document that states this already. </a:t>
            </a:r>
          </a:p>
        </p:txBody>
      </p:sp>
      <p:sp>
        <p:nvSpPr>
          <p:cNvPr id="4" name="Slide Number Placeholder 3"/>
          <p:cNvSpPr>
            <a:spLocks noGrp="1"/>
          </p:cNvSpPr>
          <p:nvPr>
            <p:ph type="sldNum" sz="quarter" idx="5"/>
          </p:nvPr>
        </p:nvSpPr>
        <p:spPr/>
        <p:txBody>
          <a:bodyPr/>
          <a:lstStyle/>
          <a:p>
            <a:fld id="{6FAAB9EE-D2CA-460E-870F-C91F069125B1}" type="slidenum">
              <a:rPr lang="en-US" smtClean="0"/>
              <a:t>19</a:t>
            </a:fld>
            <a:endParaRPr lang="en-US"/>
          </a:p>
        </p:txBody>
      </p:sp>
    </p:spTree>
    <p:extLst>
      <p:ext uri="{BB962C8B-B14F-4D97-AF65-F5344CB8AC3E}">
        <p14:creationId xmlns:p14="http://schemas.microsoft.com/office/powerpoint/2010/main" val="358253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increasing/ decreasing or steady enrollment?</a:t>
            </a:r>
          </a:p>
          <a:p>
            <a:r>
              <a:rPr lang="en-US" dirty="0"/>
              <a:t>Think about- Does this enrollment rate make sense? Are there any services that need to be adjusted for making sense of this enrollment pattern? What other data would make this chart more meaningful?</a:t>
            </a:r>
          </a:p>
        </p:txBody>
      </p:sp>
      <p:sp>
        <p:nvSpPr>
          <p:cNvPr id="4" name="Slide Number Placeholder 3"/>
          <p:cNvSpPr>
            <a:spLocks noGrp="1"/>
          </p:cNvSpPr>
          <p:nvPr>
            <p:ph type="sldNum" sz="quarter" idx="5"/>
          </p:nvPr>
        </p:nvSpPr>
        <p:spPr/>
        <p:txBody>
          <a:bodyPr/>
          <a:lstStyle/>
          <a:p>
            <a:fld id="{3F6B1568-97CA-4939-A856-D418DFF282C0}" type="slidenum">
              <a:rPr lang="en-US" smtClean="0"/>
              <a:t>47</a:t>
            </a:fld>
            <a:endParaRPr lang="en-US"/>
          </a:p>
        </p:txBody>
      </p:sp>
    </p:spTree>
    <p:extLst>
      <p:ext uri="{BB962C8B-B14F-4D97-AF65-F5344CB8AC3E}">
        <p14:creationId xmlns:p14="http://schemas.microsoft.com/office/powerpoint/2010/main" val="260216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student enrollment according to gender and changes in diversity?</a:t>
            </a:r>
          </a:p>
          <a:p>
            <a:r>
              <a:rPr lang="en-US" dirty="0"/>
              <a:t>Think about- Is this change expects? Is anything unusual?</a:t>
            </a:r>
          </a:p>
          <a:p>
            <a:r>
              <a:rPr lang="en-US" dirty="0"/>
              <a:t>Does the staff have the trainings to meet the needs of a gender diverse student population?</a:t>
            </a:r>
          </a:p>
        </p:txBody>
      </p:sp>
      <p:sp>
        <p:nvSpPr>
          <p:cNvPr id="4" name="Slide Number Placeholder 3"/>
          <p:cNvSpPr>
            <a:spLocks noGrp="1"/>
          </p:cNvSpPr>
          <p:nvPr>
            <p:ph type="sldNum" sz="quarter" idx="5"/>
          </p:nvPr>
        </p:nvSpPr>
        <p:spPr/>
        <p:txBody>
          <a:bodyPr/>
          <a:lstStyle/>
          <a:p>
            <a:fld id="{3F6B1568-97CA-4939-A856-D418DFF282C0}" type="slidenum">
              <a:rPr lang="en-US" smtClean="0"/>
              <a:t>48</a:t>
            </a:fld>
            <a:endParaRPr lang="en-US"/>
          </a:p>
        </p:txBody>
      </p:sp>
    </p:spTree>
    <p:extLst>
      <p:ext uri="{BB962C8B-B14F-4D97-AF65-F5344CB8AC3E}">
        <p14:creationId xmlns:p14="http://schemas.microsoft.com/office/powerpoint/2010/main" val="398647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the number of students enrolled over the years in the district according to languages. </a:t>
            </a:r>
          </a:p>
          <a:p>
            <a:r>
              <a:rPr lang="en-US" dirty="0"/>
              <a:t>Think about- why are the changes in student population happening? Is it true across al the districts? </a:t>
            </a:r>
          </a:p>
        </p:txBody>
      </p:sp>
      <p:sp>
        <p:nvSpPr>
          <p:cNvPr id="4" name="Slide Number Placeholder 3"/>
          <p:cNvSpPr>
            <a:spLocks noGrp="1"/>
          </p:cNvSpPr>
          <p:nvPr>
            <p:ph type="sldNum" sz="quarter" idx="5"/>
          </p:nvPr>
        </p:nvSpPr>
        <p:spPr/>
        <p:txBody>
          <a:bodyPr/>
          <a:lstStyle/>
          <a:p>
            <a:fld id="{3F6B1568-97CA-4939-A856-D418DFF282C0}" type="slidenum">
              <a:rPr lang="en-US" smtClean="0"/>
              <a:t>49</a:t>
            </a:fld>
            <a:endParaRPr lang="en-US"/>
          </a:p>
        </p:txBody>
      </p:sp>
    </p:spTree>
    <p:extLst>
      <p:ext uri="{BB962C8B-B14F-4D97-AF65-F5344CB8AC3E}">
        <p14:creationId xmlns:p14="http://schemas.microsoft.com/office/powerpoint/2010/main" val="421425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the number of students enrolled over the years in the district according to languages. </a:t>
            </a:r>
          </a:p>
          <a:p>
            <a:r>
              <a:rPr lang="en-US" dirty="0"/>
              <a:t>Think about- why are the changes in student population happening? Is it true across al the districts? </a:t>
            </a:r>
          </a:p>
        </p:txBody>
      </p:sp>
      <p:sp>
        <p:nvSpPr>
          <p:cNvPr id="4" name="Slide Number Placeholder 3"/>
          <p:cNvSpPr>
            <a:spLocks noGrp="1"/>
          </p:cNvSpPr>
          <p:nvPr>
            <p:ph type="sldNum" sz="quarter" idx="5"/>
          </p:nvPr>
        </p:nvSpPr>
        <p:spPr/>
        <p:txBody>
          <a:bodyPr/>
          <a:lstStyle/>
          <a:p>
            <a:fld id="{3F6B1568-97CA-4939-A856-D418DFF282C0}" type="slidenum">
              <a:rPr lang="en-US" smtClean="0"/>
              <a:t>50</a:t>
            </a:fld>
            <a:endParaRPr lang="en-US"/>
          </a:p>
        </p:txBody>
      </p:sp>
    </p:spTree>
    <p:extLst>
      <p:ext uri="{BB962C8B-B14F-4D97-AF65-F5344CB8AC3E}">
        <p14:creationId xmlns:p14="http://schemas.microsoft.com/office/powerpoint/2010/main" val="47832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the student enrollment rate?</a:t>
            </a:r>
          </a:p>
          <a:p>
            <a:r>
              <a:rPr lang="en-US" dirty="0"/>
              <a:t>Think about:  What more data would you need to make sense of this?</a:t>
            </a:r>
          </a:p>
        </p:txBody>
      </p:sp>
      <p:sp>
        <p:nvSpPr>
          <p:cNvPr id="4" name="Slide Number Placeholder 3"/>
          <p:cNvSpPr>
            <a:spLocks noGrp="1"/>
          </p:cNvSpPr>
          <p:nvPr>
            <p:ph type="sldNum" sz="quarter" idx="5"/>
          </p:nvPr>
        </p:nvSpPr>
        <p:spPr/>
        <p:txBody>
          <a:bodyPr/>
          <a:lstStyle/>
          <a:p>
            <a:fld id="{3F6B1568-97CA-4939-A856-D418DFF282C0}" type="slidenum">
              <a:rPr lang="en-US" smtClean="0"/>
              <a:t>51</a:t>
            </a:fld>
            <a:endParaRPr lang="en-US"/>
          </a:p>
        </p:txBody>
      </p:sp>
    </p:spTree>
    <p:extLst>
      <p:ext uri="{BB962C8B-B14F-4D97-AF65-F5344CB8AC3E}">
        <p14:creationId xmlns:p14="http://schemas.microsoft.com/office/powerpoint/2010/main" val="72347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distribution of students across the grades?</a:t>
            </a:r>
          </a:p>
          <a:p>
            <a:r>
              <a:rPr lang="en-US" dirty="0"/>
              <a:t>Think about- what reasons can explain the above distribution of students?</a:t>
            </a:r>
          </a:p>
        </p:txBody>
      </p:sp>
      <p:sp>
        <p:nvSpPr>
          <p:cNvPr id="4" name="Slide Number Placeholder 3"/>
          <p:cNvSpPr>
            <a:spLocks noGrp="1"/>
          </p:cNvSpPr>
          <p:nvPr>
            <p:ph type="sldNum" sz="quarter" idx="5"/>
          </p:nvPr>
        </p:nvSpPr>
        <p:spPr/>
        <p:txBody>
          <a:bodyPr/>
          <a:lstStyle/>
          <a:p>
            <a:fld id="{3F6B1568-97CA-4939-A856-D418DFF282C0}" type="slidenum">
              <a:rPr lang="en-US" smtClean="0"/>
              <a:t>52</a:t>
            </a:fld>
            <a:endParaRPr lang="en-US"/>
          </a:p>
        </p:txBody>
      </p:sp>
    </p:spTree>
    <p:extLst>
      <p:ext uri="{BB962C8B-B14F-4D97-AF65-F5344CB8AC3E}">
        <p14:creationId xmlns:p14="http://schemas.microsoft.com/office/powerpoint/2010/main" val="94663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proportional representation in students according to languages spoken? </a:t>
            </a:r>
          </a:p>
          <a:p>
            <a:r>
              <a:rPr lang="en-US" dirty="0"/>
              <a:t>Think about- are there enough teachers and support staff to meet the needs of students from all languages?</a:t>
            </a:r>
          </a:p>
        </p:txBody>
      </p:sp>
      <p:sp>
        <p:nvSpPr>
          <p:cNvPr id="4" name="Slide Number Placeholder 3"/>
          <p:cNvSpPr>
            <a:spLocks noGrp="1"/>
          </p:cNvSpPr>
          <p:nvPr>
            <p:ph type="sldNum" sz="quarter" idx="5"/>
          </p:nvPr>
        </p:nvSpPr>
        <p:spPr/>
        <p:txBody>
          <a:bodyPr/>
          <a:lstStyle/>
          <a:p>
            <a:fld id="{3F6B1568-97CA-4939-A856-D418DFF282C0}" type="slidenum">
              <a:rPr lang="en-US" smtClean="0"/>
              <a:t>53</a:t>
            </a:fld>
            <a:endParaRPr lang="en-US"/>
          </a:p>
        </p:txBody>
      </p:sp>
    </p:spTree>
    <p:extLst>
      <p:ext uri="{BB962C8B-B14F-4D97-AF65-F5344CB8AC3E}">
        <p14:creationId xmlns:p14="http://schemas.microsoft.com/office/powerpoint/2010/main" val="290951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increase/ decrease in student enrollment over time? By gender? What can explain the changes in student enrollment?</a:t>
            </a:r>
          </a:p>
          <a:p>
            <a:r>
              <a:rPr lang="en-US" dirty="0"/>
              <a:t>Think about- Which areas do new incoming students belong to? Which areas do drop out students belong to?</a:t>
            </a:r>
          </a:p>
        </p:txBody>
      </p:sp>
      <p:sp>
        <p:nvSpPr>
          <p:cNvPr id="4" name="Slide Number Placeholder 3"/>
          <p:cNvSpPr>
            <a:spLocks noGrp="1"/>
          </p:cNvSpPr>
          <p:nvPr>
            <p:ph type="sldNum" sz="quarter" idx="5"/>
          </p:nvPr>
        </p:nvSpPr>
        <p:spPr/>
        <p:txBody>
          <a:bodyPr/>
          <a:lstStyle/>
          <a:p>
            <a:fld id="{3F6B1568-97CA-4939-A856-D418DFF282C0}" type="slidenum">
              <a:rPr lang="en-US" smtClean="0"/>
              <a:t>54</a:t>
            </a:fld>
            <a:endParaRPr lang="en-US"/>
          </a:p>
        </p:txBody>
      </p:sp>
    </p:spTree>
    <p:extLst>
      <p:ext uri="{BB962C8B-B14F-4D97-AF65-F5344CB8AC3E}">
        <p14:creationId xmlns:p14="http://schemas.microsoft.com/office/powerpoint/2010/main" val="347513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which grades are passing most students? Which </a:t>
            </a:r>
            <a:r>
              <a:rPr lang="en-US" dirty="0" err="1"/>
              <a:t>sgrades</a:t>
            </a:r>
            <a:r>
              <a:rPr lang="en-US" dirty="0"/>
              <a:t> are failing most students? What could be reasons for students to be excluded? </a:t>
            </a:r>
          </a:p>
          <a:p>
            <a:r>
              <a:rPr lang="en-US" dirty="0"/>
              <a:t>Think about- What is going on in high failure classes? Are there lessons/ strategies to be shared amongst other schools with similar data? What do teachers/ principal think about improvement?</a:t>
            </a:r>
          </a:p>
        </p:txBody>
      </p:sp>
      <p:sp>
        <p:nvSpPr>
          <p:cNvPr id="4" name="Slide Number Placeholder 3"/>
          <p:cNvSpPr>
            <a:spLocks noGrp="1"/>
          </p:cNvSpPr>
          <p:nvPr>
            <p:ph type="sldNum" sz="quarter" idx="5"/>
          </p:nvPr>
        </p:nvSpPr>
        <p:spPr/>
        <p:txBody>
          <a:bodyPr/>
          <a:lstStyle/>
          <a:p>
            <a:fld id="{3F6B1568-97CA-4939-A856-D418DFF282C0}" type="slidenum">
              <a:rPr lang="en-US" smtClean="0"/>
              <a:t>55</a:t>
            </a:fld>
            <a:endParaRPr lang="en-US"/>
          </a:p>
        </p:txBody>
      </p:sp>
    </p:spTree>
    <p:extLst>
      <p:ext uri="{BB962C8B-B14F-4D97-AF65-F5344CB8AC3E}">
        <p14:creationId xmlns:p14="http://schemas.microsoft.com/office/powerpoint/2010/main" val="416716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which students are staying most absent? What could be the reason for their low attendance? Who do you need to speak to about this? </a:t>
            </a:r>
          </a:p>
          <a:p>
            <a:r>
              <a:rPr lang="en-US" dirty="0"/>
              <a:t>Think about- Which other kind of distribution for attendance would be useful?</a:t>
            </a:r>
          </a:p>
        </p:txBody>
      </p:sp>
      <p:sp>
        <p:nvSpPr>
          <p:cNvPr id="4" name="Slide Number Placeholder 3"/>
          <p:cNvSpPr>
            <a:spLocks noGrp="1"/>
          </p:cNvSpPr>
          <p:nvPr>
            <p:ph type="sldNum" sz="quarter" idx="5"/>
          </p:nvPr>
        </p:nvSpPr>
        <p:spPr/>
        <p:txBody>
          <a:bodyPr/>
          <a:lstStyle/>
          <a:p>
            <a:fld id="{3F6B1568-97CA-4939-A856-D418DFF282C0}" type="slidenum">
              <a:rPr lang="en-US" smtClean="0"/>
              <a:t>56</a:t>
            </a:fld>
            <a:endParaRPr lang="en-US"/>
          </a:p>
        </p:txBody>
      </p:sp>
    </p:spTree>
    <p:extLst>
      <p:ext uri="{BB962C8B-B14F-4D97-AF65-F5344CB8AC3E}">
        <p14:creationId xmlns:p14="http://schemas.microsoft.com/office/powerpoint/2010/main" val="172158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 of not good vision </a:t>
            </a:r>
            <a:r>
              <a:rPr lang="en-US" dirty="0" err="1"/>
              <a:t>stateemtns</a:t>
            </a:r>
            <a:endParaRPr lang="en-US" dirty="0"/>
          </a:p>
          <a:p>
            <a:r>
              <a:rPr lang="en-US" dirty="0"/>
              <a:t>Vision statements for district/ </a:t>
            </a:r>
            <a:r>
              <a:rPr lang="en-US" dirty="0" err="1"/>
              <a:t>proivince</a:t>
            </a:r>
            <a:r>
              <a:rPr lang="en-US" dirty="0"/>
              <a:t>/ and national level supervisors</a:t>
            </a:r>
          </a:p>
          <a:p>
            <a:r>
              <a:rPr lang="en-US" dirty="0"/>
              <a:t>What do they need to support supervisors? Who is their intended audience? What are their points of action?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21</a:t>
            </a:fld>
            <a:endParaRPr lang="en-US"/>
          </a:p>
        </p:txBody>
      </p:sp>
    </p:spTree>
    <p:extLst>
      <p:ext uri="{BB962C8B-B14F-4D97-AF65-F5344CB8AC3E}">
        <p14:creationId xmlns:p14="http://schemas.microsoft.com/office/powerpoint/2010/main" val="2275610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Increase/ decrease in the number of </a:t>
            </a:r>
            <a:r>
              <a:rPr lang="en-US" dirty="0" err="1"/>
              <a:t>teachersovertime</a:t>
            </a:r>
            <a:r>
              <a:rPr lang="en-US" dirty="0"/>
              <a:t>. Is it aligned with the student performance over time? </a:t>
            </a:r>
          </a:p>
          <a:p>
            <a:endParaRPr lang="en-US" dirty="0"/>
          </a:p>
        </p:txBody>
      </p:sp>
      <p:sp>
        <p:nvSpPr>
          <p:cNvPr id="4" name="Slide Number Placeholder 3"/>
          <p:cNvSpPr>
            <a:spLocks noGrp="1"/>
          </p:cNvSpPr>
          <p:nvPr>
            <p:ph type="sldNum" sz="quarter" idx="5"/>
          </p:nvPr>
        </p:nvSpPr>
        <p:spPr/>
        <p:txBody>
          <a:bodyPr/>
          <a:lstStyle/>
          <a:p>
            <a:fld id="{3F6B1568-97CA-4939-A856-D418DFF282C0}" type="slidenum">
              <a:rPr lang="en-US" smtClean="0"/>
              <a:t>57</a:t>
            </a:fld>
            <a:endParaRPr lang="en-US"/>
          </a:p>
        </p:txBody>
      </p:sp>
    </p:spTree>
    <p:extLst>
      <p:ext uri="{BB962C8B-B14F-4D97-AF65-F5344CB8AC3E}">
        <p14:creationId xmlns:p14="http://schemas.microsoft.com/office/powerpoint/2010/main" val="10001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are there any vacancies? Do all grades have their teachers?</a:t>
            </a:r>
          </a:p>
          <a:p>
            <a:r>
              <a:rPr lang="en-US" dirty="0"/>
              <a:t>Given the number of students in the school, is the number of teachers appropriate (according to managing classroom/ Afghan policies)?</a:t>
            </a:r>
          </a:p>
        </p:txBody>
      </p:sp>
      <p:sp>
        <p:nvSpPr>
          <p:cNvPr id="4" name="Slide Number Placeholder 3"/>
          <p:cNvSpPr>
            <a:spLocks noGrp="1"/>
          </p:cNvSpPr>
          <p:nvPr>
            <p:ph type="sldNum" sz="quarter" idx="5"/>
          </p:nvPr>
        </p:nvSpPr>
        <p:spPr/>
        <p:txBody>
          <a:bodyPr/>
          <a:lstStyle/>
          <a:p>
            <a:fld id="{3F6B1568-97CA-4939-A856-D418DFF282C0}" type="slidenum">
              <a:rPr lang="en-US" smtClean="0"/>
              <a:t>58</a:t>
            </a:fld>
            <a:endParaRPr lang="en-US"/>
          </a:p>
        </p:txBody>
      </p:sp>
    </p:spTree>
    <p:extLst>
      <p:ext uri="{BB962C8B-B14F-4D97-AF65-F5344CB8AC3E}">
        <p14:creationId xmlns:p14="http://schemas.microsoft.com/office/powerpoint/2010/main" val="423451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Overall student learning gains/ losses. Which student groups have the highest and lowest %ages of students who are proficient?</a:t>
            </a:r>
          </a:p>
          <a:p>
            <a:r>
              <a:rPr lang="en-US" dirty="0"/>
              <a:t>Think about- Which other services can be provided for student groups that are not scoring well? Do teachers need more training? </a:t>
            </a:r>
          </a:p>
        </p:txBody>
      </p:sp>
      <p:sp>
        <p:nvSpPr>
          <p:cNvPr id="4" name="Slide Number Placeholder 3"/>
          <p:cNvSpPr>
            <a:spLocks noGrp="1"/>
          </p:cNvSpPr>
          <p:nvPr>
            <p:ph type="sldNum" sz="quarter" idx="5"/>
          </p:nvPr>
        </p:nvSpPr>
        <p:spPr/>
        <p:txBody>
          <a:bodyPr/>
          <a:lstStyle/>
          <a:p>
            <a:fld id="{3F6B1568-97CA-4939-A856-D418DFF282C0}" type="slidenum">
              <a:rPr lang="en-US" smtClean="0"/>
              <a:t>59</a:t>
            </a:fld>
            <a:endParaRPr lang="en-US"/>
          </a:p>
        </p:txBody>
      </p:sp>
    </p:spTree>
    <p:extLst>
      <p:ext uri="{BB962C8B-B14F-4D97-AF65-F5344CB8AC3E}">
        <p14:creationId xmlns:p14="http://schemas.microsoft.com/office/powerpoint/2010/main" val="633510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Overall student learning gains/ losses. Which student groups have the highest and lowest %ages of students who are proficient?</a:t>
            </a:r>
          </a:p>
          <a:p>
            <a:r>
              <a:rPr lang="en-US" dirty="0"/>
              <a:t>Think about- Which other services can be provided for student groups that are not scoring well? Do teachers need more training? </a:t>
            </a:r>
          </a:p>
        </p:txBody>
      </p:sp>
      <p:sp>
        <p:nvSpPr>
          <p:cNvPr id="4" name="Slide Number Placeholder 3"/>
          <p:cNvSpPr>
            <a:spLocks noGrp="1"/>
          </p:cNvSpPr>
          <p:nvPr>
            <p:ph type="sldNum" sz="quarter" idx="5"/>
          </p:nvPr>
        </p:nvSpPr>
        <p:spPr/>
        <p:txBody>
          <a:bodyPr/>
          <a:lstStyle/>
          <a:p>
            <a:fld id="{3F6B1568-97CA-4939-A856-D418DFF282C0}" type="slidenum">
              <a:rPr lang="en-US" smtClean="0"/>
              <a:t>60</a:t>
            </a:fld>
            <a:endParaRPr lang="en-US"/>
          </a:p>
        </p:txBody>
      </p:sp>
    </p:spTree>
    <p:extLst>
      <p:ext uri="{BB962C8B-B14F-4D97-AF65-F5344CB8AC3E}">
        <p14:creationId xmlns:p14="http://schemas.microsoft.com/office/powerpoint/2010/main" val="93582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Overall student learning gains/ losses. Which student groups have the highest and lowest %ages of students who are proficient?</a:t>
            </a:r>
          </a:p>
          <a:p>
            <a:r>
              <a:rPr lang="en-US" dirty="0"/>
              <a:t>Think about- Which other services can be provided for student groups that are not scoring well? Do teachers need more training? </a:t>
            </a:r>
          </a:p>
        </p:txBody>
      </p:sp>
      <p:sp>
        <p:nvSpPr>
          <p:cNvPr id="4" name="Slide Number Placeholder 3"/>
          <p:cNvSpPr>
            <a:spLocks noGrp="1"/>
          </p:cNvSpPr>
          <p:nvPr>
            <p:ph type="sldNum" sz="quarter" idx="5"/>
          </p:nvPr>
        </p:nvSpPr>
        <p:spPr/>
        <p:txBody>
          <a:bodyPr/>
          <a:lstStyle/>
          <a:p>
            <a:fld id="{3F6B1568-97CA-4939-A856-D418DFF282C0}" type="slidenum">
              <a:rPr lang="en-US" smtClean="0"/>
              <a:t>61</a:t>
            </a:fld>
            <a:endParaRPr lang="en-US"/>
          </a:p>
        </p:txBody>
      </p:sp>
    </p:spTree>
    <p:extLst>
      <p:ext uri="{BB962C8B-B14F-4D97-AF65-F5344CB8AC3E}">
        <p14:creationId xmlns:p14="http://schemas.microsoft.com/office/powerpoint/2010/main" val="1725309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Overall student learning gains/ losses. Which student groups have the highest and lowest %ages of students who are proficient?</a:t>
            </a:r>
          </a:p>
          <a:p>
            <a:r>
              <a:rPr lang="en-US" dirty="0"/>
              <a:t>Think about- Which other services can be provided for student groups that are not scoring well? Do teachers need more training? </a:t>
            </a:r>
          </a:p>
        </p:txBody>
      </p:sp>
      <p:sp>
        <p:nvSpPr>
          <p:cNvPr id="4" name="Slide Number Placeholder 3"/>
          <p:cNvSpPr>
            <a:spLocks noGrp="1"/>
          </p:cNvSpPr>
          <p:nvPr>
            <p:ph type="sldNum" sz="quarter" idx="5"/>
          </p:nvPr>
        </p:nvSpPr>
        <p:spPr/>
        <p:txBody>
          <a:bodyPr/>
          <a:lstStyle/>
          <a:p>
            <a:fld id="{3F6B1568-97CA-4939-A856-D418DFF282C0}" type="slidenum">
              <a:rPr lang="en-US" smtClean="0"/>
              <a:t>62</a:t>
            </a:fld>
            <a:endParaRPr lang="en-US"/>
          </a:p>
        </p:txBody>
      </p:sp>
    </p:spTree>
    <p:extLst>
      <p:ext uri="{BB962C8B-B14F-4D97-AF65-F5344CB8AC3E}">
        <p14:creationId xmlns:p14="http://schemas.microsoft.com/office/powerpoint/2010/main" val="103419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Items which students are in agreement or disagreement? </a:t>
            </a:r>
          </a:p>
          <a:p>
            <a:r>
              <a:rPr lang="en-US" dirty="0"/>
              <a:t>Think about- where can the school/ supervisor provide leadership with respect to the school?</a:t>
            </a:r>
          </a:p>
        </p:txBody>
      </p:sp>
      <p:sp>
        <p:nvSpPr>
          <p:cNvPr id="4" name="Slide Number Placeholder 3"/>
          <p:cNvSpPr>
            <a:spLocks noGrp="1"/>
          </p:cNvSpPr>
          <p:nvPr>
            <p:ph type="sldNum" sz="quarter" idx="5"/>
          </p:nvPr>
        </p:nvSpPr>
        <p:spPr/>
        <p:txBody>
          <a:bodyPr/>
          <a:lstStyle/>
          <a:p>
            <a:fld id="{3F6B1568-97CA-4939-A856-D418DFF282C0}" type="slidenum">
              <a:rPr lang="en-US" smtClean="0"/>
              <a:t>63</a:t>
            </a:fld>
            <a:endParaRPr lang="en-US"/>
          </a:p>
        </p:txBody>
      </p:sp>
    </p:spTree>
    <p:extLst>
      <p:ext uri="{BB962C8B-B14F-4D97-AF65-F5344CB8AC3E}">
        <p14:creationId xmlns:p14="http://schemas.microsoft.com/office/powerpoint/2010/main" val="210320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think about- What is missing in this data table? A: Gender distribution for year 2020. </a:t>
            </a:r>
          </a:p>
        </p:txBody>
      </p:sp>
      <p:sp>
        <p:nvSpPr>
          <p:cNvPr id="4" name="Slide Number Placeholder 3"/>
          <p:cNvSpPr>
            <a:spLocks noGrp="1"/>
          </p:cNvSpPr>
          <p:nvPr>
            <p:ph type="sldNum" sz="quarter" idx="5"/>
          </p:nvPr>
        </p:nvSpPr>
        <p:spPr/>
        <p:txBody>
          <a:bodyPr/>
          <a:lstStyle/>
          <a:p>
            <a:fld id="{3F6B1568-97CA-4939-A856-D418DFF282C0}" type="slidenum">
              <a:rPr lang="en-US" smtClean="0"/>
              <a:t>64</a:t>
            </a:fld>
            <a:endParaRPr lang="en-US"/>
          </a:p>
        </p:txBody>
      </p:sp>
    </p:spTree>
    <p:extLst>
      <p:ext uri="{BB962C8B-B14F-4D97-AF65-F5344CB8AC3E}">
        <p14:creationId xmlns:p14="http://schemas.microsoft.com/office/powerpoint/2010/main" val="3485516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78</a:t>
            </a:fld>
            <a:endParaRPr lang="en-US"/>
          </a:p>
        </p:txBody>
      </p:sp>
    </p:spTree>
    <p:extLst>
      <p:ext uri="{BB962C8B-B14F-4D97-AF65-F5344CB8AC3E}">
        <p14:creationId xmlns:p14="http://schemas.microsoft.com/office/powerpoint/2010/main" val="1986422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79</a:t>
            </a:fld>
            <a:endParaRPr lang="en-US"/>
          </a:p>
        </p:txBody>
      </p:sp>
    </p:spTree>
    <p:extLst>
      <p:ext uri="{BB962C8B-B14F-4D97-AF65-F5344CB8AC3E}">
        <p14:creationId xmlns:p14="http://schemas.microsoft.com/office/powerpoint/2010/main" val="202151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 of not good vision </a:t>
            </a:r>
            <a:r>
              <a:rPr lang="en-US" dirty="0" err="1"/>
              <a:t>stateemtns</a:t>
            </a:r>
            <a:endParaRPr lang="en-US" dirty="0"/>
          </a:p>
          <a:p>
            <a:r>
              <a:rPr lang="en-US" dirty="0"/>
              <a:t>Vision statements for district/ </a:t>
            </a:r>
            <a:r>
              <a:rPr lang="en-US" dirty="0" err="1"/>
              <a:t>proivince</a:t>
            </a:r>
            <a:r>
              <a:rPr lang="en-US" dirty="0"/>
              <a:t>/ and national level supervisors</a:t>
            </a:r>
          </a:p>
          <a:p>
            <a:r>
              <a:rPr lang="en-US" dirty="0"/>
              <a:t>What do they need to support supervisors? Who is their intended audience? What are their points of action?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22</a:t>
            </a:fld>
            <a:endParaRPr lang="en-US"/>
          </a:p>
        </p:txBody>
      </p:sp>
    </p:spTree>
    <p:extLst>
      <p:ext uri="{BB962C8B-B14F-4D97-AF65-F5344CB8AC3E}">
        <p14:creationId xmlns:p14="http://schemas.microsoft.com/office/powerpoint/2010/main" val="3953787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80</a:t>
            </a:fld>
            <a:endParaRPr lang="en-US"/>
          </a:p>
        </p:txBody>
      </p:sp>
    </p:spTree>
    <p:extLst>
      <p:ext uri="{BB962C8B-B14F-4D97-AF65-F5344CB8AC3E}">
        <p14:creationId xmlns:p14="http://schemas.microsoft.com/office/powerpoint/2010/main" val="160283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81</a:t>
            </a:fld>
            <a:endParaRPr lang="en-US"/>
          </a:p>
        </p:txBody>
      </p:sp>
    </p:spTree>
    <p:extLst>
      <p:ext uri="{BB962C8B-B14F-4D97-AF65-F5344CB8AC3E}">
        <p14:creationId xmlns:p14="http://schemas.microsoft.com/office/powerpoint/2010/main" val="258640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82</a:t>
            </a:fld>
            <a:endParaRPr lang="en-US"/>
          </a:p>
        </p:txBody>
      </p:sp>
    </p:spTree>
    <p:extLst>
      <p:ext uri="{BB962C8B-B14F-4D97-AF65-F5344CB8AC3E}">
        <p14:creationId xmlns:p14="http://schemas.microsoft.com/office/powerpoint/2010/main" val="43090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 of not good vision </a:t>
            </a:r>
            <a:r>
              <a:rPr lang="en-US" dirty="0" err="1"/>
              <a:t>stateemtns</a:t>
            </a:r>
            <a:endParaRPr lang="en-US" dirty="0"/>
          </a:p>
          <a:p>
            <a:r>
              <a:rPr lang="en-US" dirty="0"/>
              <a:t>Vision statements for district/ </a:t>
            </a:r>
            <a:r>
              <a:rPr lang="en-US" dirty="0" err="1"/>
              <a:t>proivince</a:t>
            </a:r>
            <a:r>
              <a:rPr lang="en-US" dirty="0"/>
              <a:t>/ and national level supervisors</a:t>
            </a:r>
          </a:p>
          <a:p>
            <a:r>
              <a:rPr lang="en-US" dirty="0"/>
              <a:t>What do they need to support supervisors? Who is their intended audience? What are their points of action?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23</a:t>
            </a:fld>
            <a:endParaRPr lang="en-US"/>
          </a:p>
        </p:txBody>
      </p:sp>
    </p:spTree>
    <p:extLst>
      <p:ext uri="{BB962C8B-B14F-4D97-AF65-F5344CB8AC3E}">
        <p14:creationId xmlns:p14="http://schemas.microsoft.com/office/powerpoint/2010/main" val="342640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 of not good vision </a:t>
            </a:r>
            <a:r>
              <a:rPr lang="en-US" dirty="0" err="1"/>
              <a:t>stateemtns</a:t>
            </a:r>
            <a:endParaRPr lang="en-US" dirty="0"/>
          </a:p>
          <a:p>
            <a:r>
              <a:rPr lang="en-US" dirty="0"/>
              <a:t>Vision statements for district/ </a:t>
            </a:r>
            <a:r>
              <a:rPr lang="en-US" dirty="0" err="1"/>
              <a:t>proivince</a:t>
            </a:r>
            <a:r>
              <a:rPr lang="en-US" dirty="0"/>
              <a:t>/ and national level supervisors</a:t>
            </a:r>
          </a:p>
          <a:p>
            <a:r>
              <a:rPr lang="en-US" dirty="0"/>
              <a:t>What do they need to support supervisors? Who is their intended audience? What are their points of action?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AB9EE-D2CA-460E-870F-C91F069125B1}" type="slidenum">
              <a:rPr lang="en-US" smtClean="0"/>
              <a:t>24</a:t>
            </a:fld>
            <a:endParaRPr lang="en-US"/>
          </a:p>
        </p:txBody>
      </p:sp>
    </p:spTree>
    <p:extLst>
      <p:ext uri="{BB962C8B-B14F-4D97-AF65-F5344CB8AC3E}">
        <p14:creationId xmlns:p14="http://schemas.microsoft.com/office/powerpoint/2010/main" val="283138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increasing/ decreasing or steady enrollment?</a:t>
            </a:r>
          </a:p>
          <a:p>
            <a:r>
              <a:rPr lang="en-US" dirty="0"/>
              <a:t>Think about- Does this enrollment rate make sense? Are there any services that need to be adjusted for making sense of this enrollment pattern? What other data would make this chart more meaningful?</a:t>
            </a:r>
          </a:p>
        </p:txBody>
      </p:sp>
      <p:sp>
        <p:nvSpPr>
          <p:cNvPr id="4" name="Slide Number Placeholder 3"/>
          <p:cNvSpPr>
            <a:spLocks noGrp="1"/>
          </p:cNvSpPr>
          <p:nvPr>
            <p:ph type="sldNum" sz="quarter" idx="5"/>
          </p:nvPr>
        </p:nvSpPr>
        <p:spPr/>
        <p:txBody>
          <a:bodyPr/>
          <a:lstStyle/>
          <a:p>
            <a:fld id="{3F6B1568-97CA-4939-A856-D418DFF282C0}" type="slidenum">
              <a:rPr lang="en-US" smtClean="0"/>
              <a:t>40</a:t>
            </a:fld>
            <a:endParaRPr lang="en-US"/>
          </a:p>
        </p:txBody>
      </p:sp>
    </p:spTree>
    <p:extLst>
      <p:ext uri="{BB962C8B-B14F-4D97-AF65-F5344CB8AC3E}">
        <p14:creationId xmlns:p14="http://schemas.microsoft.com/office/powerpoint/2010/main" val="26936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student enrollment according to gender and changes in diversity?</a:t>
            </a:r>
          </a:p>
          <a:p>
            <a:r>
              <a:rPr lang="en-US" dirty="0"/>
              <a:t>Think about- Is this change expects? Is anything unusual?</a:t>
            </a:r>
          </a:p>
          <a:p>
            <a:r>
              <a:rPr lang="en-US" dirty="0"/>
              <a:t>Does the staff have the trainings to meet the needs of a gender diverse student population?</a:t>
            </a:r>
          </a:p>
        </p:txBody>
      </p:sp>
      <p:sp>
        <p:nvSpPr>
          <p:cNvPr id="4" name="Slide Number Placeholder 3"/>
          <p:cNvSpPr>
            <a:spLocks noGrp="1"/>
          </p:cNvSpPr>
          <p:nvPr>
            <p:ph type="sldNum" sz="quarter" idx="5"/>
          </p:nvPr>
        </p:nvSpPr>
        <p:spPr/>
        <p:txBody>
          <a:bodyPr/>
          <a:lstStyle/>
          <a:p>
            <a:fld id="{3F6B1568-97CA-4939-A856-D418DFF282C0}" type="slidenum">
              <a:rPr lang="en-US" smtClean="0"/>
              <a:t>41</a:t>
            </a:fld>
            <a:endParaRPr lang="en-US"/>
          </a:p>
        </p:txBody>
      </p:sp>
    </p:spTree>
    <p:extLst>
      <p:ext uri="{BB962C8B-B14F-4D97-AF65-F5344CB8AC3E}">
        <p14:creationId xmlns:p14="http://schemas.microsoft.com/office/powerpoint/2010/main" val="10631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the number of students enrolled over the years in the district according to languages. </a:t>
            </a:r>
          </a:p>
          <a:p>
            <a:r>
              <a:rPr lang="en-US" dirty="0"/>
              <a:t>Think about- why are the changes in student population happening? Is it true across al the districts? </a:t>
            </a:r>
          </a:p>
        </p:txBody>
      </p:sp>
      <p:sp>
        <p:nvSpPr>
          <p:cNvPr id="4" name="Slide Number Placeholder 3"/>
          <p:cNvSpPr>
            <a:spLocks noGrp="1"/>
          </p:cNvSpPr>
          <p:nvPr>
            <p:ph type="sldNum" sz="quarter" idx="5"/>
          </p:nvPr>
        </p:nvSpPr>
        <p:spPr/>
        <p:txBody>
          <a:bodyPr/>
          <a:lstStyle/>
          <a:p>
            <a:fld id="{3F6B1568-97CA-4939-A856-D418DFF282C0}" type="slidenum">
              <a:rPr lang="en-US" smtClean="0"/>
              <a:t>42</a:t>
            </a:fld>
            <a:endParaRPr lang="en-US"/>
          </a:p>
        </p:txBody>
      </p:sp>
    </p:spTree>
    <p:extLst>
      <p:ext uri="{BB962C8B-B14F-4D97-AF65-F5344CB8AC3E}">
        <p14:creationId xmlns:p14="http://schemas.microsoft.com/office/powerpoint/2010/main" val="2939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changes in the number of students enrolled over the years in the district according to languages. </a:t>
            </a:r>
          </a:p>
          <a:p>
            <a:r>
              <a:rPr lang="en-US" dirty="0"/>
              <a:t>Think about- why are the changes in student population happening? Is it true across al the districts? </a:t>
            </a:r>
          </a:p>
        </p:txBody>
      </p:sp>
      <p:sp>
        <p:nvSpPr>
          <p:cNvPr id="4" name="Slide Number Placeholder 3"/>
          <p:cNvSpPr>
            <a:spLocks noGrp="1"/>
          </p:cNvSpPr>
          <p:nvPr>
            <p:ph type="sldNum" sz="quarter" idx="5"/>
          </p:nvPr>
        </p:nvSpPr>
        <p:spPr/>
        <p:txBody>
          <a:bodyPr/>
          <a:lstStyle/>
          <a:p>
            <a:fld id="{3F6B1568-97CA-4939-A856-D418DFF282C0}" type="slidenum">
              <a:rPr lang="en-US" smtClean="0"/>
              <a:t>43</a:t>
            </a:fld>
            <a:endParaRPr lang="en-US"/>
          </a:p>
        </p:txBody>
      </p:sp>
    </p:spTree>
    <p:extLst>
      <p:ext uri="{BB962C8B-B14F-4D97-AF65-F5344CB8AC3E}">
        <p14:creationId xmlns:p14="http://schemas.microsoft.com/office/powerpoint/2010/main" val="261457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EB1F-9AC9-4E4B-8DC3-B668B8E37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3E7BA-7041-4917-A524-89D2DE9D7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6F8EB-AA30-4834-B32A-D7FB0DE02D91}"/>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7A3198B5-6C4A-45D4-931B-580FDE164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A1E19-E345-45AF-B95A-8D8AAC163991}"/>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254339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8100-B259-4FFA-AD53-DA8736C7F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AAA448-D0C4-47EC-A68B-6DD89391B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F4FAC-F221-4E4F-9C15-066A9D6A6081}"/>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21161133-30A4-4C94-9980-AD9E1EF7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AC9BF-E087-433C-AED8-24B3294D06BA}"/>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75825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9C4A2-BD2D-486D-828A-A581CC7D1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9002CF-7553-4811-8879-3B8331CBD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2780B-8C55-4CB8-BF45-53BB52F44EB0}"/>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1A58FCC1-97F8-441B-B5B0-4A16872EF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34AD5-0F91-4B1E-86C9-F2474D5B8C29}"/>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94477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859F-74BB-4954-8808-C5C45C0F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28E8A-EB14-43B1-892C-A89F1801C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4A6DE-A968-436D-AA17-AE68EB26C244}"/>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E4D981A7-F86C-441A-9DA2-E2C9368C2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60AE2-46E6-4B45-9CA1-9EBFEDC25F91}"/>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380871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B07-A95D-472A-AE94-438DDB5EA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21E78-2C1D-4F1C-A586-64308B219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ABA49-7070-4354-8D78-6F694CB31131}"/>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6D8E31FA-83A0-48D1-BAC6-B7B80F019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E7CDD-FD3B-4804-B430-81D6F376E21F}"/>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291063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57AF-AB51-4F12-B77C-EEDA47DBC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E0E70-1EE2-4605-BAC0-91338EB26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F8BE1-2FD5-4EB7-902C-CFB9C374E6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3F3A27-207B-4CDB-B7DA-DDA9251D651E}"/>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6" name="Footer Placeholder 5">
            <a:extLst>
              <a:ext uri="{FF2B5EF4-FFF2-40B4-BE49-F238E27FC236}">
                <a16:creationId xmlns:a16="http://schemas.microsoft.com/office/drawing/2014/main" id="{E7005980-A2AB-4C61-8526-C1E7B9F20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2F41E-2673-4CA0-A372-0C34D5294A3E}"/>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75408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A308-2BA0-4037-A728-21FFD4C84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92CF67-586E-4DCC-870F-D378C2DD9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E1316-CEF5-407B-A6EA-9C2585D83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252E8-8DC8-4A20-B9FF-E9730AF71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2F04A-9435-40EC-86D6-1296A36A5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17335-B5DC-4401-A85F-C81456174091}"/>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8" name="Footer Placeholder 7">
            <a:extLst>
              <a:ext uri="{FF2B5EF4-FFF2-40B4-BE49-F238E27FC236}">
                <a16:creationId xmlns:a16="http://schemas.microsoft.com/office/drawing/2014/main" id="{5BCFCE2E-70DF-49D6-B01A-DD9DDB24C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5D7D2B-E7B0-4768-B1D0-F956477F974E}"/>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304912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6129-F963-40D0-8543-865C49F22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F099D-1013-4DC9-8275-BDB184729224}"/>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4" name="Footer Placeholder 3">
            <a:extLst>
              <a:ext uri="{FF2B5EF4-FFF2-40B4-BE49-F238E27FC236}">
                <a16:creationId xmlns:a16="http://schemas.microsoft.com/office/drawing/2014/main" id="{C58B210F-9698-41CA-8667-7940C27786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846298-7AAA-4031-9957-E693DEDD1143}"/>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324299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72943-DA5D-40B7-B7AB-D6285CB7EA5B}"/>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3" name="Footer Placeholder 2">
            <a:extLst>
              <a:ext uri="{FF2B5EF4-FFF2-40B4-BE49-F238E27FC236}">
                <a16:creationId xmlns:a16="http://schemas.microsoft.com/office/drawing/2014/main" id="{2046CB7A-168C-4EBB-BED7-2D2268834B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974FE-205C-4992-B5B9-1365C81EEA85}"/>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91736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63F3-FCCF-4015-B3F8-9A9410A12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E3443-3F44-4910-B941-F4B899EE9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6E715-1AFB-4BC6-A439-CD0C5468D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955B4-5E5E-4900-BE35-2E46F6C8FD8D}"/>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6" name="Footer Placeholder 5">
            <a:extLst>
              <a:ext uri="{FF2B5EF4-FFF2-40B4-BE49-F238E27FC236}">
                <a16:creationId xmlns:a16="http://schemas.microsoft.com/office/drawing/2014/main" id="{E48421BC-B017-4877-A46C-544626B77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B3EC7-AFBA-43B0-BAFE-6E253355D50B}"/>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111980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5F67-14C6-4840-9798-9B0D3D88F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76571-FA13-4913-9290-7F300DBC4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641890-748B-48CA-9FC9-885D5889A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2FC0C-9F89-4EED-A21C-D7E49D51F60A}"/>
              </a:ext>
            </a:extLst>
          </p:cNvPr>
          <p:cNvSpPr>
            <a:spLocks noGrp="1"/>
          </p:cNvSpPr>
          <p:nvPr>
            <p:ph type="dt" sz="half" idx="10"/>
          </p:nvPr>
        </p:nvSpPr>
        <p:spPr/>
        <p:txBody>
          <a:bodyPr/>
          <a:lstStyle/>
          <a:p>
            <a:fld id="{3FC1E7C2-0381-4048-8C1D-CDDC911E2F7D}" type="datetimeFigureOut">
              <a:rPr lang="en-US" smtClean="0"/>
              <a:t>8/12/2021</a:t>
            </a:fld>
            <a:endParaRPr lang="en-US"/>
          </a:p>
        </p:txBody>
      </p:sp>
      <p:sp>
        <p:nvSpPr>
          <p:cNvPr id="6" name="Footer Placeholder 5">
            <a:extLst>
              <a:ext uri="{FF2B5EF4-FFF2-40B4-BE49-F238E27FC236}">
                <a16:creationId xmlns:a16="http://schemas.microsoft.com/office/drawing/2014/main" id="{009EFDBE-A0CF-412E-A48E-CF4D093C8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73921-6BE2-41FC-B2C0-0EBE0DD99583}"/>
              </a:ext>
            </a:extLst>
          </p:cNvPr>
          <p:cNvSpPr>
            <a:spLocks noGrp="1"/>
          </p:cNvSpPr>
          <p:nvPr>
            <p:ph type="sldNum" sz="quarter" idx="12"/>
          </p:nvPr>
        </p:nvSpPr>
        <p:spPr/>
        <p:txBody>
          <a:bodyPr/>
          <a:lstStyle/>
          <a:p>
            <a:fld id="{274D93EE-9650-4F4F-9383-BA50E861BA57}" type="slidenum">
              <a:rPr lang="en-US" smtClean="0"/>
              <a:t>‹#›</a:t>
            </a:fld>
            <a:endParaRPr lang="en-US"/>
          </a:p>
        </p:txBody>
      </p:sp>
    </p:spTree>
    <p:extLst>
      <p:ext uri="{BB962C8B-B14F-4D97-AF65-F5344CB8AC3E}">
        <p14:creationId xmlns:p14="http://schemas.microsoft.com/office/powerpoint/2010/main" val="150016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8AB16-0EAE-4192-BB42-BCD08FFC6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BA6428-2C41-4842-9E4C-C3BB63453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80FC2-47AA-4709-99D5-A87FD58FA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E7C2-0381-4048-8C1D-CDDC911E2F7D}" type="datetimeFigureOut">
              <a:rPr lang="en-US" smtClean="0"/>
              <a:t>8/12/2021</a:t>
            </a:fld>
            <a:endParaRPr lang="en-US"/>
          </a:p>
        </p:txBody>
      </p:sp>
      <p:sp>
        <p:nvSpPr>
          <p:cNvPr id="5" name="Footer Placeholder 4">
            <a:extLst>
              <a:ext uri="{FF2B5EF4-FFF2-40B4-BE49-F238E27FC236}">
                <a16:creationId xmlns:a16="http://schemas.microsoft.com/office/drawing/2014/main" id="{A1247AE3-7853-439C-AB9B-FBD3F2D5B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ADFEC9-C603-407C-9000-2A7D07D70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D93EE-9650-4F4F-9383-BA50E861BA57}" type="slidenum">
              <a:rPr lang="en-US" smtClean="0"/>
              <a:t>‹#›</a:t>
            </a:fld>
            <a:endParaRPr lang="en-US"/>
          </a:p>
        </p:txBody>
      </p:sp>
    </p:spTree>
    <p:extLst>
      <p:ext uri="{BB962C8B-B14F-4D97-AF65-F5344CB8AC3E}">
        <p14:creationId xmlns:p14="http://schemas.microsoft.com/office/powerpoint/2010/main" val="497359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png"/><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4.png"/><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2.png"/><Relationship Id="rId7" Type="http://schemas.openxmlformats.org/officeDocument/2006/relationships/diagramLayout" Target="../diagrams/layout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4.png"/><Relationship Id="rId10" Type="http://schemas.microsoft.com/office/2007/relationships/diagramDrawing" Target="../diagrams/drawing8.xml"/><Relationship Id="rId4" Type="http://schemas.openxmlformats.org/officeDocument/2006/relationships/image" Target="../media/image3.png"/><Relationship Id="rId9" Type="http://schemas.openxmlformats.org/officeDocument/2006/relationships/diagramColors" Target="../diagrams/colors8.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18" Type="http://schemas.openxmlformats.org/officeDocument/2006/relationships/diagramQuickStyle" Target="../diagrams/quickStyle4.xml"/><Relationship Id="rId3" Type="http://schemas.openxmlformats.org/officeDocument/2006/relationships/image" Target="../media/image2.png"/><Relationship Id="rId21" Type="http://schemas.openxmlformats.org/officeDocument/2006/relationships/diagramData" Target="../diagrams/data5.xml"/><Relationship Id="rId7" Type="http://schemas.openxmlformats.org/officeDocument/2006/relationships/diagramLayout" Target="../diagrams/layout2.xml"/><Relationship Id="rId12" Type="http://schemas.openxmlformats.org/officeDocument/2006/relationships/diagramLayout" Target="../diagrams/layout3.xml"/><Relationship Id="rId17" Type="http://schemas.openxmlformats.org/officeDocument/2006/relationships/diagramLayout" Target="../diagrams/layout4.xml"/><Relationship Id="rId25" Type="http://schemas.microsoft.com/office/2007/relationships/diagramDrawing" Target="../diagrams/drawing5.xml"/><Relationship Id="rId2" Type="http://schemas.openxmlformats.org/officeDocument/2006/relationships/image" Target="../media/image1.png"/><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Data" Target="../diagrams/data3.xml"/><Relationship Id="rId24" Type="http://schemas.openxmlformats.org/officeDocument/2006/relationships/diagramColors" Target="../diagrams/colors5.xml"/><Relationship Id="rId5" Type="http://schemas.openxmlformats.org/officeDocument/2006/relationships/image" Target="../media/image4.png"/><Relationship Id="rId15" Type="http://schemas.microsoft.com/office/2007/relationships/diagramDrawing" Target="../diagrams/drawing3.xml"/><Relationship Id="rId23" Type="http://schemas.openxmlformats.org/officeDocument/2006/relationships/diagramQuickStyle" Target="../diagrams/quickStyle5.xml"/><Relationship Id="rId10" Type="http://schemas.microsoft.com/office/2007/relationships/diagramDrawing" Target="../diagrams/drawing2.xml"/><Relationship Id="rId19"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Colors" Target="../diagrams/colors2.xml"/><Relationship Id="rId14" Type="http://schemas.openxmlformats.org/officeDocument/2006/relationships/diagramColors" Target="../diagrams/colors3.xml"/><Relationship Id="rId22" Type="http://schemas.openxmlformats.org/officeDocument/2006/relationships/diagramLayout" Target="../diagrams/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png"/><Relationship Id="rId7" Type="http://schemas.openxmlformats.org/officeDocument/2006/relationships/diagramLayout" Target="../diagrams/layout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4.png"/><Relationship Id="rId10" Type="http://schemas.microsoft.com/office/2007/relationships/diagramDrawing" Target="../diagrams/drawing7.xml"/><Relationship Id="rId4" Type="http://schemas.openxmlformats.org/officeDocument/2006/relationships/image" Target="../media/image3.png"/><Relationship Id="rId9" Type="http://schemas.openxmlformats.org/officeDocument/2006/relationships/diagramColors" Target="../diagrams/colors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F8B85CD-BF43-4CDF-B637-71107C4AB8AD}"/>
              </a:ext>
            </a:extLst>
          </p:cNvPr>
          <p:cNvGrpSpPr/>
          <p:nvPr/>
        </p:nvGrpSpPr>
        <p:grpSpPr>
          <a:xfrm>
            <a:off x="469860" y="-44898"/>
            <a:ext cx="11155317" cy="6799441"/>
            <a:chOff x="469860" y="-44898"/>
            <a:chExt cx="11155317" cy="6799441"/>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22" name="Picture 21">
              <a:extLst>
                <a:ext uri="{FF2B5EF4-FFF2-40B4-BE49-F238E27FC236}">
                  <a16:creationId xmlns:a16="http://schemas.microsoft.com/office/drawing/2014/main" id="{44226AE1-D518-4A83-BAB0-53575DE355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1</a:t>
            </a:r>
          </a:p>
        </p:txBody>
      </p:sp>
    </p:spTree>
    <p:extLst>
      <p:ext uri="{BB962C8B-B14F-4D97-AF65-F5344CB8AC3E}">
        <p14:creationId xmlns:p14="http://schemas.microsoft.com/office/powerpoint/2010/main" val="140259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91791" y="543166"/>
            <a:ext cx="6287555" cy="369332"/>
          </a:xfrm>
          <a:prstGeom prst="rect">
            <a:avLst/>
          </a:prstGeom>
          <a:noFill/>
        </p:spPr>
        <p:txBody>
          <a:bodyPr wrap="none" rtlCol="0">
            <a:spAutoFit/>
          </a:bodyPr>
          <a:lstStyle/>
          <a:p>
            <a:r>
              <a:rPr lang="en-US" dirty="0"/>
              <a:t>Academic Supervision Training Module: Overview of the program</a:t>
            </a:r>
          </a:p>
        </p:txBody>
      </p:sp>
      <p:graphicFrame>
        <p:nvGraphicFramePr>
          <p:cNvPr id="4" name="Diagram 3">
            <a:extLst>
              <a:ext uri="{FF2B5EF4-FFF2-40B4-BE49-F238E27FC236}">
                <a16:creationId xmlns:a16="http://schemas.microsoft.com/office/drawing/2014/main" id="{C0BBDEC4-954D-427B-BD2D-4D40E3AEDBD2}"/>
              </a:ext>
            </a:extLst>
          </p:cNvPr>
          <p:cNvGraphicFramePr/>
          <p:nvPr>
            <p:extLst>
              <p:ext uri="{D42A27DB-BD31-4B8C-83A1-F6EECF244321}">
                <p14:modId xmlns:p14="http://schemas.microsoft.com/office/powerpoint/2010/main" val="1580804382"/>
              </p:ext>
            </p:extLst>
          </p:nvPr>
        </p:nvGraphicFramePr>
        <p:xfrm>
          <a:off x="2029327" y="1104373"/>
          <a:ext cx="8133347" cy="46492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10148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Structured Reflection (35 mins)</a:t>
            </a:r>
          </a:p>
        </p:txBody>
      </p:sp>
    </p:spTree>
    <p:extLst>
      <p:ext uri="{BB962C8B-B14F-4D97-AF65-F5344CB8AC3E}">
        <p14:creationId xmlns:p14="http://schemas.microsoft.com/office/powerpoint/2010/main" val="12163851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498485" y="1145103"/>
            <a:ext cx="7763600" cy="369332"/>
          </a:xfrm>
          <a:prstGeom prst="rect">
            <a:avLst/>
          </a:prstGeom>
          <a:noFill/>
        </p:spPr>
        <p:txBody>
          <a:bodyPr wrap="none" rtlCol="0">
            <a:spAutoFit/>
          </a:bodyPr>
          <a:lstStyle/>
          <a:p>
            <a:r>
              <a:rPr lang="en-US" dirty="0"/>
              <a:t>Academic Supervision Training Module: Competencies aligned with the trainings.</a:t>
            </a:r>
          </a:p>
        </p:txBody>
      </p:sp>
      <p:graphicFrame>
        <p:nvGraphicFramePr>
          <p:cNvPr id="4" name="Diagram 3">
            <a:extLst>
              <a:ext uri="{FF2B5EF4-FFF2-40B4-BE49-F238E27FC236}">
                <a16:creationId xmlns:a16="http://schemas.microsoft.com/office/drawing/2014/main" id="{C0BBDEC4-954D-427B-BD2D-4D40E3AEDBD2}"/>
              </a:ext>
            </a:extLst>
          </p:cNvPr>
          <p:cNvGraphicFramePr/>
          <p:nvPr>
            <p:extLst>
              <p:ext uri="{D42A27DB-BD31-4B8C-83A1-F6EECF244321}">
                <p14:modId xmlns:p14="http://schemas.microsoft.com/office/powerpoint/2010/main" val="3308840156"/>
              </p:ext>
            </p:extLst>
          </p:nvPr>
        </p:nvGraphicFramePr>
        <p:xfrm>
          <a:off x="152401" y="1306571"/>
          <a:ext cx="11915774" cy="47741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758368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91791" y="543166"/>
            <a:ext cx="8776313" cy="369332"/>
          </a:xfrm>
          <a:prstGeom prst="rect">
            <a:avLst/>
          </a:prstGeom>
          <a:noFill/>
        </p:spPr>
        <p:txBody>
          <a:bodyPr wrap="none" rtlCol="0">
            <a:spAutoFit/>
          </a:bodyPr>
          <a:lstStyle/>
          <a:p>
            <a:r>
              <a:rPr lang="en-US" dirty="0"/>
              <a:t>Academic Supervision Training Module: Academic Supervision Competency Self Assessment</a:t>
            </a:r>
          </a:p>
        </p:txBody>
      </p:sp>
      <p:graphicFrame>
        <p:nvGraphicFramePr>
          <p:cNvPr id="2" name="Table 1">
            <a:extLst>
              <a:ext uri="{FF2B5EF4-FFF2-40B4-BE49-F238E27FC236}">
                <a16:creationId xmlns:a16="http://schemas.microsoft.com/office/drawing/2014/main" id="{90F5CAD1-24FC-4264-8FE0-F2951E327F88}"/>
              </a:ext>
            </a:extLst>
          </p:cNvPr>
          <p:cNvGraphicFramePr>
            <a:graphicFrameLocks noGrp="1"/>
          </p:cNvGraphicFramePr>
          <p:nvPr>
            <p:extLst>
              <p:ext uri="{D42A27DB-BD31-4B8C-83A1-F6EECF244321}">
                <p14:modId xmlns:p14="http://schemas.microsoft.com/office/powerpoint/2010/main" val="2322934791"/>
              </p:ext>
            </p:extLst>
          </p:nvPr>
        </p:nvGraphicFramePr>
        <p:xfrm>
          <a:off x="955566" y="1008204"/>
          <a:ext cx="10345037" cy="5217415"/>
        </p:xfrm>
        <a:graphic>
          <a:graphicData uri="http://schemas.openxmlformats.org/drawingml/2006/table">
            <a:tbl>
              <a:tblPr bandRow="1">
                <a:tableStyleId>{5940675A-B579-460E-94D1-54222C63F5DA}</a:tableStyleId>
              </a:tblPr>
              <a:tblGrid>
                <a:gridCol w="7180728">
                  <a:extLst>
                    <a:ext uri="{9D8B030D-6E8A-4147-A177-3AD203B41FA5}">
                      <a16:colId xmlns:a16="http://schemas.microsoft.com/office/drawing/2014/main" val="2258806060"/>
                    </a:ext>
                  </a:extLst>
                </a:gridCol>
                <a:gridCol w="895739">
                  <a:extLst>
                    <a:ext uri="{9D8B030D-6E8A-4147-A177-3AD203B41FA5}">
                      <a16:colId xmlns:a16="http://schemas.microsoft.com/office/drawing/2014/main" val="3102869086"/>
                    </a:ext>
                  </a:extLst>
                </a:gridCol>
                <a:gridCol w="811763">
                  <a:extLst>
                    <a:ext uri="{9D8B030D-6E8A-4147-A177-3AD203B41FA5}">
                      <a16:colId xmlns:a16="http://schemas.microsoft.com/office/drawing/2014/main" val="3686103920"/>
                    </a:ext>
                  </a:extLst>
                </a:gridCol>
                <a:gridCol w="755780">
                  <a:extLst>
                    <a:ext uri="{9D8B030D-6E8A-4147-A177-3AD203B41FA5}">
                      <a16:colId xmlns:a16="http://schemas.microsoft.com/office/drawing/2014/main" val="2927789886"/>
                    </a:ext>
                  </a:extLst>
                </a:gridCol>
                <a:gridCol w="701027">
                  <a:extLst>
                    <a:ext uri="{9D8B030D-6E8A-4147-A177-3AD203B41FA5}">
                      <a16:colId xmlns:a16="http://schemas.microsoft.com/office/drawing/2014/main" val="1045980377"/>
                    </a:ext>
                  </a:extLst>
                </a:gridCol>
              </a:tblGrid>
              <a:tr h="219546">
                <a:tc>
                  <a:txBody>
                    <a:bodyPr/>
                    <a:lstStyle/>
                    <a:p>
                      <a:pPr>
                        <a:lnSpc>
                          <a:spcPct val="106000"/>
                        </a:lnSpc>
                        <a:spcAft>
                          <a:spcPts val="800"/>
                        </a:spcAft>
                      </a:pPr>
                      <a:r>
                        <a:rPr lang="en-US" sz="1050" b="1" dirty="0">
                          <a:effectLst/>
                        </a:rPr>
                        <a:t>Core Competency</a:t>
                      </a:r>
                      <a:endParaRPr lang="en-US" sz="105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Highly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Mildly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Low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Not Proficient</a:t>
                      </a:r>
                      <a:endParaRPr lang="en-US" sz="1000" b="1"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202524349"/>
                  </a:ext>
                </a:extLst>
              </a:tr>
              <a:tr h="484667">
                <a:tc>
                  <a:txBody>
                    <a:bodyPr/>
                    <a:lstStyle/>
                    <a:p>
                      <a:pPr>
                        <a:lnSpc>
                          <a:spcPct val="106000"/>
                        </a:lnSpc>
                        <a:spcAft>
                          <a:spcPts val="800"/>
                        </a:spcAft>
                      </a:pPr>
                      <a:r>
                        <a:rPr lang="en-US" sz="1050" b="1" dirty="0">
                          <a:effectLst/>
                        </a:rPr>
                        <a:t>Education expertise:</a:t>
                      </a:r>
                    </a:p>
                    <a:p>
                      <a:pPr>
                        <a:lnSpc>
                          <a:spcPct val="106000"/>
                        </a:lnSpc>
                        <a:spcAft>
                          <a:spcPts val="800"/>
                        </a:spcAft>
                      </a:pPr>
                      <a:r>
                        <a:rPr lang="en-US" sz="1050" dirty="0">
                          <a:effectLst/>
                        </a:rPr>
                        <a:t>The knowledge, ability and a sound understanding of professional expertise in education policy, practices, curriculum design, effective learning, education assessments, educational management and leadership, and change.</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559516894"/>
                  </a:ext>
                </a:extLst>
              </a:tr>
              <a:tr h="410441">
                <a:tc>
                  <a:txBody>
                    <a:bodyPr/>
                    <a:lstStyle/>
                    <a:p>
                      <a:pPr>
                        <a:lnSpc>
                          <a:spcPct val="106000"/>
                        </a:lnSpc>
                        <a:spcAft>
                          <a:spcPts val="800"/>
                        </a:spcAft>
                      </a:pPr>
                      <a:r>
                        <a:rPr lang="en-US" sz="1050" b="1" dirty="0">
                          <a:effectLst/>
                        </a:rPr>
                        <a:t>Managing, measuring work</a:t>
                      </a:r>
                    </a:p>
                    <a:p>
                      <a:pPr>
                        <a:lnSpc>
                          <a:spcPct val="106000"/>
                        </a:lnSpc>
                        <a:spcAft>
                          <a:spcPts val="800"/>
                        </a:spcAft>
                      </a:pPr>
                      <a:r>
                        <a:rPr lang="en-US" sz="1050" dirty="0">
                          <a:effectLst/>
                        </a:rPr>
                        <a:t>The ability to set clear objectives and assign responsibility, tasks and decisions. Create systems and processes that manage themselves. Measure and monitor process, progress and results and provide feedback.</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969928093"/>
                  </a:ext>
                </a:extLst>
              </a:tr>
              <a:tr h="813349">
                <a:tc>
                  <a:txBody>
                    <a:bodyPr/>
                    <a:lstStyle/>
                    <a:p>
                      <a:pPr>
                        <a:lnSpc>
                          <a:spcPct val="106000"/>
                        </a:lnSpc>
                        <a:spcAft>
                          <a:spcPts val="800"/>
                        </a:spcAft>
                      </a:pPr>
                      <a:r>
                        <a:rPr lang="en-US" sz="1050" b="1" dirty="0">
                          <a:effectLst/>
                          <a:highlight>
                            <a:srgbClr val="FFFFFF"/>
                          </a:highlight>
                        </a:rPr>
                        <a:t>The ability to create and use logical, systematic processes to achieve goals.</a:t>
                      </a:r>
                    </a:p>
                    <a:p>
                      <a:pPr>
                        <a:lnSpc>
                          <a:spcPct val="106000"/>
                        </a:lnSpc>
                        <a:spcAft>
                          <a:spcPts val="800"/>
                        </a:spcAft>
                      </a:pPr>
                      <a:r>
                        <a:rPr lang="en-US" sz="1050" dirty="0">
                          <a:effectLst/>
                          <a:highlight>
                            <a:srgbClr val="FFFFFF"/>
                          </a:highlight>
                        </a:rPr>
                        <a:t> </a:t>
                      </a:r>
                      <a:r>
                        <a:rPr lang="en-US" sz="1050" dirty="0">
                          <a:effectLst/>
                        </a:rPr>
                        <a:t>Accurately determine the length and difficulty of tasks and activities; set clear, realistic, and measurable goals; set priorities and time parameters to accomplish tasks and Activities; anticipate roadblocks and develop contingencies to redirect tasks so momentum is not lost. Can marshal resources (people, funding, material, and support) to get things done; can orchestrate multiple activities at once to accomplish a goal; use resources effectively and efficiently; arrange information and files in a useful manner.</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78532136"/>
                  </a:ext>
                </a:extLst>
              </a:tr>
              <a:tr h="410441">
                <a:tc>
                  <a:txBody>
                    <a:bodyPr/>
                    <a:lstStyle/>
                    <a:p>
                      <a:pPr>
                        <a:lnSpc>
                          <a:spcPct val="106000"/>
                        </a:lnSpc>
                        <a:spcAft>
                          <a:spcPts val="800"/>
                        </a:spcAft>
                      </a:pPr>
                      <a:r>
                        <a:rPr lang="en-US" sz="1050" b="1" dirty="0">
                          <a:effectLst/>
                        </a:rPr>
                        <a:t>Reporting and feedback</a:t>
                      </a:r>
                    </a:p>
                    <a:p>
                      <a:pPr>
                        <a:lnSpc>
                          <a:spcPct val="106000"/>
                        </a:lnSpc>
                        <a:spcAft>
                          <a:spcPts val="800"/>
                        </a:spcAft>
                      </a:pPr>
                      <a:r>
                        <a:rPr lang="en-US" sz="1050" dirty="0">
                          <a:effectLst/>
                        </a:rPr>
                        <a:t>The ability to accurately report findings and observations and provide feedback for improvement of teachers’ performance and school administration effectiveness and efficiency.</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11123476"/>
                  </a:ext>
                </a:extLst>
              </a:tr>
              <a:tr h="633118">
                <a:tc>
                  <a:txBody>
                    <a:bodyPr/>
                    <a:lstStyle/>
                    <a:p>
                      <a:pPr>
                        <a:lnSpc>
                          <a:spcPct val="106000"/>
                        </a:lnSpc>
                        <a:spcAft>
                          <a:spcPts val="800"/>
                        </a:spcAft>
                      </a:pPr>
                      <a:r>
                        <a:rPr lang="en-US" sz="1050" b="1" dirty="0">
                          <a:effectLst/>
                        </a:rPr>
                        <a:t>Documentation and record keeping</a:t>
                      </a:r>
                    </a:p>
                    <a:p>
                      <a:pPr>
                        <a:lnSpc>
                          <a:spcPct val="106000"/>
                        </a:lnSpc>
                        <a:spcAft>
                          <a:spcPts val="800"/>
                        </a:spcAft>
                      </a:pPr>
                      <a:r>
                        <a:rPr lang="en-US" sz="1050" dirty="0">
                          <a:effectLst/>
                        </a:rPr>
                        <a:t>The ability and understanding of record keeping and documentation of work aligned with MOE records management policy, following all ethical and legal guidelines surrounding documentation, and sound understanding of digital record and documentation management and knowing what, when and how to record and document. </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358364745"/>
                  </a:ext>
                </a:extLst>
              </a:tr>
              <a:tr h="410441">
                <a:tc>
                  <a:txBody>
                    <a:bodyPr/>
                    <a:lstStyle/>
                    <a:p>
                      <a:pPr>
                        <a:lnSpc>
                          <a:spcPct val="106000"/>
                        </a:lnSpc>
                        <a:spcAft>
                          <a:spcPts val="800"/>
                        </a:spcAft>
                      </a:pPr>
                      <a:r>
                        <a:rPr lang="en-US" sz="1050" b="1" dirty="0">
                          <a:effectLst/>
                        </a:rPr>
                        <a:t>Knowledge of education and schooling system, processes, rules, and norms</a:t>
                      </a:r>
                    </a:p>
                    <a:p>
                      <a:pPr>
                        <a:lnSpc>
                          <a:spcPct val="106000"/>
                        </a:lnSpc>
                        <a:spcAft>
                          <a:spcPts val="800"/>
                        </a:spcAft>
                      </a:pPr>
                      <a:r>
                        <a:rPr lang="en-US" sz="1050" dirty="0">
                          <a:effectLst/>
                        </a:rPr>
                        <a:t>The knowledge and understanding of Afghanistan’s education system, strategic plans, policies, manuals and changes in education system.</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532379428"/>
                  </a:ext>
                </a:extLst>
              </a:tr>
              <a:tr h="558892">
                <a:tc>
                  <a:txBody>
                    <a:bodyPr/>
                    <a:lstStyle/>
                    <a:p>
                      <a:pPr>
                        <a:lnSpc>
                          <a:spcPct val="106000"/>
                        </a:lnSpc>
                        <a:spcAft>
                          <a:spcPts val="800"/>
                        </a:spcAft>
                      </a:pPr>
                      <a:r>
                        <a:rPr lang="en-US" sz="1050" b="1" dirty="0">
                          <a:effectLst/>
                        </a:rPr>
                        <a:t>Problem solving and decision making.</a:t>
                      </a:r>
                    </a:p>
                    <a:p>
                      <a:pPr>
                        <a:lnSpc>
                          <a:spcPct val="106000"/>
                        </a:lnSpc>
                        <a:spcAft>
                          <a:spcPts val="800"/>
                        </a:spcAft>
                      </a:pPr>
                      <a:r>
                        <a:rPr lang="en-US" sz="1050" dirty="0">
                          <a:effectLst/>
                        </a:rPr>
                        <a:t>The ability to use analysis, wisdom, experience, logic, creative and critical thinking to take effective, considered and timely decisions by gathering and evaluating relevant information from within or outside the organization and making appropriate judgements to establish shared ownership and effective action.</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040065669"/>
                  </a:ext>
                </a:extLst>
              </a:tr>
            </a:tbl>
          </a:graphicData>
        </a:graphic>
      </p:graphicFrame>
    </p:spTree>
    <p:extLst>
      <p:ext uri="{BB962C8B-B14F-4D97-AF65-F5344CB8AC3E}">
        <p14:creationId xmlns:p14="http://schemas.microsoft.com/office/powerpoint/2010/main" val="83367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91791" y="543166"/>
            <a:ext cx="6287555" cy="369332"/>
          </a:xfrm>
          <a:prstGeom prst="rect">
            <a:avLst/>
          </a:prstGeom>
          <a:noFill/>
        </p:spPr>
        <p:txBody>
          <a:bodyPr wrap="none" rtlCol="0">
            <a:spAutoFit/>
          </a:bodyPr>
          <a:lstStyle/>
          <a:p>
            <a:r>
              <a:rPr lang="en-US" dirty="0"/>
              <a:t>Academic Supervision Training Module: Overview of the program</a:t>
            </a:r>
          </a:p>
        </p:txBody>
      </p:sp>
      <p:graphicFrame>
        <p:nvGraphicFramePr>
          <p:cNvPr id="2" name="Table 1">
            <a:extLst>
              <a:ext uri="{FF2B5EF4-FFF2-40B4-BE49-F238E27FC236}">
                <a16:creationId xmlns:a16="http://schemas.microsoft.com/office/drawing/2014/main" id="{829F5367-9BC8-4F47-A4F7-C4F02628459C}"/>
              </a:ext>
            </a:extLst>
          </p:cNvPr>
          <p:cNvGraphicFramePr>
            <a:graphicFrameLocks noGrp="1"/>
          </p:cNvGraphicFramePr>
          <p:nvPr>
            <p:extLst>
              <p:ext uri="{D42A27DB-BD31-4B8C-83A1-F6EECF244321}">
                <p14:modId xmlns:p14="http://schemas.microsoft.com/office/powerpoint/2010/main" val="2313279768"/>
              </p:ext>
            </p:extLst>
          </p:nvPr>
        </p:nvGraphicFramePr>
        <p:xfrm>
          <a:off x="955564" y="1186813"/>
          <a:ext cx="10345036" cy="3898782"/>
        </p:xfrm>
        <a:graphic>
          <a:graphicData uri="http://schemas.openxmlformats.org/drawingml/2006/table">
            <a:tbl>
              <a:tblPr bandRow="1">
                <a:tableStyleId>{5940675A-B579-460E-94D1-54222C63F5DA}</a:tableStyleId>
              </a:tblPr>
              <a:tblGrid>
                <a:gridCol w="1835762">
                  <a:extLst>
                    <a:ext uri="{9D8B030D-6E8A-4147-A177-3AD203B41FA5}">
                      <a16:colId xmlns:a16="http://schemas.microsoft.com/office/drawing/2014/main" val="4203901551"/>
                    </a:ext>
                  </a:extLst>
                </a:gridCol>
                <a:gridCol w="1708485">
                  <a:extLst>
                    <a:ext uri="{9D8B030D-6E8A-4147-A177-3AD203B41FA5}">
                      <a16:colId xmlns:a16="http://schemas.microsoft.com/office/drawing/2014/main" val="1113974700"/>
                    </a:ext>
                  </a:extLst>
                </a:gridCol>
                <a:gridCol w="5761120">
                  <a:extLst>
                    <a:ext uri="{9D8B030D-6E8A-4147-A177-3AD203B41FA5}">
                      <a16:colId xmlns:a16="http://schemas.microsoft.com/office/drawing/2014/main" val="3936010221"/>
                    </a:ext>
                  </a:extLst>
                </a:gridCol>
                <a:gridCol w="1039669">
                  <a:extLst>
                    <a:ext uri="{9D8B030D-6E8A-4147-A177-3AD203B41FA5}">
                      <a16:colId xmlns:a16="http://schemas.microsoft.com/office/drawing/2014/main" val="4255801100"/>
                    </a:ext>
                  </a:extLst>
                </a:gridCol>
              </a:tblGrid>
              <a:tr h="0">
                <a:tc>
                  <a:txBody>
                    <a:bodyPr/>
                    <a:lstStyle/>
                    <a:p>
                      <a:pPr>
                        <a:lnSpc>
                          <a:spcPct val="106000"/>
                        </a:lnSpc>
                        <a:spcAft>
                          <a:spcPts val="800"/>
                        </a:spcAft>
                      </a:pPr>
                      <a:r>
                        <a:rPr lang="en-US" sz="1400" b="1" dirty="0">
                          <a:effectLst/>
                        </a:rPr>
                        <a:t>Sub-topic</a:t>
                      </a:r>
                      <a:endParaRPr lang="en-US" sz="1400" b="1" dirty="0">
                        <a:effectLst/>
                        <a:latin typeface="Calibri" panose="020F0502020204030204" pitchFamily="34" charset="0"/>
                        <a:ea typeface="Calibri" panose="020F0502020204030204" pitchFamily="34" charset="0"/>
                      </a:endParaRPr>
                    </a:p>
                  </a:txBody>
                  <a:tcPr marL="31802" marR="31802" marT="0" marB="0" anchor="ctr"/>
                </a:tc>
                <a:tc>
                  <a:txBody>
                    <a:bodyPr/>
                    <a:lstStyle/>
                    <a:p>
                      <a:pPr>
                        <a:lnSpc>
                          <a:spcPct val="106000"/>
                        </a:lnSpc>
                        <a:spcAft>
                          <a:spcPts val="800"/>
                        </a:spcAft>
                      </a:pPr>
                      <a:r>
                        <a:rPr lang="en-US" sz="1400" b="1" dirty="0">
                          <a:effectLst/>
                        </a:rPr>
                        <a:t>Concepts</a:t>
                      </a:r>
                      <a:endParaRPr lang="en-US" sz="1400" b="1" dirty="0">
                        <a:effectLst/>
                        <a:latin typeface="Calibri" panose="020F0502020204030204" pitchFamily="34" charset="0"/>
                        <a:ea typeface="Calibri" panose="020F0502020204030204" pitchFamily="34" charset="0"/>
                      </a:endParaRPr>
                    </a:p>
                  </a:txBody>
                  <a:tcPr marL="31802" marR="31802" marT="0" marB="0" anchor="ctr"/>
                </a:tc>
                <a:tc>
                  <a:txBody>
                    <a:bodyPr/>
                    <a:lstStyle/>
                    <a:p>
                      <a:pPr>
                        <a:lnSpc>
                          <a:spcPct val="106000"/>
                        </a:lnSpc>
                        <a:spcAft>
                          <a:spcPts val="800"/>
                        </a:spcAft>
                      </a:pPr>
                      <a:r>
                        <a:rPr lang="en-US" sz="1400" b="1" dirty="0">
                          <a:effectLst/>
                        </a:rPr>
                        <a:t>Pedagogy</a:t>
                      </a:r>
                      <a:endParaRPr lang="en-US" sz="1400" b="1" dirty="0">
                        <a:effectLst/>
                        <a:latin typeface="Calibri" panose="020F0502020204030204" pitchFamily="34" charset="0"/>
                        <a:ea typeface="Calibri" panose="020F0502020204030204" pitchFamily="34" charset="0"/>
                      </a:endParaRPr>
                    </a:p>
                  </a:txBody>
                  <a:tcPr marL="31802" marR="31802" marT="0" marB="0" anchor="ctr"/>
                </a:tc>
                <a:tc>
                  <a:txBody>
                    <a:bodyPr/>
                    <a:lstStyle/>
                    <a:p>
                      <a:pPr>
                        <a:lnSpc>
                          <a:spcPct val="106000"/>
                        </a:lnSpc>
                        <a:spcAft>
                          <a:spcPts val="800"/>
                        </a:spcAft>
                      </a:pPr>
                      <a:r>
                        <a:rPr lang="en-US" sz="1400" b="1" dirty="0">
                          <a:effectLst/>
                        </a:rPr>
                        <a:t>Time</a:t>
                      </a:r>
                      <a:endParaRPr lang="en-US" sz="1400" b="1"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41983515"/>
                  </a:ext>
                </a:extLst>
              </a:tr>
              <a:tr h="0">
                <a:tc gridSpan="4">
                  <a:txBody>
                    <a:bodyPr/>
                    <a:lstStyle/>
                    <a:p>
                      <a:pPr>
                        <a:lnSpc>
                          <a:spcPct val="106000"/>
                        </a:lnSpc>
                        <a:spcAft>
                          <a:spcPts val="800"/>
                        </a:spcAft>
                      </a:pPr>
                      <a:r>
                        <a:rPr lang="en-US" sz="1400" dirty="0">
                          <a:effectLst/>
                        </a:rPr>
                        <a:t>Competency Developed: A. Education Expertise</a:t>
                      </a:r>
                      <a:endParaRPr lang="en-US" sz="1400" dirty="0">
                        <a:effectLst/>
                        <a:latin typeface="Calibri" panose="020F0502020204030204" pitchFamily="34" charset="0"/>
                        <a:ea typeface="Calibri" panose="020F0502020204030204" pitchFamily="34" charset="0"/>
                      </a:endParaRPr>
                    </a:p>
                  </a:txBody>
                  <a:tcPr marL="31802" marR="31802"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0453762"/>
                  </a:ext>
                </a:extLst>
              </a:tr>
              <a:tr h="0">
                <a:tc rowSpan="16">
                  <a:txBody>
                    <a:bodyPr/>
                    <a:lstStyle/>
                    <a:p>
                      <a:pPr>
                        <a:lnSpc>
                          <a:spcPct val="106000"/>
                        </a:lnSpc>
                        <a:spcAft>
                          <a:spcPts val="800"/>
                        </a:spcAft>
                      </a:pPr>
                      <a:r>
                        <a:rPr lang="en-US" sz="1400" dirty="0">
                          <a:effectLst/>
                        </a:rPr>
                        <a:t>Introduction to the training</a:t>
                      </a:r>
                    </a:p>
                    <a:p>
                      <a:pPr marL="228600">
                        <a:lnSpc>
                          <a:spcPct val="106000"/>
                        </a:lnSpc>
                        <a:spcAft>
                          <a:spcPts val="800"/>
                        </a:spcAft>
                      </a:pPr>
                      <a:r>
                        <a:rPr lang="en-US" sz="1400" dirty="0">
                          <a:effectLst/>
                        </a:rPr>
                        <a:t>+</a:t>
                      </a:r>
                    </a:p>
                    <a:p>
                      <a:pPr>
                        <a:lnSpc>
                          <a:spcPct val="106000"/>
                        </a:lnSpc>
                        <a:spcAft>
                          <a:spcPts val="800"/>
                        </a:spcAft>
                      </a:pPr>
                      <a:r>
                        <a:rPr lang="en-US" sz="1400" dirty="0">
                          <a:effectLst/>
                        </a:rPr>
                        <a:t>Orientation to supervisors roles &amp; responsibilities /Strategies of supervision</a:t>
                      </a:r>
                      <a:endParaRPr lang="en-US" sz="1400" dirty="0">
                        <a:effectLst/>
                        <a:latin typeface="Calibri" panose="020F0502020204030204" pitchFamily="34" charset="0"/>
                        <a:ea typeface="Calibri" panose="020F0502020204030204" pitchFamily="34" charset="0"/>
                      </a:endParaRPr>
                    </a:p>
                  </a:txBody>
                  <a:tcPr marL="31802" marR="31802" marT="0" marB="0" anchor="ctr"/>
                </a:tc>
                <a:tc rowSpan="16">
                  <a:txBody>
                    <a:bodyPr/>
                    <a:lstStyle/>
                    <a:p>
                      <a:pPr>
                        <a:lnSpc>
                          <a:spcPct val="106000"/>
                        </a:lnSpc>
                        <a:spcAft>
                          <a:spcPts val="800"/>
                        </a:spcAft>
                      </a:pPr>
                      <a:r>
                        <a:rPr lang="en-US" sz="1400" dirty="0">
                          <a:effectLst/>
                        </a:rPr>
                        <a:t>Concept 1: Overview of academic supervision, need and purpose.</a:t>
                      </a:r>
                      <a:endParaRPr lang="en-US" sz="1400" dirty="0">
                        <a:effectLst/>
                        <a:latin typeface="Calibri" panose="020F0502020204030204" pitchFamily="34" charset="0"/>
                        <a:ea typeface="Calibri" panose="020F0502020204030204" pitchFamily="34" charset="0"/>
                      </a:endParaRPr>
                    </a:p>
                  </a:txBody>
                  <a:tcPr marL="31802" marR="31802" marT="0" marB="0" anchor="ctr"/>
                </a:tc>
                <a:tc>
                  <a:txBody>
                    <a:bodyPr/>
                    <a:lstStyle/>
                    <a:p>
                      <a:pPr>
                        <a:lnSpc>
                          <a:spcPct val="106000"/>
                        </a:lnSpc>
                        <a:spcAft>
                          <a:spcPts val="800"/>
                        </a:spcAft>
                      </a:pPr>
                      <a:r>
                        <a:rPr lang="en-US" sz="1400" dirty="0">
                          <a:effectLst/>
                        </a:rPr>
                        <a:t>Community Building Activity</a:t>
                      </a:r>
                      <a:endParaRPr lang="en-US" sz="1400" dirty="0">
                        <a:effectLst/>
                        <a:latin typeface="Calibri" panose="020F0502020204030204" pitchFamily="34" charset="0"/>
                        <a:ea typeface="Calibri" panose="020F0502020204030204" pitchFamily="34" charset="0"/>
                      </a:endParaRPr>
                    </a:p>
                  </a:txBody>
                  <a:tcPr marL="31802" marR="31802" marT="0" marB="0" anchor="ctr"/>
                </a:tc>
                <a:tc>
                  <a:txBody>
                    <a:bodyPr/>
                    <a:lstStyle/>
                    <a:p>
                      <a:pPr>
                        <a:lnSpc>
                          <a:spcPct val="106000"/>
                        </a:lnSpc>
                        <a:spcAft>
                          <a:spcPts val="800"/>
                        </a:spcAft>
                      </a:pPr>
                      <a:r>
                        <a:rPr lang="en-US" sz="1400" dirty="0">
                          <a:effectLst/>
                        </a:rPr>
                        <a:t>30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3808194674"/>
                  </a:ext>
                </a:extLst>
              </a:tr>
              <a:tr h="0">
                <a:tc vMerge="1">
                  <a:txBody>
                    <a:bodyPr/>
                    <a:lstStyle/>
                    <a:p>
                      <a:endParaRPr lang="en-US"/>
                    </a:p>
                  </a:txBody>
                  <a:tcPr/>
                </a:tc>
                <a:tc vMerge="1">
                  <a:txBody>
                    <a:bodyPr/>
                    <a:lstStyle/>
                    <a:p>
                      <a:endParaRPr lang="en-US"/>
                    </a:p>
                  </a:txBody>
                  <a:tcPr/>
                </a:tc>
                <a:tc>
                  <a:txBody>
                    <a:bodyPr/>
                    <a:lstStyle/>
                    <a:p>
                      <a:r>
                        <a:rPr lang="en-US" sz="1400" dirty="0">
                          <a:effectLst/>
                        </a:rPr>
                        <a:t>Academic Supervision Competency self-assessment</a:t>
                      </a:r>
                      <a:endParaRPr lang="en-US" dirty="0"/>
                    </a:p>
                  </a:txBody>
                  <a:tcPr marL="31802" marR="31802" marT="0" marB="0" anchor="ctr"/>
                </a:tc>
                <a:tc>
                  <a:txBody>
                    <a:bodyPr/>
                    <a:lstStyle/>
                    <a:p>
                      <a:pPr>
                        <a:lnSpc>
                          <a:spcPct val="106000"/>
                        </a:lnSpc>
                        <a:spcAft>
                          <a:spcPts val="800"/>
                        </a:spcAft>
                      </a:pPr>
                      <a:r>
                        <a:rPr lang="en-US" sz="1400" dirty="0">
                          <a:effectLst/>
                        </a:rPr>
                        <a:t>20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3455534587"/>
                  </a:ext>
                </a:extLst>
              </a:tr>
              <a:tr h="0">
                <a:tc vMerge="1">
                  <a:txBody>
                    <a:bodyPr/>
                    <a:lstStyle/>
                    <a:p>
                      <a:endParaRPr lang="en-US"/>
                    </a:p>
                  </a:txBody>
                  <a:tcPr/>
                </a:tc>
                <a:tc vMerge="1">
                  <a:txBody>
                    <a:bodyPr/>
                    <a:lstStyle/>
                    <a:p>
                      <a:endParaRPr lang="en-US"/>
                    </a:p>
                  </a:txBody>
                  <a:tcPr/>
                </a:tc>
                <a:tc>
                  <a:txBody>
                    <a:bodyPr/>
                    <a:lstStyle/>
                    <a:p>
                      <a:r>
                        <a:rPr lang="en-US" sz="1400" dirty="0">
                          <a:effectLst/>
                        </a:rPr>
                        <a:t>Outline of 4 days training plan for the remaining workshop</a:t>
                      </a:r>
                      <a:endParaRPr lang="en-US" dirty="0"/>
                    </a:p>
                  </a:txBody>
                  <a:tcPr marL="31802" marR="31802" marT="0" marB="0" anchor="ctr"/>
                </a:tc>
                <a:tc>
                  <a:txBody>
                    <a:bodyPr/>
                    <a:lstStyle/>
                    <a:p>
                      <a:pPr>
                        <a:lnSpc>
                          <a:spcPct val="106000"/>
                        </a:lnSpc>
                        <a:spcAft>
                          <a:spcPts val="800"/>
                        </a:spcAft>
                      </a:pPr>
                      <a:r>
                        <a:rPr lang="en-US" sz="1400" dirty="0">
                          <a:effectLst/>
                        </a:rPr>
                        <a:t>10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2592949370"/>
                  </a:ext>
                </a:extLst>
              </a:tr>
              <a:tr h="0">
                <a:tc vMerge="1">
                  <a:txBody>
                    <a:bodyPr/>
                    <a:lstStyle/>
                    <a:p>
                      <a:endParaRPr lang="en-US"/>
                    </a:p>
                  </a:txBody>
                  <a:tcPr/>
                </a:tc>
                <a:tc vMerge="1">
                  <a:txBody>
                    <a:bodyPr/>
                    <a:lstStyle/>
                    <a:p>
                      <a:endParaRPr lang="en-US"/>
                    </a:p>
                  </a:txBody>
                  <a:tcPr/>
                </a:tc>
                <a:tc>
                  <a:txBody>
                    <a:bodyPr/>
                    <a:lstStyle/>
                    <a:p>
                      <a:r>
                        <a:rPr lang="en-US" sz="1400" dirty="0">
                          <a:effectLst/>
                        </a:rPr>
                        <a:t>Intro to basics of academic supervision.</a:t>
                      </a:r>
                      <a:endParaRPr lang="en-US" dirty="0"/>
                    </a:p>
                  </a:txBody>
                  <a:tcPr marL="31802" marR="31802" marT="0" marB="0" anchor="ctr"/>
                </a:tc>
                <a:tc>
                  <a:txBody>
                    <a:bodyPr/>
                    <a:lstStyle/>
                    <a:p>
                      <a:pPr>
                        <a:lnSpc>
                          <a:spcPct val="106000"/>
                        </a:lnSpc>
                        <a:spcAft>
                          <a:spcPts val="800"/>
                        </a:spcAft>
                      </a:pPr>
                      <a:r>
                        <a:rPr lang="en-US" sz="1400" dirty="0">
                          <a:effectLst/>
                        </a:rPr>
                        <a:t>45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3294158464"/>
                  </a:ext>
                </a:extLst>
              </a:tr>
              <a:tr h="0">
                <a:tc vMerge="1">
                  <a:txBody>
                    <a:bodyPr/>
                    <a:lstStyle/>
                    <a:p>
                      <a:endParaRPr lang="en-US"/>
                    </a:p>
                  </a:txBody>
                  <a:tcPr/>
                </a:tc>
                <a:tc vMerge="1">
                  <a:txBody>
                    <a:bodyPr/>
                    <a:lstStyle/>
                    <a:p>
                      <a:endParaRPr lang="en-US"/>
                    </a:p>
                  </a:txBody>
                  <a:tcPr/>
                </a:tc>
                <a:tc>
                  <a:txBody>
                    <a:bodyPr/>
                    <a:lstStyle/>
                    <a:p>
                      <a:r>
                        <a:rPr lang="en-US" sz="1400" dirty="0">
                          <a:effectLst/>
                        </a:rPr>
                        <a:t>Small Break</a:t>
                      </a:r>
                      <a:endParaRPr lang="en-US" dirty="0"/>
                    </a:p>
                  </a:txBody>
                  <a:tcPr marL="31802" marR="31802" marT="0" marB="0" anchor="ctr">
                    <a:solidFill>
                      <a:schemeClr val="bg2">
                        <a:lumMod val="90000"/>
                      </a:schemeClr>
                    </a:solidFill>
                  </a:tcPr>
                </a:tc>
                <a:tc>
                  <a:txBody>
                    <a:bodyPr/>
                    <a:lstStyle/>
                    <a:p>
                      <a:pPr>
                        <a:lnSpc>
                          <a:spcPct val="106000"/>
                        </a:lnSpc>
                        <a:spcAft>
                          <a:spcPts val="800"/>
                        </a:spcAft>
                      </a:pPr>
                      <a:r>
                        <a:rPr lang="en-US" sz="1400" dirty="0">
                          <a:effectLst/>
                        </a:rPr>
                        <a:t>10 mins</a:t>
                      </a:r>
                      <a:endParaRPr lang="en-US" sz="1400" dirty="0">
                        <a:effectLst/>
                        <a:latin typeface="Calibri" panose="020F0502020204030204" pitchFamily="34" charset="0"/>
                        <a:ea typeface="Calibri" panose="020F0502020204030204" pitchFamily="34" charset="0"/>
                      </a:endParaRPr>
                    </a:p>
                  </a:txBody>
                  <a:tcPr marL="31802" marR="31802" marT="0" marB="0">
                    <a:solidFill>
                      <a:schemeClr val="bg2">
                        <a:lumMod val="90000"/>
                      </a:schemeClr>
                    </a:solidFill>
                  </a:tcPr>
                </a:tc>
                <a:extLst>
                  <a:ext uri="{0D108BD9-81ED-4DB2-BD59-A6C34878D82A}">
                    <a16:rowId xmlns:a16="http://schemas.microsoft.com/office/drawing/2014/main" val="1201013310"/>
                  </a:ext>
                </a:extLst>
              </a:tr>
              <a:tr h="0">
                <a:tc vMerge="1">
                  <a:txBody>
                    <a:bodyPr/>
                    <a:lstStyle/>
                    <a:p>
                      <a:endParaRPr lang="en-US"/>
                    </a:p>
                  </a:txBody>
                  <a:tcPr/>
                </a:tc>
                <a:tc vMerge="1">
                  <a:txBody>
                    <a:bodyPr/>
                    <a:lstStyle/>
                    <a:p>
                      <a:endParaRPr lang="en-US"/>
                    </a:p>
                  </a:txBody>
                  <a:tcPr/>
                </a:tc>
                <a:tc>
                  <a:txBody>
                    <a:bodyPr/>
                    <a:lstStyle/>
                    <a:p>
                      <a:r>
                        <a:rPr lang="en-US" sz="1400" dirty="0">
                          <a:effectLst/>
                        </a:rPr>
                        <a:t>Activity 1: Reflection</a:t>
                      </a:r>
                      <a:endParaRPr lang="en-US" dirty="0"/>
                    </a:p>
                  </a:txBody>
                  <a:tcPr marL="31802" marR="31802" marT="0" marB="0" anchor="ctr"/>
                </a:tc>
                <a:tc>
                  <a:txBody>
                    <a:bodyPr/>
                    <a:lstStyle/>
                    <a:p>
                      <a:pPr>
                        <a:lnSpc>
                          <a:spcPct val="106000"/>
                        </a:lnSpc>
                        <a:spcAft>
                          <a:spcPts val="800"/>
                        </a:spcAft>
                      </a:pPr>
                      <a:r>
                        <a:rPr lang="en-US" sz="1400" dirty="0">
                          <a:effectLst/>
                        </a:rPr>
                        <a:t>30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1423326555"/>
                  </a:ext>
                </a:extLst>
              </a:tr>
              <a:tr h="0">
                <a:tc vMerge="1">
                  <a:txBody>
                    <a:bodyPr/>
                    <a:lstStyle/>
                    <a:p>
                      <a:endParaRPr lang="en-US"/>
                    </a:p>
                  </a:txBody>
                  <a:tcPr/>
                </a:tc>
                <a:tc vMerge="1">
                  <a:txBody>
                    <a:bodyPr/>
                    <a:lstStyle/>
                    <a:p>
                      <a:endParaRPr lang="en-US"/>
                    </a:p>
                  </a:txBody>
                  <a:tcPr/>
                </a:tc>
                <a:tc>
                  <a:txBody>
                    <a:bodyPr/>
                    <a:lstStyle/>
                    <a:p>
                      <a:r>
                        <a:rPr lang="en-US" sz="1400" dirty="0">
                          <a:effectLst/>
                        </a:rPr>
                        <a:t>Identify challenges to improving student learning outcomes .</a:t>
                      </a:r>
                      <a:endParaRPr lang="en-US" dirty="0"/>
                    </a:p>
                  </a:txBody>
                  <a:tcPr marL="31802" marR="31802" marT="0" marB="0" anchor="ctr"/>
                </a:tc>
                <a:tc>
                  <a:txBody>
                    <a:bodyPr/>
                    <a:lstStyle/>
                    <a:p>
                      <a:pPr>
                        <a:lnSpc>
                          <a:spcPct val="106000"/>
                        </a:lnSpc>
                        <a:spcAft>
                          <a:spcPts val="800"/>
                        </a:spcAft>
                      </a:pPr>
                      <a:r>
                        <a:rPr lang="en-US" sz="1400" dirty="0">
                          <a:effectLst/>
                        </a:rPr>
                        <a:t>20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4139434804"/>
                  </a:ext>
                </a:extLst>
              </a:tr>
              <a:tr h="0">
                <a:tc vMerge="1">
                  <a:txBody>
                    <a:bodyPr/>
                    <a:lstStyle/>
                    <a:p>
                      <a:endParaRPr lang="en-US"/>
                    </a:p>
                  </a:txBody>
                  <a:tcPr/>
                </a:tc>
                <a:tc vMerge="1">
                  <a:txBody>
                    <a:bodyPr/>
                    <a:lstStyle/>
                    <a:p>
                      <a:endParaRPr lang="en-US"/>
                    </a:p>
                  </a:txBody>
                  <a:tcPr/>
                </a:tc>
                <a:tc>
                  <a:txBody>
                    <a:bodyPr/>
                    <a:lstStyle/>
                    <a:p>
                      <a:pPr>
                        <a:lnSpc>
                          <a:spcPct val="106000"/>
                        </a:lnSpc>
                        <a:spcAft>
                          <a:spcPts val="800"/>
                        </a:spcAft>
                      </a:pPr>
                      <a:r>
                        <a:rPr lang="en-US" sz="1400" dirty="0">
                          <a:effectLst/>
                        </a:rPr>
                        <a:t>Activity 2: Interactive Group Work</a:t>
                      </a:r>
                    </a:p>
                  </a:txBody>
                  <a:tcPr marL="31802" marR="31802" marT="0" marB="0" anchor="ctr"/>
                </a:tc>
                <a:tc>
                  <a:txBody>
                    <a:bodyPr/>
                    <a:lstStyle/>
                    <a:p>
                      <a:pPr>
                        <a:lnSpc>
                          <a:spcPct val="106000"/>
                        </a:lnSpc>
                        <a:spcAft>
                          <a:spcPts val="800"/>
                        </a:spcAft>
                      </a:pPr>
                      <a:r>
                        <a:rPr lang="en-US" sz="1400" dirty="0">
                          <a:effectLst/>
                        </a:rPr>
                        <a:t>30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295218953"/>
                  </a:ext>
                </a:extLst>
              </a:tr>
              <a:tr h="0">
                <a:tc vMerge="1">
                  <a:txBody>
                    <a:bodyPr/>
                    <a:lstStyle/>
                    <a:p>
                      <a:endParaRPr lang="en-US"/>
                    </a:p>
                  </a:txBody>
                  <a:tcPr/>
                </a:tc>
                <a:tc vMerge="1">
                  <a:txBody>
                    <a:bodyPr/>
                    <a:lstStyle/>
                    <a:p>
                      <a:endParaRPr lang="en-US"/>
                    </a:p>
                  </a:txBody>
                  <a:tcPr/>
                </a:tc>
                <a:tc>
                  <a:txBody>
                    <a:bodyPr/>
                    <a:lstStyle/>
                    <a:p>
                      <a:r>
                        <a:rPr lang="en-US" sz="1400" dirty="0">
                          <a:effectLst/>
                        </a:rPr>
                        <a:t>Lunch</a:t>
                      </a:r>
                      <a:endParaRPr lang="en-US" dirty="0"/>
                    </a:p>
                  </a:txBody>
                  <a:tcPr marL="31802" marR="31802" marT="0" marB="0" anchor="ctr">
                    <a:solidFill>
                      <a:schemeClr val="bg2">
                        <a:lumMod val="90000"/>
                      </a:schemeClr>
                    </a:solidFill>
                  </a:tcPr>
                </a:tc>
                <a:tc>
                  <a:txBody>
                    <a:bodyPr/>
                    <a:lstStyle/>
                    <a:p>
                      <a:pPr>
                        <a:lnSpc>
                          <a:spcPct val="106000"/>
                        </a:lnSpc>
                        <a:spcAft>
                          <a:spcPts val="800"/>
                        </a:spcAft>
                      </a:pPr>
                      <a:r>
                        <a:rPr lang="en-US" sz="1400" dirty="0">
                          <a:effectLst/>
                        </a:rPr>
                        <a:t>60 mins</a:t>
                      </a:r>
                      <a:endParaRPr lang="en-US" sz="1400" dirty="0">
                        <a:effectLst/>
                        <a:latin typeface="Calibri" panose="020F0502020204030204" pitchFamily="34" charset="0"/>
                        <a:ea typeface="Calibri" panose="020F0502020204030204" pitchFamily="34" charset="0"/>
                      </a:endParaRPr>
                    </a:p>
                  </a:txBody>
                  <a:tcPr marL="31802" marR="31802" marT="0" marB="0">
                    <a:solidFill>
                      <a:schemeClr val="bg2">
                        <a:lumMod val="90000"/>
                      </a:schemeClr>
                    </a:solidFill>
                  </a:tcPr>
                </a:tc>
                <a:extLst>
                  <a:ext uri="{0D108BD9-81ED-4DB2-BD59-A6C34878D82A}">
                    <a16:rowId xmlns:a16="http://schemas.microsoft.com/office/drawing/2014/main" val="477944221"/>
                  </a:ext>
                </a:extLst>
              </a:tr>
              <a:tr h="0">
                <a:tc vMerge="1">
                  <a:txBody>
                    <a:bodyPr/>
                    <a:lstStyle/>
                    <a:p>
                      <a:endParaRPr lang="en-US"/>
                    </a:p>
                  </a:txBody>
                  <a:tcPr/>
                </a:tc>
                <a:tc vMerge="1">
                  <a:txBody>
                    <a:bodyPr/>
                    <a:lstStyle/>
                    <a:p>
                      <a:endParaRPr lang="en-US"/>
                    </a:p>
                  </a:txBody>
                  <a:tcPr/>
                </a:tc>
                <a:tc>
                  <a:txBody>
                    <a:bodyPr/>
                    <a:lstStyle/>
                    <a:p>
                      <a:r>
                        <a:rPr lang="en-US" sz="1400" dirty="0">
                          <a:effectLst/>
                        </a:rPr>
                        <a:t>Supervision and Student Learning Outcomes Discussion</a:t>
                      </a:r>
                      <a:endParaRPr lang="en-US" dirty="0"/>
                    </a:p>
                  </a:txBody>
                  <a:tcPr marL="31802" marR="31802" marT="0" marB="0" anchor="ctr"/>
                </a:tc>
                <a:tc>
                  <a:txBody>
                    <a:bodyPr/>
                    <a:lstStyle/>
                    <a:p>
                      <a:pPr>
                        <a:lnSpc>
                          <a:spcPct val="106000"/>
                        </a:lnSpc>
                        <a:spcAft>
                          <a:spcPts val="800"/>
                        </a:spcAft>
                      </a:pPr>
                      <a:r>
                        <a:rPr lang="en-US" sz="1400" dirty="0">
                          <a:effectLst/>
                        </a:rPr>
                        <a:t>20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2476327626"/>
                  </a:ext>
                </a:extLst>
              </a:tr>
              <a:tr h="0">
                <a:tc vMerge="1">
                  <a:txBody>
                    <a:bodyPr/>
                    <a:lstStyle/>
                    <a:p>
                      <a:endParaRPr lang="en-US"/>
                    </a:p>
                  </a:txBody>
                  <a:tcPr/>
                </a:tc>
                <a:tc vMerge="1">
                  <a:txBody>
                    <a:bodyPr/>
                    <a:lstStyle/>
                    <a:p>
                      <a:endParaRPr lang="en-US"/>
                    </a:p>
                  </a:txBody>
                  <a:tcPr/>
                </a:tc>
                <a:tc>
                  <a:txBody>
                    <a:bodyPr/>
                    <a:lstStyle/>
                    <a:p>
                      <a:r>
                        <a:rPr lang="en-US" sz="1400" dirty="0">
                          <a:effectLst/>
                        </a:rPr>
                        <a:t>Identify collaborators for school improvement work .</a:t>
                      </a:r>
                      <a:endParaRPr lang="en-US" dirty="0"/>
                    </a:p>
                  </a:txBody>
                  <a:tcPr marL="31802" marR="31802" marT="0" marB="0" anchor="ctr"/>
                </a:tc>
                <a:tc>
                  <a:txBody>
                    <a:bodyPr/>
                    <a:lstStyle/>
                    <a:p>
                      <a:pPr>
                        <a:lnSpc>
                          <a:spcPct val="106000"/>
                        </a:lnSpc>
                        <a:spcAft>
                          <a:spcPts val="800"/>
                        </a:spcAft>
                      </a:pPr>
                      <a:r>
                        <a:rPr lang="en-US" sz="1400" dirty="0">
                          <a:effectLst/>
                        </a:rPr>
                        <a:t>20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2691978062"/>
                  </a:ext>
                </a:extLst>
              </a:tr>
              <a:tr h="0">
                <a:tc vMerge="1">
                  <a:txBody>
                    <a:bodyPr/>
                    <a:lstStyle/>
                    <a:p>
                      <a:endParaRPr lang="en-US"/>
                    </a:p>
                  </a:txBody>
                  <a:tcPr/>
                </a:tc>
                <a:tc vMerge="1">
                  <a:txBody>
                    <a:bodyPr/>
                    <a:lstStyle/>
                    <a:p>
                      <a:endParaRPr lang="en-US"/>
                    </a:p>
                  </a:txBody>
                  <a:tcPr/>
                </a:tc>
                <a:tc>
                  <a:txBody>
                    <a:bodyPr/>
                    <a:lstStyle/>
                    <a:p>
                      <a:r>
                        <a:rPr lang="en-US" sz="1400" dirty="0">
                          <a:effectLst/>
                        </a:rPr>
                        <a:t>Activity 3: Interactive Group Work</a:t>
                      </a:r>
                      <a:endParaRPr lang="en-US" dirty="0"/>
                    </a:p>
                  </a:txBody>
                  <a:tcPr marL="31802" marR="31802" marT="0" marB="0" anchor="ctr"/>
                </a:tc>
                <a:tc>
                  <a:txBody>
                    <a:bodyPr/>
                    <a:lstStyle/>
                    <a:p>
                      <a:pPr>
                        <a:lnSpc>
                          <a:spcPct val="106000"/>
                        </a:lnSpc>
                        <a:spcAft>
                          <a:spcPts val="800"/>
                        </a:spcAft>
                      </a:pPr>
                      <a:r>
                        <a:rPr lang="en-US" sz="1400" dirty="0">
                          <a:effectLst/>
                        </a:rPr>
                        <a:t>20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1990924166"/>
                  </a:ext>
                </a:extLst>
              </a:tr>
              <a:tr h="0">
                <a:tc vMerge="1">
                  <a:txBody>
                    <a:bodyPr/>
                    <a:lstStyle/>
                    <a:p>
                      <a:endParaRPr lang="en-US"/>
                    </a:p>
                  </a:txBody>
                  <a:tcPr/>
                </a:tc>
                <a:tc vMerge="1">
                  <a:txBody>
                    <a:bodyPr/>
                    <a:lstStyle/>
                    <a:p>
                      <a:endParaRPr lang="en-US"/>
                    </a:p>
                  </a:txBody>
                  <a:tcPr/>
                </a:tc>
                <a:tc>
                  <a:txBody>
                    <a:bodyPr/>
                    <a:lstStyle/>
                    <a:p>
                      <a:r>
                        <a:rPr lang="en-US" sz="1400" dirty="0">
                          <a:effectLst/>
                        </a:rPr>
                        <a:t>Small Break</a:t>
                      </a:r>
                      <a:endParaRPr lang="en-US" dirty="0"/>
                    </a:p>
                  </a:txBody>
                  <a:tcPr marL="31802" marR="31802" marT="0" marB="0" anchor="ctr">
                    <a:solidFill>
                      <a:schemeClr val="bg2">
                        <a:lumMod val="90000"/>
                      </a:schemeClr>
                    </a:solidFill>
                  </a:tcPr>
                </a:tc>
                <a:tc>
                  <a:txBody>
                    <a:bodyPr/>
                    <a:lstStyle/>
                    <a:p>
                      <a:pPr>
                        <a:lnSpc>
                          <a:spcPct val="106000"/>
                        </a:lnSpc>
                        <a:spcAft>
                          <a:spcPts val="800"/>
                        </a:spcAft>
                      </a:pPr>
                      <a:r>
                        <a:rPr lang="en-US" sz="1400" dirty="0">
                          <a:effectLst/>
                        </a:rPr>
                        <a:t>10 mins</a:t>
                      </a:r>
                      <a:endParaRPr lang="en-US" sz="1400" dirty="0">
                        <a:effectLst/>
                        <a:latin typeface="Calibri" panose="020F0502020204030204" pitchFamily="34" charset="0"/>
                        <a:ea typeface="Calibri" panose="020F0502020204030204" pitchFamily="34" charset="0"/>
                      </a:endParaRPr>
                    </a:p>
                  </a:txBody>
                  <a:tcPr marL="31802" marR="31802" marT="0" marB="0">
                    <a:solidFill>
                      <a:schemeClr val="bg2">
                        <a:lumMod val="90000"/>
                      </a:schemeClr>
                    </a:solidFill>
                  </a:tcPr>
                </a:tc>
                <a:extLst>
                  <a:ext uri="{0D108BD9-81ED-4DB2-BD59-A6C34878D82A}">
                    <a16:rowId xmlns:a16="http://schemas.microsoft.com/office/drawing/2014/main" val="522687424"/>
                  </a:ext>
                </a:extLst>
              </a:tr>
              <a:tr h="0">
                <a:tc vMerge="1">
                  <a:txBody>
                    <a:bodyPr/>
                    <a:lstStyle/>
                    <a:p>
                      <a:endParaRPr lang="en-US"/>
                    </a:p>
                  </a:txBody>
                  <a:tcPr/>
                </a:tc>
                <a:tc vMerge="1">
                  <a:txBody>
                    <a:bodyPr/>
                    <a:lstStyle/>
                    <a:p>
                      <a:endParaRPr lang="en-US"/>
                    </a:p>
                  </a:txBody>
                  <a:tcPr/>
                </a:tc>
                <a:tc>
                  <a:txBody>
                    <a:bodyPr/>
                    <a:lstStyle/>
                    <a:p>
                      <a:r>
                        <a:rPr lang="en-US" sz="1400" dirty="0">
                          <a:effectLst/>
                        </a:rPr>
                        <a:t>Vision and goals for their supervisory area.</a:t>
                      </a:r>
                      <a:endParaRPr lang="en-US" dirty="0"/>
                    </a:p>
                  </a:txBody>
                  <a:tcPr marL="31802" marR="31802" marT="0" marB="0" anchor="ctr"/>
                </a:tc>
                <a:tc>
                  <a:txBody>
                    <a:bodyPr/>
                    <a:lstStyle/>
                    <a:p>
                      <a:pPr>
                        <a:lnSpc>
                          <a:spcPct val="106000"/>
                        </a:lnSpc>
                        <a:spcAft>
                          <a:spcPts val="800"/>
                        </a:spcAft>
                      </a:pPr>
                      <a:r>
                        <a:rPr lang="en-US" sz="1400" dirty="0">
                          <a:effectLst/>
                        </a:rPr>
                        <a:t>15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1123528760"/>
                  </a:ext>
                </a:extLst>
              </a:tr>
              <a:tr h="0">
                <a:tc vMerge="1">
                  <a:txBody>
                    <a:bodyPr/>
                    <a:lstStyle/>
                    <a:p>
                      <a:endParaRPr lang="en-US"/>
                    </a:p>
                  </a:txBody>
                  <a:tcPr/>
                </a:tc>
                <a:tc vMerge="1">
                  <a:txBody>
                    <a:bodyPr/>
                    <a:lstStyle/>
                    <a:p>
                      <a:endParaRPr lang="en-US"/>
                    </a:p>
                  </a:txBody>
                  <a:tcPr/>
                </a:tc>
                <a:tc>
                  <a:txBody>
                    <a:bodyPr/>
                    <a:lstStyle/>
                    <a:p>
                      <a:r>
                        <a:rPr lang="en-US" sz="1400" dirty="0">
                          <a:effectLst/>
                        </a:rPr>
                        <a:t>Activity 4: Designing a vision statement/ plan.</a:t>
                      </a:r>
                      <a:endParaRPr lang="en-US" dirty="0"/>
                    </a:p>
                  </a:txBody>
                  <a:tcPr marL="31802" marR="31802" marT="0" marB="0" anchor="ctr"/>
                </a:tc>
                <a:tc>
                  <a:txBody>
                    <a:bodyPr/>
                    <a:lstStyle/>
                    <a:p>
                      <a:pPr>
                        <a:lnSpc>
                          <a:spcPct val="106000"/>
                        </a:lnSpc>
                        <a:spcAft>
                          <a:spcPts val="800"/>
                        </a:spcAft>
                      </a:pPr>
                      <a:r>
                        <a:rPr lang="en-US" sz="1400" dirty="0">
                          <a:effectLst/>
                        </a:rPr>
                        <a:t>45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4140108646"/>
                  </a:ext>
                </a:extLst>
              </a:tr>
              <a:tr h="0">
                <a:tc vMerge="1">
                  <a:txBody>
                    <a:bodyPr/>
                    <a:lstStyle/>
                    <a:p>
                      <a:endParaRPr lang="en-US"/>
                    </a:p>
                  </a:txBody>
                  <a:tcPr/>
                </a:tc>
                <a:tc vMerge="1">
                  <a:txBody>
                    <a:bodyPr/>
                    <a:lstStyle/>
                    <a:p>
                      <a:endParaRPr lang="en-US"/>
                    </a:p>
                  </a:txBody>
                  <a:tcPr/>
                </a:tc>
                <a:tc>
                  <a:txBody>
                    <a:bodyPr/>
                    <a:lstStyle/>
                    <a:p>
                      <a:r>
                        <a:rPr lang="en-US" sz="1400" dirty="0">
                          <a:effectLst/>
                        </a:rPr>
                        <a:t>Structured reflection for the day</a:t>
                      </a:r>
                      <a:endParaRPr lang="en-US" dirty="0"/>
                    </a:p>
                  </a:txBody>
                  <a:tcPr marL="31802" marR="31802" marT="0" marB="0" anchor="ctr"/>
                </a:tc>
                <a:tc>
                  <a:txBody>
                    <a:bodyPr/>
                    <a:lstStyle/>
                    <a:p>
                      <a:pPr>
                        <a:lnSpc>
                          <a:spcPct val="106000"/>
                        </a:lnSpc>
                        <a:spcAft>
                          <a:spcPts val="800"/>
                        </a:spcAft>
                      </a:pPr>
                      <a:r>
                        <a:rPr lang="en-US" sz="1400" dirty="0">
                          <a:effectLst/>
                        </a:rPr>
                        <a:t>35 mins</a:t>
                      </a:r>
                      <a:endParaRPr lang="en-US" sz="1400" dirty="0">
                        <a:effectLst/>
                        <a:latin typeface="Calibri" panose="020F0502020204030204" pitchFamily="34" charset="0"/>
                        <a:ea typeface="Calibri" panose="020F0502020204030204" pitchFamily="34" charset="0"/>
                      </a:endParaRPr>
                    </a:p>
                  </a:txBody>
                  <a:tcPr marL="31802" marR="31802" marT="0" marB="0"/>
                </a:tc>
                <a:extLst>
                  <a:ext uri="{0D108BD9-81ED-4DB2-BD59-A6C34878D82A}">
                    <a16:rowId xmlns:a16="http://schemas.microsoft.com/office/drawing/2014/main" val="2992935734"/>
                  </a:ext>
                </a:extLst>
              </a:tr>
            </a:tbl>
          </a:graphicData>
        </a:graphic>
      </p:graphicFrame>
    </p:spTree>
    <p:extLst>
      <p:ext uri="{BB962C8B-B14F-4D97-AF65-F5344CB8AC3E}">
        <p14:creationId xmlns:p14="http://schemas.microsoft.com/office/powerpoint/2010/main" val="8066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
        <p:nvSpPr>
          <p:cNvPr id="13" name="Subtitle 2">
            <a:extLst>
              <a:ext uri="{FF2B5EF4-FFF2-40B4-BE49-F238E27FC236}">
                <a16:creationId xmlns:a16="http://schemas.microsoft.com/office/drawing/2014/main" id="{96E69EB1-0DD0-413F-86CD-CB4078B4B55B}"/>
              </a:ext>
            </a:extLst>
          </p:cNvPr>
          <p:cNvSpPr>
            <a:spLocks noGrp="1"/>
          </p:cNvSpPr>
          <p:nvPr>
            <p:ph type="subTitle" idx="1"/>
          </p:nvPr>
        </p:nvSpPr>
        <p:spPr>
          <a:xfrm>
            <a:off x="1524000" y="3602038"/>
            <a:ext cx="9144000" cy="1655762"/>
          </a:xfrm>
        </p:spPr>
        <p:txBody>
          <a:bodyPr>
            <a:normAutofit/>
          </a:bodyPr>
          <a:lstStyle/>
          <a:p>
            <a:r>
              <a:rPr lang="en-US" dirty="0">
                <a:latin typeface="+mj-lt"/>
              </a:rPr>
              <a:t>DAY 1</a:t>
            </a:r>
          </a:p>
          <a:p>
            <a:r>
              <a:rPr lang="en-US" dirty="0">
                <a:latin typeface="+mj-lt"/>
              </a:rPr>
              <a:t>CONCEPT 1: OVERVIEW OF ACADEMIC SUPERVISION, NEED &amp; PURPOSE.</a:t>
            </a:r>
          </a:p>
        </p:txBody>
      </p:sp>
      <p:sp>
        <p:nvSpPr>
          <p:cNvPr id="14" name="Title 1">
            <a:extLst>
              <a:ext uri="{FF2B5EF4-FFF2-40B4-BE49-F238E27FC236}">
                <a16:creationId xmlns:a16="http://schemas.microsoft.com/office/drawing/2014/main" id="{F4573B9F-FFE0-4E6D-ADA2-8C13DD8D08CC}"/>
              </a:ext>
            </a:extLst>
          </p:cNvPr>
          <p:cNvSpPr>
            <a:spLocks noGrp="1"/>
          </p:cNvSpPr>
          <p:nvPr>
            <p:ph type="ctrTitle"/>
          </p:nvPr>
        </p:nvSpPr>
        <p:spPr>
          <a:xfrm>
            <a:off x="1524000" y="1122363"/>
            <a:ext cx="9144000" cy="2387600"/>
          </a:xfrm>
        </p:spPr>
        <p:txBody>
          <a:bodyPr>
            <a:normAutofit/>
          </a:bodyPr>
          <a:lstStyle/>
          <a:p>
            <a:r>
              <a:rPr lang="en-US" sz="4400" dirty="0">
                <a:latin typeface="+mj-lt"/>
              </a:rPr>
              <a:t>Academic Supervision Training Module</a:t>
            </a:r>
            <a:endParaRPr lang="en-US" sz="4400" dirty="0"/>
          </a:p>
        </p:txBody>
      </p:sp>
    </p:spTree>
    <p:extLst>
      <p:ext uri="{BB962C8B-B14F-4D97-AF65-F5344CB8AC3E}">
        <p14:creationId xmlns:p14="http://schemas.microsoft.com/office/powerpoint/2010/main" val="380939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4678561" y="640255"/>
            <a:ext cx="2834879" cy="369332"/>
          </a:xfrm>
          <a:prstGeom prst="rect">
            <a:avLst/>
          </a:prstGeom>
          <a:noFill/>
        </p:spPr>
        <p:txBody>
          <a:bodyPr wrap="none" rtlCol="0">
            <a:spAutoFit/>
          </a:bodyPr>
          <a:lstStyle/>
          <a:p>
            <a:r>
              <a:rPr lang="en-US" dirty="0"/>
              <a:t>Introduction to Supervision</a:t>
            </a:r>
          </a:p>
        </p:txBody>
      </p:sp>
      <p:sp>
        <p:nvSpPr>
          <p:cNvPr id="13" name="TextBox 12">
            <a:extLst>
              <a:ext uri="{FF2B5EF4-FFF2-40B4-BE49-F238E27FC236}">
                <a16:creationId xmlns:a16="http://schemas.microsoft.com/office/drawing/2014/main" id="{9F4050B9-15AB-475E-B05E-A3166A76002F}"/>
              </a:ext>
            </a:extLst>
          </p:cNvPr>
          <p:cNvSpPr txBox="1"/>
          <p:nvPr/>
        </p:nvSpPr>
        <p:spPr>
          <a:xfrm>
            <a:off x="955566" y="2254785"/>
            <a:ext cx="10345036" cy="3139321"/>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Times New Roman" panose="02020603050405020304" pitchFamily="18" charset="0"/>
              </a:rPr>
              <a:t>The goal of supervision is to support and improve all dimensions of school’s work. </a:t>
            </a:r>
          </a:p>
          <a:p>
            <a:endParaRPr lang="en-US"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Academic supervisors are responsible for ensuring that teaching and learning is happening in the school in an adequate manner and is leading to progression in student achievement levels. </a:t>
            </a:r>
          </a:p>
          <a:p>
            <a:endParaRPr lang="en-US" dirty="0">
              <a:solidFill>
                <a:srgbClr val="000000"/>
              </a:solidFill>
              <a:latin typeface="Calibri" panose="020F0502020204030204" pitchFamily="34" charset="0"/>
              <a:ea typeface="Times New Roman" panose="02020603050405020304" pitchFamily="18" charset="0"/>
            </a:endParaRPr>
          </a:p>
          <a:p>
            <a:r>
              <a:rPr lang="en-US" altLang="en-US" sz="1800" dirty="0"/>
              <a:t>Supervisors convey information and directives from upper management to employees and are responsible for getting work done.</a:t>
            </a:r>
            <a:endParaRPr lang="en-US" dirty="0">
              <a:solidFill>
                <a:srgbClr val="000000"/>
              </a:solidFill>
              <a:latin typeface="Calibri" panose="020F0502020204030204" pitchFamily="34" charset="0"/>
              <a:ea typeface="Times New Roman" panose="02020603050405020304" pitchFamily="18" charset="0"/>
            </a:endParaRPr>
          </a:p>
          <a:p>
            <a:endParaRPr lang="en-US"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They do so by relying on using checklists, predefined norms, and data collection and transfer. </a:t>
            </a:r>
          </a:p>
          <a:p>
            <a:endParaRPr lang="en-US"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Supervision can be easily implemented in highly structured learning environments.</a:t>
            </a:r>
            <a:endParaRPr lang="en-US" dirty="0"/>
          </a:p>
        </p:txBody>
      </p:sp>
    </p:spTree>
    <p:extLst>
      <p:ext uri="{BB962C8B-B14F-4D97-AF65-F5344CB8AC3E}">
        <p14:creationId xmlns:p14="http://schemas.microsoft.com/office/powerpoint/2010/main" val="210812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4678561" y="640255"/>
            <a:ext cx="2834879" cy="369332"/>
          </a:xfrm>
          <a:prstGeom prst="rect">
            <a:avLst/>
          </a:prstGeom>
          <a:noFill/>
        </p:spPr>
        <p:txBody>
          <a:bodyPr wrap="none" rtlCol="0">
            <a:spAutoFit/>
          </a:bodyPr>
          <a:lstStyle/>
          <a:p>
            <a:r>
              <a:rPr lang="en-US" dirty="0"/>
              <a:t>Introduction to Supervision</a:t>
            </a:r>
          </a:p>
        </p:txBody>
      </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200" y="1204460"/>
            <a:ext cx="8229600"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Roles played by supervisors </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652378" y="2139850"/>
            <a:ext cx="8229600"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Role Model</a:t>
            </a:r>
          </a:p>
          <a:p>
            <a:r>
              <a:rPr lang="en-US" altLang="en-US" sz="2000" dirty="0"/>
              <a:t>Teacher</a:t>
            </a:r>
          </a:p>
          <a:p>
            <a:r>
              <a:rPr lang="en-US" altLang="en-US" sz="2000" dirty="0"/>
              <a:t>Mentor</a:t>
            </a:r>
          </a:p>
          <a:p>
            <a:r>
              <a:rPr lang="en-US" altLang="en-US" sz="2000" dirty="0"/>
              <a:t>Motivator</a:t>
            </a:r>
          </a:p>
          <a:p>
            <a:r>
              <a:rPr lang="en-US" altLang="en-US" sz="2000" dirty="0"/>
              <a:t>Coach</a:t>
            </a:r>
          </a:p>
        </p:txBody>
      </p:sp>
    </p:spTree>
    <p:extLst>
      <p:ext uri="{BB962C8B-B14F-4D97-AF65-F5344CB8AC3E}">
        <p14:creationId xmlns:p14="http://schemas.microsoft.com/office/powerpoint/2010/main" val="242889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4678561" y="640255"/>
            <a:ext cx="2834879" cy="369332"/>
          </a:xfrm>
          <a:prstGeom prst="rect">
            <a:avLst/>
          </a:prstGeom>
          <a:noFill/>
        </p:spPr>
        <p:txBody>
          <a:bodyPr wrap="none" rtlCol="0">
            <a:spAutoFit/>
          </a:bodyPr>
          <a:lstStyle/>
          <a:p>
            <a:r>
              <a:rPr lang="en-US" dirty="0"/>
              <a:t>Introduction to Supervision</a:t>
            </a:r>
          </a:p>
        </p:txBody>
      </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200" y="1204460"/>
            <a:ext cx="8229600"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Roles played by supervisors </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652378" y="2139850"/>
            <a:ext cx="10648224"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pPr>
            <a:r>
              <a:rPr lang="en-US" altLang="en-US" sz="2000" dirty="0"/>
              <a:t>Monitor employees' performance through observation, discussion, etc.</a:t>
            </a:r>
          </a:p>
          <a:p>
            <a:pPr eaLnBrk="1" hangingPunct="1">
              <a:lnSpc>
                <a:spcPct val="80000"/>
              </a:lnSpc>
            </a:pPr>
            <a:r>
              <a:rPr lang="en-US" altLang="en-US" sz="2000" dirty="0"/>
              <a:t>Document good and unacceptable performance.</a:t>
            </a:r>
          </a:p>
          <a:p>
            <a:pPr eaLnBrk="1" hangingPunct="1">
              <a:lnSpc>
                <a:spcPct val="80000"/>
              </a:lnSpc>
            </a:pPr>
            <a:r>
              <a:rPr lang="en-US" altLang="en-US" sz="2000" dirty="0"/>
              <a:t>Provide continuous coaching and constructive feedback in a timely manner.</a:t>
            </a:r>
          </a:p>
          <a:p>
            <a:pPr eaLnBrk="1" hangingPunct="1">
              <a:lnSpc>
                <a:spcPct val="80000"/>
              </a:lnSpc>
            </a:pPr>
            <a:r>
              <a:rPr lang="en-US" altLang="en-US" sz="2000" dirty="0"/>
              <a:t>Conduct professional development.</a:t>
            </a:r>
          </a:p>
          <a:p>
            <a:pPr eaLnBrk="1" hangingPunct="1">
              <a:lnSpc>
                <a:spcPct val="80000"/>
              </a:lnSpc>
            </a:pPr>
            <a:r>
              <a:rPr lang="en-US" altLang="en-US" sz="2000" dirty="0"/>
              <a:t>Correct poor performance and reinforce good performance, act as instructional leader.</a:t>
            </a:r>
          </a:p>
          <a:p>
            <a:pPr eaLnBrk="1" hangingPunct="1">
              <a:lnSpc>
                <a:spcPct val="80000"/>
              </a:lnSpc>
            </a:pPr>
            <a:r>
              <a:rPr lang="en-US" altLang="en-US" sz="2000" dirty="0"/>
              <a:t>Help employees to develop skills and abilities for improved performance.</a:t>
            </a:r>
          </a:p>
          <a:p>
            <a:pPr eaLnBrk="1" hangingPunct="1">
              <a:lnSpc>
                <a:spcPct val="80000"/>
              </a:lnSpc>
            </a:pPr>
            <a:r>
              <a:rPr lang="en-US" altLang="en-US" sz="2000" dirty="0"/>
              <a:t>Provide necessary information, resources, and opportunities to help accomplish key objectives.</a:t>
            </a:r>
          </a:p>
          <a:p>
            <a:pPr eaLnBrk="1" hangingPunct="1">
              <a:lnSpc>
                <a:spcPct val="80000"/>
              </a:lnSpc>
            </a:pPr>
            <a:r>
              <a:rPr lang="en-US" altLang="en-US" sz="2000" dirty="0"/>
              <a:t>Control and manage data for administrative purposes.</a:t>
            </a:r>
          </a:p>
          <a:p>
            <a:pPr eaLnBrk="1" hangingPunct="1">
              <a:lnSpc>
                <a:spcPct val="80000"/>
              </a:lnSpc>
            </a:pPr>
            <a:endParaRPr lang="en-US" altLang="en-US" sz="2000" dirty="0"/>
          </a:p>
        </p:txBody>
      </p:sp>
    </p:spTree>
    <p:extLst>
      <p:ext uri="{BB962C8B-B14F-4D97-AF65-F5344CB8AC3E}">
        <p14:creationId xmlns:p14="http://schemas.microsoft.com/office/powerpoint/2010/main" val="101348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199" y="1204460"/>
            <a:ext cx="10595811"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Challenges to improving student learning outcomes.</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955565" y="2139850"/>
            <a:ext cx="9505651"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t>CASE STUDY</a:t>
            </a:r>
          </a:p>
          <a:p>
            <a:pPr marL="0" indent="0">
              <a:buNone/>
            </a:pPr>
            <a:r>
              <a:rPr lang="en-US" sz="2000" dirty="0">
                <a:solidFill>
                  <a:srgbClr val="000000"/>
                </a:solidFill>
                <a:latin typeface="+mj-lt"/>
              </a:rPr>
              <a:t>Irfan</a:t>
            </a:r>
            <a:r>
              <a:rPr lang="en-US" sz="2000" b="0" i="0" u="none" strike="noStrike" dirty="0">
                <a:solidFill>
                  <a:srgbClr val="000000"/>
                </a:solidFill>
                <a:effectLst/>
                <a:latin typeface="+mj-lt"/>
              </a:rPr>
              <a:t> was working </a:t>
            </a:r>
            <a:r>
              <a:rPr lang="en-US" sz="2000" dirty="0">
                <a:solidFill>
                  <a:srgbClr val="000000"/>
                </a:solidFill>
                <a:latin typeface="+mj-lt"/>
              </a:rPr>
              <a:t>as the supervisor </a:t>
            </a:r>
            <a:r>
              <a:rPr lang="en-US" sz="2000" b="0" i="0" u="none" strike="noStrike" dirty="0">
                <a:solidFill>
                  <a:srgbClr val="000000"/>
                </a:solidFill>
                <a:effectLst/>
                <a:latin typeface="+mj-lt"/>
              </a:rPr>
              <a:t>in 2015 in a hard-to-reach area, location A, he was the Academic Supervisor for Biology. His background as a science teacher helped him in this work . Later in his career, he became a supervisor for pedagogy for higher grades. </a:t>
            </a:r>
          </a:p>
          <a:p>
            <a:pPr marL="0" indent="0">
              <a:buNone/>
            </a:pPr>
            <a:r>
              <a:rPr lang="en-US" sz="2000" b="0" i="0" u="none" strike="noStrike" dirty="0">
                <a:solidFill>
                  <a:srgbClr val="000000"/>
                </a:solidFill>
                <a:effectLst/>
                <a:latin typeface="+mj-lt"/>
              </a:rPr>
              <a:t>When he went to location A to observe and supervise schools, Even before conducting formal observations, he realized that teachers </a:t>
            </a:r>
            <a:r>
              <a:rPr lang="en-US" sz="2000" dirty="0">
                <a:solidFill>
                  <a:srgbClr val="000000"/>
                </a:solidFill>
                <a:latin typeface="+mj-lt"/>
              </a:rPr>
              <a:t>in higher grades were struggling with the content that they were attempting to teach. The complex curriculum was hard for teachers to navigate. Upon asking, he found out that </a:t>
            </a:r>
            <a:r>
              <a:rPr lang="en-US" sz="2000" b="0" i="0" u="none" strike="noStrike" dirty="0">
                <a:solidFill>
                  <a:srgbClr val="000000"/>
                </a:solidFill>
                <a:effectLst/>
                <a:latin typeface="+mj-lt"/>
              </a:rPr>
              <a:t>the teachers themselves had just graduated students from 10</a:t>
            </a:r>
            <a:r>
              <a:rPr lang="en-US" sz="2000" b="0" i="0" u="none" strike="noStrike" baseline="30000" dirty="0">
                <a:solidFill>
                  <a:srgbClr val="000000"/>
                </a:solidFill>
                <a:effectLst/>
                <a:latin typeface="+mj-lt"/>
              </a:rPr>
              <a:t>th</a:t>
            </a:r>
            <a:r>
              <a:rPr lang="en-US" sz="2000" b="0" i="0" u="none" strike="noStrike" dirty="0">
                <a:solidFill>
                  <a:srgbClr val="000000"/>
                </a:solidFill>
                <a:effectLst/>
                <a:latin typeface="+mj-lt"/>
              </a:rPr>
              <a:t>-12</a:t>
            </a:r>
            <a:r>
              <a:rPr lang="en-US" sz="2000" b="0" i="0" u="none" strike="noStrike" baseline="30000" dirty="0">
                <a:solidFill>
                  <a:srgbClr val="000000"/>
                </a:solidFill>
                <a:effectLst/>
                <a:latin typeface="+mj-lt"/>
              </a:rPr>
              <a:t>th</a:t>
            </a:r>
            <a:r>
              <a:rPr lang="en-US" sz="2000" b="0" i="0" u="none" strike="noStrike" dirty="0">
                <a:solidFill>
                  <a:srgbClr val="000000"/>
                </a:solidFill>
                <a:effectLst/>
                <a:latin typeface="+mj-lt"/>
              </a:rPr>
              <a:t> grades. </a:t>
            </a:r>
          </a:p>
          <a:p>
            <a:pPr marL="0" indent="0">
              <a:buNone/>
            </a:pPr>
            <a:r>
              <a:rPr lang="en-US" sz="2000" dirty="0">
                <a:solidFill>
                  <a:srgbClr val="000000"/>
                </a:solidFill>
                <a:latin typeface="+mj-lt"/>
              </a:rPr>
              <a:t>What is the problem in this scenario? What are the challenges? How does it impact student learning?</a:t>
            </a:r>
          </a:p>
        </p:txBody>
      </p:sp>
    </p:spTree>
    <p:extLst>
      <p:ext uri="{BB962C8B-B14F-4D97-AF65-F5344CB8AC3E}">
        <p14:creationId xmlns:p14="http://schemas.microsoft.com/office/powerpoint/2010/main" val="386420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199" y="1204460"/>
            <a:ext cx="10595811"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Challenges to improving student learning outcomes.</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1780674" y="2139850"/>
            <a:ext cx="8181422"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t>CASE STUDY SOLUTION</a:t>
            </a:r>
          </a:p>
          <a:p>
            <a:pPr marL="0" indent="0">
              <a:buNone/>
            </a:pPr>
            <a:r>
              <a:rPr lang="en-US" sz="2000" dirty="0">
                <a:solidFill>
                  <a:srgbClr val="000000"/>
                </a:solidFill>
                <a:latin typeface="+mj-lt"/>
              </a:rPr>
              <a:t>What is the problem in this scenario? What are the challenges? </a:t>
            </a:r>
          </a:p>
          <a:p>
            <a:pPr marL="0" indent="0">
              <a:buNone/>
            </a:pPr>
            <a:r>
              <a:rPr lang="en-US" sz="2000" dirty="0">
                <a:solidFill>
                  <a:srgbClr val="000000"/>
                </a:solidFill>
                <a:latin typeface="+mj-lt"/>
              </a:rPr>
              <a:t>Irfan tackled this problem using the following strategies</a:t>
            </a:r>
            <a:r>
              <a:rPr lang="en-US" sz="2000" b="0" i="0" u="none" strike="noStrike" dirty="0">
                <a:solidFill>
                  <a:srgbClr val="000000"/>
                </a:solidFill>
                <a:effectLst/>
                <a:latin typeface="+mj-lt"/>
              </a:rPr>
              <a:t>:</a:t>
            </a:r>
          </a:p>
          <a:p>
            <a:pPr marL="457200" indent="-457200">
              <a:buFont typeface="Arial" panose="020B0604020202020204" pitchFamily="34" charset="0"/>
              <a:buAutoNum type="arabicParenR"/>
            </a:pPr>
            <a:r>
              <a:rPr lang="en-US" sz="2000" b="0" i="0" u="none" strike="noStrike" dirty="0">
                <a:solidFill>
                  <a:srgbClr val="000000"/>
                </a:solidFill>
                <a:effectLst/>
                <a:latin typeface="+mj-lt"/>
              </a:rPr>
              <a:t>ask the teachers to point out issues that they were facing</a:t>
            </a:r>
          </a:p>
          <a:p>
            <a:pPr marL="457200" indent="-457200">
              <a:buAutoNum type="arabicParenR"/>
            </a:pPr>
            <a:r>
              <a:rPr lang="en-US" sz="2000" b="0" i="0" u="none" strike="noStrike" dirty="0">
                <a:solidFill>
                  <a:srgbClr val="000000"/>
                </a:solidFill>
                <a:effectLst/>
                <a:latin typeface="+mj-lt"/>
              </a:rPr>
              <a:t>talk with the central program to have capacity building programs </a:t>
            </a:r>
          </a:p>
          <a:p>
            <a:pPr marL="457200" indent="-457200">
              <a:buAutoNum type="arabicParenR"/>
            </a:pPr>
            <a:r>
              <a:rPr lang="en-US" sz="2000" b="0" i="0" u="none" strike="noStrike" dirty="0">
                <a:solidFill>
                  <a:srgbClr val="000000"/>
                </a:solidFill>
                <a:effectLst/>
                <a:latin typeface="+mj-lt"/>
              </a:rPr>
              <a:t>provide a library in the local language and </a:t>
            </a:r>
          </a:p>
          <a:p>
            <a:pPr marL="457200" indent="-457200">
              <a:buAutoNum type="arabicParenR"/>
            </a:pPr>
            <a:r>
              <a:rPr lang="en-US" sz="2000" b="0" i="0" u="none" strike="noStrike" dirty="0">
                <a:solidFill>
                  <a:srgbClr val="000000"/>
                </a:solidFill>
                <a:effectLst/>
                <a:latin typeface="+mj-lt"/>
              </a:rPr>
              <a:t>used teacher learning circles to address teacher problems.</a:t>
            </a:r>
            <a:endParaRPr lang="en-US" altLang="en-US" sz="2400" dirty="0">
              <a:latin typeface="+mj-lt"/>
            </a:endParaRPr>
          </a:p>
        </p:txBody>
      </p:sp>
    </p:spTree>
    <p:extLst>
      <p:ext uri="{BB962C8B-B14F-4D97-AF65-F5344CB8AC3E}">
        <p14:creationId xmlns:p14="http://schemas.microsoft.com/office/powerpoint/2010/main" val="86633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199" y="1204460"/>
            <a:ext cx="10595811"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Challenges to improving student learning outcomes.</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1780674" y="2139850"/>
            <a:ext cx="8181422"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t>Bureaucratic Activism paper</a:t>
            </a:r>
            <a:endParaRPr lang="en-US" altLang="en-US" sz="2400" b="1" dirty="0">
              <a:latin typeface="+mj-lt"/>
            </a:endParaRPr>
          </a:p>
        </p:txBody>
      </p:sp>
    </p:spTree>
    <p:extLst>
      <p:ext uri="{BB962C8B-B14F-4D97-AF65-F5344CB8AC3E}">
        <p14:creationId xmlns:p14="http://schemas.microsoft.com/office/powerpoint/2010/main" val="151929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457199" y="1204460"/>
            <a:ext cx="10595811"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Afghan School Learning Ecosystem: Various levers for change</a:t>
            </a:r>
          </a:p>
        </p:txBody>
      </p:sp>
      <p:sp>
        <p:nvSpPr>
          <p:cNvPr id="15" name="Rectangle 3">
            <a:extLst>
              <a:ext uri="{FF2B5EF4-FFF2-40B4-BE49-F238E27FC236}">
                <a16:creationId xmlns:a16="http://schemas.microsoft.com/office/drawing/2014/main" id="{AF01268B-BC68-4AC8-8F9D-98B2E7A3A108}"/>
              </a:ext>
            </a:extLst>
          </p:cNvPr>
          <p:cNvSpPr txBox="1">
            <a:spLocks noChangeArrowheads="1"/>
          </p:cNvSpPr>
          <p:nvPr/>
        </p:nvSpPr>
        <p:spPr>
          <a:xfrm>
            <a:off x="1780675" y="2285128"/>
            <a:ext cx="8181422" cy="3013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latin typeface="+mj-lt"/>
              </a:rPr>
              <a:t>Maybe Zulaikha can help with this slide. </a:t>
            </a:r>
            <a:endParaRPr lang="en-US" altLang="en-US" sz="2400" dirty="0">
              <a:latin typeface="+mj-lt"/>
            </a:endParaRPr>
          </a:p>
        </p:txBody>
      </p:sp>
    </p:spTree>
    <p:extLst>
      <p:ext uri="{BB962C8B-B14F-4D97-AF65-F5344CB8AC3E}">
        <p14:creationId xmlns:p14="http://schemas.microsoft.com/office/powerpoint/2010/main" val="75848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graphicFrame>
        <p:nvGraphicFramePr>
          <p:cNvPr id="5" name="Table 4">
            <a:extLst>
              <a:ext uri="{FF2B5EF4-FFF2-40B4-BE49-F238E27FC236}">
                <a16:creationId xmlns:a16="http://schemas.microsoft.com/office/drawing/2014/main" id="{74F8248A-47CA-43C3-82B8-7E515856BD75}"/>
              </a:ext>
            </a:extLst>
          </p:cNvPr>
          <p:cNvGraphicFramePr>
            <a:graphicFrameLocks noGrp="1"/>
          </p:cNvGraphicFramePr>
          <p:nvPr/>
        </p:nvGraphicFramePr>
        <p:xfrm>
          <a:off x="1170618" y="1274933"/>
          <a:ext cx="9936318" cy="309372"/>
        </p:xfrm>
        <a:graphic>
          <a:graphicData uri="http://schemas.openxmlformats.org/drawingml/2006/table">
            <a:tbl>
              <a:tblPr bandRow="1">
                <a:tableStyleId>{2D5ABB26-0587-4C30-8999-92F81FD0307C}</a:tableStyleId>
              </a:tblPr>
              <a:tblGrid>
                <a:gridCol w="3312106">
                  <a:extLst>
                    <a:ext uri="{9D8B030D-6E8A-4147-A177-3AD203B41FA5}">
                      <a16:colId xmlns:a16="http://schemas.microsoft.com/office/drawing/2014/main" val="155017189"/>
                    </a:ext>
                  </a:extLst>
                </a:gridCol>
                <a:gridCol w="3312106">
                  <a:extLst>
                    <a:ext uri="{9D8B030D-6E8A-4147-A177-3AD203B41FA5}">
                      <a16:colId xmlns:a16="http://schemas.microsoft.com/office/drawing/2014/main" val="121824984"/>
                    </a:ext>
                  </a:extLst>
                </a:gridCol>
                <a:gridCol w="3312106">
                  <a:extLst>
                    <a:ext uri="{9D8B030D-6E8A-4147-A177-3AD203B41FA5}">
                      <a16:colId xmlns:a16="http://schemas.microsoft.com/office/drawing/2014/main" val="1908506498"/>
                    </a:ext>
                  </a:extLst>
                </a:gridCol>
              </a:tblGrid>
              <a:tr h="36537">
                <a:tc>
                  <a:txBody>
                    <a:bodyPr/>
                    <a:lstStyle/>
                    <a:p>
                      <a:pPr algn="l">
                        <a:lnSpc>
                          <a:spcPct val="106000"/>
                        </a:lnSpc>
                        <a:spcAft>
                          <a:spcPts val="800"/>
                        </a:spcAft>
                      </a:pPr>
                      <a:r>
                        <a:rPr lang="en-US" sz="2000" dirty="0">
                          <a:effectLst/>
                          <a:latin typeface="+mn-lt"/>
                        </a:rPr>
                        <a:t>Module</a:t>
                      </a:r>
                      <a:endParaRPr lang="en-US" sz="2000" dirty="0">
                        <a:effectLst/>
                        <a:latin typeface="+mn-lt"/>
                        <a:ea typeface="Calibri" panose="020F0502020204030204" pitchFamily="34" charset="0"/>
                      </a:endParaRPr>
                    </a:p>
                  </a:txBody>
                  <a:tcPr marL="16199" marR="16199" marT="0" marB="0"/>
                </a:tc>
                <a:tc>
                  <a:txBody>
                    <a:bodyPr/>
                    <a:lstStyle/>
                    <a:p>
                      <a:pPr algn="l">
                        <a:lnSpc>
                          <a:spcPct val="106000"/>
                        </a:lnSpc>
                        <a:spcAft>
                          <a:spcPts val="800"/>
                        </a:spcAft>
                      </a:pPr>
                      <a:r>
                        <a:rPr lang="en-US" sz="2000" dirty="0">
                          <a:effectLst/>
                          <a:latin typeface="+mn-lt"/>
                        </a:rPr>
                        <a:t>Core Competency</a:t>
                      </a:r>
                      <a:endParaRPr lang="en-US" sz="2000" dirty="0">
                        <a:effectLst/>
                        <a:latin typeface="+mn-lt"/>
                        <a:ea typeface="Calibri" panose="020F0502020204030204" pitchFamily="34" charset="0"/>
                      </a:endParaRPr>
                    </a:p>
                  </a:txBody>
                  <a:tcPr marL="16199" marR="16199" marT="0" marB="0"/>
                </a:tc>
                <a:tc>
                  <a:txBody>
                    <a:bodyPr/>
                    <a:lstStyle/>
                    <a:p>
                      <a:pPr algn="l">
                        <a:lnSpc>
                          <a:spcPct val="106000"/>
                        </a:lnSpc>
                        <a:spcAft>
                          <a:spcPts val="800"/>
                        </a:spcAft>
                      </a:pPr>
                      <a:r>
                        <a:rPr lang="en-US" sz="2000" dirty="0">
                          <a:effectLst/>
                          <a:latin typeface="+mn-lt"/>
                        </a:rPr>
                        <a:t>Sub Competency</a:t>
                      </a:r>
                      <a:endParaRPr lang="en-US" sz="2000" dirty="0">
                        <a:effectLst/>
                        <a:latin typeface="+mn-lt"/>
                        <a:ea typeface="Calibri" panose="020F0502020204030204" pitchFamily="34" charset="0"/>
                      </a:endParaRPr>
                    </a:p>
                  </a:txBody>
                  <a:tcPr marL="16199" marR="16199" marT="0" marB="0"/>
                </a:tc>
                <a:extLst>
                  <a:ext uri="{0D108BD9-81ED-4DB2-BD59-A6C34878D82A}">
                    <a16:rowId xmlns:a16="http://schemas.microsoft.com/office/drawing/2014/main" val="4211845439"/>
                  </a:ext>
                </a:extLst>
              </a:tr>
            </a:tbl>
          </a:graphicData>
        </a:graphic>
      </p:graphicFrame>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232254" cy="369332"/>
          </a:xfrm>
          <a:prstGeom prst="rect">
            <a:avLst/>
          </a:prstGeom>
          <a:noFill/>
        </p:spPr>
        <p:txBody>
          <a:bodyPr wrap="none" rtlCol="0">
            <a:spAutoFit/>
          </a:bodyPr>
          <a:lstStyle/>
          <a:p>
            <a:r>
              <a:rPr lang="en-US" dirty="0">
                <a:latin typeface="+mj-lt"/>
              </a:rPr>
              <a:t>Academic Supervision Training Module: Academic Supervision Competency Framework</a:t>
            </a:r>
          </a:p>
        </p:txBody>
      </p:sp>
      <p:grpSp>
        <p:nvGrpSpPr>
          <p:cNvPr id="25" name="Group 24">
            <a:extLst>
              <a:ext uri="{FF2B5EF4-FFF2-40B4-BE49-F238E27FC236}">
                <a16:creationId xmlns:a16="http://schemas.microsoft.com/office/drawing/2014/main" id="{56DF9925-38AF-4D2F-ACF0-A336B2204C91}"/>
              </a:ext>
            </a:extLst>
          </p:cNvPr>
          <p:cNvGrpSpPr/>
          <p:nvPr/>
        </p:nvGrpSpPr>
        <p:grpSpPr>
          <a:xfrm>
            <a:off x="1170619" y="1653622"/>
            <a:ext cx="9936317" cy="2674899"/>
            <a:chOff x="1170619" y="1653622"/>
            <a:chExt cx="9936317" cy="2674899"/>
          </a:xfrm>
        </p:grpSpPr>
        <p:sp>
          <p:nvSpPr>
            <p:cNvPr id="15" name="TextBox 14">
              <a:extLst>
                <a:ext uri="{FF2B5EF4-FFF2-40B4-BE49-F238E27FC236}">
                  <a16:creationId xmlns:a16="http://schemas.microsoft.com/office/drawing/2014/main" id="{BF5A52CE-22BC-4C4F-AF27-30C7DEB771D0}"/>
                </a:ext>
              </a:extLst>
            </p:cNvPr>
            <p:cNvSpPr txBox="1"/>
            <p:nvPr/>
          </p:nvSpPr>
          <p:spPr>
            <a:xfrm>
              <a:off x="7800392" y="1653622"/>
              <a:ext cx="3306544" cy="2674899"/>
            </a:xfrm>
            <a:prstGeom prst="rect">
              <a:avLst/>
            </a:prstGeom>
            <a:noFill/>
          </p:spPr>
          <p:txBody>
            <a:bodyPr wrap="square" rtlCol="0">
              <a:spAutoFit/>
            </a:bodyPr>
            <a:lstStyle/>
            <a:p>
              <a:pPr marL="347472" indent="-347472" rtl="0" eaLnBrk="1" fontAlgn="t" latinLnBrk="0" hangingPunct="1">
                <a:lnSpc>
                  <a:spcPct val="106000"/>
                </a:lnSpc>
                <a:spcBef>
                  <a:spcPts val="0"/>
                </a:spcBef>
                <a:spcAft>
                  <a:spcPts val="800"/>
                </a:spcAft>
                <a:buClrTx/>
                <a:buSzPts val="1400"/>
                <a:buFont typeface="+mj-lt"/>
                <a:buAutoNum type="arabicPeriod"/>
              </a:pPr>
              <a:r>
                <a:rPr lang="en-US" sz="1200" b="0" i="0" u="none" strike="noStrike" kern="1200" dirty="0">
                  <a:solidFill>
                    <a:srgbClr val="000000"/>
                  </a:solidFill>
                  <a:effectLst/>
                  <a:latin typeface="+mj-lt"/>
                </a:rPr>
                <a:t>Teaching  </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School Management  </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Educational Monitoring and Supervision</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Curriculum Development</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Evaluating &amp; Assessing</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Coaching and Mentoring</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Develop Self and Others</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Decision Making</a:t>
              </a:r>
              <a:endParaRPr lang="en-US" sz="1200" b="0" i="0" u="none" strike="noStrike" dirty="0">
                <a:effectLst/>
                <a:latin typeface="+mj-lt"/>
              </a:endParaRPr>
            </a:p>
            <a:p>
              <a:pPr marL="347472" indent="-347472" rtl="0" eaLnBrk="1" fontAlgn="t" latinLnBrk="0" hangingPunct="1">
                <a:lnSpc>
                  <a:spcPct val="106000"/>
                </a:lnSpc>
                <a:spcBef>
                  <a:spcPts val="0"/>
                </a:spcBef>
                <a:spcAft>
                  <a:spcPts val="800"/>
                </a:spcAft>
                <a:buFont typeface="+mj-lt"/>
                <a:buAutoNum type="arabicPeriod"/>
              </a:pPr>
              <a:r>
                <a:rPr lang="en-US" sz="1200" b="0" i="0" u="none" strike="noStrike" kern="1200" dirty="0">
                  <a:solidFill>
                    <a:srgbClr val="000000"/>
                  </a:solidFill>
                  <a:effectLst/>
                  <a:latin typeface="+mj-lt"/>
                </a:rPr>
                <a:t>Continuous Professional Development (CPD)</a:t>
              </a:r>
              <a:endParaRPr lang="en-US" sz="1200" b="0" i="0" u="none" strike="noStrike" dirty="0">
                <a:effectLst/>
                <a:latin typeface="+mj-lt"/>
              </a:endParaRPr>
            </a:p>
          </p:txBody>
        </p:sp>
        <p:sp>
          <p:nvSpPr>
            <p:cNvPr id="16" name="TextBox 15">
              <a:extLst>
                <a:ext uri="{FF2B5EF4-FFF2-40B4-BE49-F238E27FC236}">
                  <a16:creationId xmlns:a16="http://schemas.microsoft.com/office/drawing/2014/main" id="{EBDEA20A-6A9A-4AC2-8FE3-A7C2FA6D6D7C}"/>
                </a:ext>
              </a:extLst>
            </p:cNvPr>
            <p:cNvSpPr txBox="1"/>
            <p:nvPr/>
          </p:nvSpPr>
          <p:spPr>
            <a:xfrm>
              <a:off x="4163033" y="2774913"/>
              <a:ext cx="3323229" cy="279820"/>
            </a:xfrm>
            <a:prstGeom prst="rect">
              <a:avLst/>
            </a:prstGeom>
            <a:noFill/>
          </p:spPr>
          <p:txBody>
            <a:bodyPr wrap="square" rtlCol="0">
              <a:spAutoFit/>
            </a:bodyPr>
            <a:lstStyle/>
            <a:p>
              <a:pPr>
                <a:lnSpc>
                  <a:spcPct val="106000"/>
                </a:lnSpc>
                <a:spcAft>
                  <a:spcPts val="800"/>
                </a:spcAft>
              </a:pPr>
              <a:r>
                <a:rPr lang="en-US" sz="1200" dirty="0">
                  <a:effectLst/>
                  <a:latin typeface="+mj-lt"/>
                </a:rPr>
                <a:t>1. Education expertise</a:t>
              </a:r>
              <a:endParaRPr lang="en-US" sz="1200" dirty="0">
                <a:effectLst/>
                <a:latin typeface="+mj-lt"/>
                <a:ea typeface="Calibri" panose="020F0502020204030204" pitchFamily="34" charset="0"/>
              </a:endParaRPr>
            </a:p>
          </p:txBody>
        </p:sp>
        <p:sp>
          <p:nvSpPr>
            <p:cNvPr id="17" name="TextBox 16">
              <a:extLst>
                <a:ext uri="{FF2B5EF4-FFF2-40B4-BE49-F238E27FC236}">
                  <a16:creationId xmlns:a16="http://schemas.microsoft.com/office/drawing/2014/main" id="{7124CBC3-0ADD-4708-AE81-AABCB7B9EC4F}"/>
                </a:ext>
              </a:extLst>
            </p:cNvPr>
            <p:cNvSpPr txBox="1"/>
            <p:nvPr/>
          </p:nvSpPr>
          <p:spPr>
            <a:xfrm>
              <a:off x="1170619" y="2774913"/>
              <a:ext cx="2878868" cy="279820"/>
            </a:xfrm>
            <a:prstGeom prst="rect">
              <a:avLst/>
            </a:prstGeom>
            <a:noFill/>
          </p:spPr>
          <p:txBody>
            <a:bodyPr wrap="square" rtlCol="0">
              <a:spAutoFit/>
            </a:bodyPr>
            <a:lstStyle/>
            <a:p>
              <a:pPr>
                <a:lnSpc>
                  <a:spcPct val="106000"/>
                </a:lnSpc>
                <a:spcAft>
                  <a:spcPts val="800"/>
                </a:spcAft>
              </a:pPr>
              <a:r>
                <a:rPr lang="en-US" sz="1200" dirty="0">
                  <a:effectLst/>
                  <a:latin typeface="+mj-lt"/>
                </a:rPr>
                <a:t>Academic supervision – need &amp; purpose</a:t>
              </a:r>
              <a:endParaRPr lang="en-US" sz="1200" dirty="0">
                <a:effectLst/>
                <a:latin typeface="+mj-lt"/>
                <a:ea typeface="Calibri" panose="020F0502020204030204" pitchFamily="34" charset="0"/>
              </a:endParaRPr>
            </a:p>
          </p:txBody>
        </p:sp>
      </p:grpSp>
      <p:sp>
        <p:nvSpPr>
          <p:cNvPr id="18" name="Rectangle 17">
            <a:extLst>
              <a:ext uri="{FF2B5EF4-FFF2-40B4-BE49-F238E27FC236}">
                <a16:creationId xmlns:a16="http://schemas.microsoft.com/office/drawing/2014/main" id="{69D30608-CB63-4234-8493-4DCA0C9FEAF3}"/>
              </a:ext>
            </a:extLst>
          </p:cNvPr>
          <p:cNvSpPr/>
          <p:nvPr/>
        </p:nvSpPr>
        <p:spPr>
          <a:xfrm>
            <a:off x="955566" y="1274933"/>
            <a:ext cx="10151370" cy="3166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a:extLst>
              <a:ext uri="{FF2B5EF4-FFF2-40B4-BE49-F238E27FC236}">
                <a16:creationId xmlns:a16="http://schemas.microsoft.com/office/drawing/2014/main" id="{47646613-D3E5-410C-A704-938718C47F21}"/>
              </a:ext>
            </a:extLst>
          </p:cNvPr>
          <p:cNvCxnSpPr/>
          <p:nvPr/>
        </p:nvCxnSpPr>
        <p:spPr>
          <a:xfrm>
            <a:off x="955566" y="1653622"/>
            <a:ext cx="10151370" cy="0"/>
          </a:xfrm>
          <a:prstGeom prst="line">
            <a:avLst/>
          </a:prstGeom>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2A95FB5D-7114-439A-A765-8B15107FCACF}"/>
              </a:ext>
            </a:extLst>
          </p:cNvPr>
          <p:cNvGrpSpPr/>
          <p:nvPr/>
        </p:nvGrpSpPr>
        <p:grpSpPr>
          <a:xfrm>
            <a:off x="4049487" y="1274933"/>
            <a:ext cx="3436775" cy="3166437"/>
            <a:chOff x="4049487" y="1274933"/>
            <a:chExt cx="3436775" cy="4698112"/>
          </a:xfrm>
        </p:grpSpPr>
        <p:cxnSp>
          <p:nvCxnSpPr>
            <p:cNvPr id="23" name="Straight Connector 22">
              <a:extLst>
                <a:ext uri="{FF2B5EF4-FFF2-40B4-BE49-F238E27FC236}">
                  <a16:creationId xmlns:a16="http://schemas.microsoft.com/office/drawing/2014/main" id="{47094934-9E68-4391-80D4-4EAE2718B41D}"/>
                </a:ext>
              </a:extLst>
            </p:cNvPr>
            <p:cNvCxnSpPr/>
            <p:nvPr/>
          </p:nvCxnSpPr>
          <p:spPr>
            <a:xfrm>
              <a:off x="4049487" y="1274933"/>
              <a:ext cx="0" cy="469811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D82CE65-594B-4D60-8A00-9C64309A6D98}"/>
                </a:ext>
              </a:extLst>
            </p:cNvPr>
            <p:cNvCxnSpPr/>
            <p:nvPr/>
          </p:nvCxnSpPr>
          <p:spPr>
            <a:xfrm>
              <a:off x="7486262" y="1274933"/>
              <a:ext cx="0" cy="469811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0327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a:t>
            </a: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what? Now what??</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A691A834-838D-4B32-A659-B57997D6E960}"/>
              </a:ext>
            </a:extLst>
          </p:cNvPr>
          <p:cNvGraphicFramePr>
            <a:graphicFrameLocks noGrp="1"/>
          </p:cNvGraphicFramePr>
          <p:nvPr>
            <p:extLst>
              <p:ext uri="{D42A27DB-BD31-4B8C-83A1-F6EECF244321}">
                <p14:modId xmlns:p14="http://schemas.microsoft.com/office/powerpoint/2010/main" val="3024513808"/>
              </p:ext>
            </p:extLst>
          </p:nvPr>
        </p:nvGraphicFramePr>
        <p:xfrm>
          <a:off x="955566" y="1794337"/>
          <a:ext cx="10345036" cy="4378420"/>
        </p:xfrm>
        <a:graphic>
          <a:graphicData uri="http://schemas.openxmlformats.org/drawingml/2006/table">
            <a:tbl>
              <a:tblPr bandRow="1">
                <a:tableStyleId>{5940675A-B579-460E-94D1-54222C63F5DA}</a:tableStyleId>
              </a:tblPr>
              <a:tblGrid>
                <a:gridCol w="2573697">
                  <a:extLst>
                    <a:ext uri="{9D8B030D-6E8A-4147-A177-3AD203B41FA5}">
                      <a16:colId xmlns:a16="http://schemas.microsoft.com/office/drawing/2014/main" val="569491971"/>
                    </a:ext>
                  </a:extLst>
                </a:gridCol>
                <a:gridCol w="3686888">
                  <a:extLst>
                    <a:ext uri="{9D8B030D-6E8A-4147-A177-3AD203B41FA5}">
                      <a16:colId xmlns:a16="http://schemas.microsoft.com/office/drawing/2014/main" val="938336875"/>
                    </a:ext>
                  </a:extLst>
                </a:gridCol>
                <a:gridCol w="4084451">
                  <a:extLst>
                    <a:ext uri="{9D8B030D-6E8A-4147-A177-3AD203B41FA5}">
                      <a16:colId xmlns:a16="http://schemas.microsoft.com/office/drawing/2014/main" val="780111824"/>
                    </a:ext>
                  </a:extLst>
                </a:gridCol>
              </a:tblGrid>
              <a:tr h="879112">
                <a:tc>
                  <a:txBody>
                    <a:bodyPr/>
                    <a:lstStyle/>
                    <a:p>
                      <a:pPr>
                        <a:lnSpc>
                          <a:spcPct val="106000"/>
                        </a:lnSpc>
                        <a:spcAft>
                          <a:spcPts val="800"/>
                        </a:spcAft>
                      </a:pPr>
                      <a:r>
                        <a:rPr lang="en-US" sz="1600" dirty="0">
                          <a:effectLst/>
                        </a:rPr>
                        <a:t>What? (Fill here details about the challenges to student learning. Be specific.)</a:t>
                      </a:r>
                      <a:endParaRPr lang="en-US" sz="1600" dirty="0">
                        <a:effectLst/>
                        <a:latin typeface="Calibri" panose="020F0502020204030204" pitchFamily="34" charset="0"/>
                        <a:ea typeface="Calibri" panose="020F0502020204030204" pitchFamily="34" charset="0"/>
                      </a:endParaRPr>
                    </a:p>
                  </a:txBody>
                  <a:tcPr marL="56871" marR="56871" marT="56871" marB="56871"/>
                </a:tc>
                <a:tc>
                  <a:txBody>
                    <a:bodyPr/>
                    <a:lstStyle/>
                    <a:p>
                      <a:pPr>
                        <a:lnSpc>
                          <a:spcPct val="106000"/>
                        </a:lnSpc>
                        <a:spcAft>
                          <a:spcPts val="800"/>
                        </a:spcAft>
                      </a:pPr>
                      <a:r>
                        <a:rPr lang="en-US" sz="1600" dirty="0">
                          <a:effectLst/>
                        </a:rPr>
                        <a:t>So what? (fill here reasons for why these challenges are important to solve for improving student learning)</a:t>
                      </a:r>
                      <a:endParaRPr lang="en-US" sz="1600" dirty="0">
                        <a:effectLst/>
                        <a:latin typeface="Calibri" panose="020F0502020204030204" pitchFamily="34" charset="0"/>
                        <a:ea typeface="Calibri" panose="020F0502020204030204" pitchFamily="34" charset="0"/>
                      </a:endParaRPr>
                    </a:p>
                  </a:txBody>
                  <a:tcPr marL="56871" marR="56871" marT="56871" marB="56871"/>
                </a:tc>
                <a:tc>
                  <a:txBody>
                    <a:bodyPr/>
                    <a:lstStyle/>
                    <a:p>
                      <a:pPr>
                        <a:lnSpc>
                          <a:spcPct val="106000"/>
                        </a:lnSpc>
                        <a:spcAft>
                          <a:spcPts val="800"/>
                        </a:spcAft>
                      </a:pPr>
                      <a:r>
                        <a:rPr lang="en-US" sz="1600" dirty="0">
                          <a:effectLst/>
                        </a:rPr>
                        <a:t>Now what? (fill here what strategies and collaboration can be undertaken to solve these challenges)</a:t>
                      </a:r>
                      <a:endParaRPr lang="en-US" sz="1600" dirty="0">
                        <a:effectLst/>
                        <a:latin typeface="Calibri" panose="020F0502020204030204" pitchFamily="34" charset="0"/>
                        <a:ea typeface="Calibri" panose="020F0502020204030204" pitchFamily="34" charset="0"/>
                      </a:endParaRPr>
                    </a:p>
                  </a:txBody>
                  <a:tcPr marL="8531" marR="8531" marT="8531" marB="8531"/>
                </a:tc>
                <a:extLst>
                  <a:ext uri="{0D108BD9-81ED-4DB2-BD59-A6C34878D82A}">
                    <a16:rowId xmlns:a16="http://schemas.microsoft.com/office/drawing/2014/main" val="479147532"/>
                  </a:ext>
                </a:extLst>
              </a:tr>
              <a:tr h="3363515">
                <a:tc>
                  <a:txBody>
                    <a:bodyPr/>
                    <a:lstStyle/>
                    <a:p>
                      <a:pPr>
                        <a:lnSpc>
                          <a:spcPct val="106000"/>
                        </a:lnSpc>
                        <a:spcAft>
                          <a:spcPts val="800"/>
                        </a:spcAft>
                      </a:pP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br>
                        <a:rPr lang="en-US" sz="1000">
                          <a:effectLst/>
                        </a:rPr>
                      </a:br>
                      <a:endParaRPr lang="en-US" sz="1000">
                        <a:effectLst/>
                        <a:latin typeface="Calibri" panose="020F0502020204030204" pitchFamily="34" charset="0"/>
                        <a:ea typeface="Calibri" panose="020F0502020204030204" pitchFamily="34" charset="0"/>
                      </a:endParaRPr>
                    </a:p>
                  </a:txBody>
                  <a:tcPr marL="56871" marR="56871" marT="56871" marB="56871"/>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56871" marR="56871" marT="56871" marB="56871"/>
                </a:tc>
                <a:tc>
                  <a:txBody>
                    <a:bodyPr/>
                    <a:lstStyle/>
                    <a:p>
                      <a:pPr>
                        <a:lnSpc>
                          <a:spcPct val="106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8531" marR="8531" marT="8531" marB="8531"/>
                </a:tc>
                <a:extLst>
                  <a:ext uri="{0D108BD9-81ED-4DB2-BD59-A6C34878D82A}">
                    <a16:rowId xmlns:a16="http://schemas.microsoft.com/office/drawing/2014/main" val="139239851"/>
                  </a:ext>
                </a:extLst>
              </a:tr>
            </a:tbl>
          </a:graphicData>
        </a:graphic>
      </p:graphicFrame>
    </p:spTree>
    <p:extLst>
      <p:ext uri="{BB962C8B-B14F-4D97-AF65-F5344CB8AC3E}">
        <p14:creationId xmlns:p14="http://schemas.microsoft.com/office/powerpoint/2010/main" val="241672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a:t>
            </a:r>
          </a:p>
        </p:txBody>
      </p:sp>
      <p:sp>
        <p:nvSpPr>
          <p:cNvPr id="15" name="TextBox 14">
            <a:extLst>
              <a:ext uri="{FF2B5EF4-FFF2-40B4-BE49-F238E27FC236}">
                <a16:creationId xmlns:a16="http://schemas.microsoft.com/office/drawing/2014/main" id="{56DBFC5F-873B-422C-B05F-210083A502F0}"/>
              </a:ext>
            </a:extLst>
          </p:cNvPr>
          <p:cNvSpPr txBox="1"/>
          <p:nvPr/>
        </p:nvSpPr>
        <p:spPr>
          <a:xfrm>
            <a:off x="923482" y="2139850"/>
            <a:ext cx="10345036" cy="4493538"/>
          </a:xfrm>
          <a:prstGeom prst="rect">
            <a:avLst/>
          </a:prstGeom>
          <a:noFill/>
        </p:spPr>
        <p:txBody>
          <a:bodyPr wrap="square">
            <a:spAutoFit/>
          </a:bodyPr>
          <a:lstStyle/>
          <a:p>
            <a:r>
              <a:rPr lang="en-US" sz="2200" dirty="0"/>
              <a:t>Vision statements for any project outline its values and objectives. They provide the stakeholders a brief but clear overview of the overall beliefs of the project/ supervisory area. </a:t>
            </a:r>
          </a:p>
          <a:p>
            <a:endParaRPr lang="en-US" sz="2200" dirty="0"/>
          </a:p>
          <a:p>
            <a:r>
              <a:rPr lang="en-US" sz="2200" dirty="0"/>
              <a:t>Example of vision statements</a:t>
            </a:r>
          </a:p>
          <a:p>
            <a:endParaRPr lang="en-US" sz="2200" dirty="0"/>
          </a:p>
          <a:p>
            <a:r>
              <a:rPr lang="en-US" sz="2200" i="1" dirty="0"/>
              <a:t>“To educate all students to the highest levels of academic achievement, to enable them to reach and expand their potential, and to prepare them to become productive, responsible, ethical, creative and compassionate members of society.”</a:t>
            </a:r>
          </a:p>
          <a:p>
            <a:endParaRPr lang="en-US" sz="2200" i="1" dirty="0"/>
          </a:p>
          <a:p>
            <a:r>
              <a:rPr lang="en-US" sz="2200" i="1" dirty="0"/>
              <a:t>“To create a transformative educational experience for students focused on deep disciplinary knowledge; problem solving; leadership, communication, and interpersonal skills; and personal health and well-being.”</a:t>
            </a:r>
          </a:p>
        </p:txBody>
      </p:sp>
    </p:spTree>
    <p:extLst>
      <p:ext uri="{BB962C8B-B14F-4D97-AF65-F5344CB8AC3E}">
        <p14:creationId xmlns:p14="http://schemas.microsoft.com/office/powerpoint/2010/main" val="63180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a:t>
            </a:r>
          </a:p>
        </p:txBody>
      </p:sp>
      <p:grpSp>
        <p:nvGrpSpPr>
          <p:cNvPr id="12" name="Group 11">
            <a:extLst>
              <a:ext uri="{FF2B5EF4-FFF2-40B4-BE49-F238E27FC236}">
                <a16:creationId xmlns:a16="http://schemas.microsoft.com/office/drawing/2014/main" id="{A30955F8-7A2A-4B56-9CEE-2C4732E6859D}"/>
              </a:ext>
            </a:extLst>
          </p:cNvPr>
          <p:cNvGrpSpPr/>
          <p:nvPr/>
        </p:nvGrpSpPr>
        <p:grpSpPr>
          <a:xfrm>
            <a:off x="5790915" y="2208431"/>
            <a:ext cx="4553776" cy="3939204"/>
            <a:chOff x="5790915" y="2208431"/>
            <a:chExt cx="4553776" cy="3939204"/>
          </a:xfrm>
        </p:grpSpPr>
        <p:sp>
          <p:nvSpPr>
            <p:cNvPr id="13" name="Isosceles Triangle 12">
              <a:extLst>
                <a:ext uri="{FF2B5EF4-FFF2-40B4-BE49-F238E27FC236}">
                  <a16:creationId xmlns:a16="http://schemas.microsoft.com/office/drawing/2014/main" id="{5ECC67BB-579B-4F3E-B793-D3DC1B981B74}"/>
                </a:ext>
              </a:extLst>
            </p:cNvPr>
            <p:cNvSpPr/>
            <p:nvPr/>
          </p:nvSpPr>
          <p:spPr>
            <a:xfrm>
              <a:off x="5790915" y="2208431"/>
              <a:ext cx="4553776" cy="3925669"/>
            </a:xfrm>
            <a:prstGeom prst="triangl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3D71174-4FB6-4544-A87D-A25D281FF92D}"/>
                </a:ext>
              </a:extLst>
            </p:cNvPr>
            <p:cNvSpPr/>
            <p:nvPr/>
          </p:nvSpPr>
          <p:spPr>
            <a:xfrm>
              <a:off x="6185874" y="2208431"/>
              <a:ext cx="3763858" cy="3244705"/>
            </a:xfrm>
            <a:prstGeom prst="triangle">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590D898C-789A-43A0-B830-E2300797C26F}"/>
                </a:ext>
              </a:extLst>
            </p:cNvPr>
            <p:cNvSpPr/>
            <p:nvPr/>
          </p:nvSpPr>
          <p:spPr>
            <a:xfrm>
              <a:off x="6588011" y="2218275"/>
              <a:ext cx="2962350" cy="255375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48CB70E-8203-46D2-BC93-A54E84181935}"/>
                </a:ext>
              </a:extLst>
            </p:cNvPr>
            <p:cNvSpPr/>
            <p:nvPr/>
          </p:nvSpPr>
          <p:spPr>
            <a:xfrm>
              <a:off x="6989001" y="2222878"/>
              <a:ext cx="2172530" cy="1872871"/>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1A563545-CBF5-46BA-BD29-9CEE6C2677A3}"/>
                </a:ext>
              </a:extLst>
            </p:cNvPr>
            <p:cNvSpPr/>
            <p:nvPr/>
          </p:nvSpPr>
          <p:spPr>
            <a:xfrm>
              <a:off x="7347223" y="2222545"/>
              <a:ext cx="1446747" cy="12471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892A166-AC79-4341-92C8-3C8D1FC42C26}"/>
                </a:ext>
              </a:extLst>
            </p:cNvPr>
            <p:cNvSpPr txBox="1"/>
            <p:nvPr/>
          </p:nvSpPr>
          <p:spPr>
            <a:xfrm>
              <a:off x="6277883" y="5501304"/>
              <a:ext cx="3684214" cy="646331"/>
            </a:xfrm>
            <a:prstGeom prst="rect">
              <a:avLst/>
            </a:prstGeom>
            <a:noFill/>
          </p:spPr>
          <p:txBody>
            <a:bodyPr wrap="square" rtlCol="0">
              <a:spAutoFit/>
            </a:bodyPr>
            <a:lstStyle/>
            <a:p>
              <a:pPr algn="ctr"/>
              <a:r>
                <a:rPr lang="en-US" b="1" dirty="0">
                  <a:solidFill>
                    <a:schemeClr val="bg1"/>
                  </a:solidFill>
                </a:rPr>
                <a:t>Physiological needs </a:t>
              </a:r>
            </a:p>
            <a:p>
              <a:pPr algn="ctr"/>
              <a:r>
                <a:rPr lang="en-US" b="1" dirty="0">
                  <a:solidFill>
                    <a:schemeClr val="bg1"/>
                  </a:solidFill>
                </a:rPr>
                <a:t>(food/ water/ warmth/ rest)</a:t>
              </a:r>
            </a:p>
          </p:txBody>
        </p:sp>
        <p:sp>
          <p:nvSpPr>
            <p:cNvPr id="21" name="TextBox 20">
              <a:extLst>
                <a:ext uri="{FF2B5EF4-FFF2-40B4-BE49-F238E27FC236}">
                  <a16:creationId xmlns:a16="http://schemas.microsoft.com/office/drawing/2014/main" id="{D3A74214-2175-4DD0-8A8B-3C9654112317}"/>
                </a:ext>
              </a:extLst>
            </p:cNvPr>
            <p:cNvSpPr txBox="1"/>
            <p:nvPr/>
          </p:nvSpPr>
          <p:spPr>
            <a:xfrm>
              <a:off x="6569622" y="4958618"/>
              <a:ext cx="2962350" cy="369332"/>
            </a:xfrm>
            <a:prstGeom prst="rect">
              <a:avLst/>
            </a:prstGeom>
            <a:noFill/>
          </p:spPr>
          <p:txBody>
            <a:bodyPr wrap="square" rtlCol="0">
              <a:spAutoFit/>
            </a:bodyPr>
            <a:lstStyle/>
            <a:p>
              <a:pPr algn="ctr"/>
              <a:r>
                <a:rPr lang="en-US" b="1" dirty="0">
                  <a:solidFill>
                    <a:schemeClr val="bg1"/>
                  </a:solidFill>
                </a:rPr>
                <a:t>Safety needs</a:t>
              </a:r>
            </a:p>
          </p:txBody>
        </p:sp>
        <p:sp>
          <p:nvSpPr>
            <p:cNvPr id="22" name="TextBox 21">
              <a:extLst>
                <a:ext uri="{FF2B5EF4-FFF2-40B4-BE49-F238E27FC236}">
                  <a16:creationId xmlns:a16="http://schemas.microsoft.com/office/drawing/2014/main" id="{770E538D-58A6-4339-8A19-672A9EEA588D}"/>
                </a:ext>
              </a:extLst>
            </p:cNvPr>
            <p:cNvSpPr txBox="1"/>
            <p:nvPr/>
          </p:nvSpPr>
          <p:spPr>
            <a:xfrm>
              <a:off x="6989001" y="4203054"/>
              <a:ext cx="2172530" cy="523220"/>
            </a:xfrm>
            <a:prstGeom prst="rect">
              <a:avLst/>
            </a:prstGeom>
            <a:noFill/>
          </p:spPr>
          <p:txBody>
            <a:bodyPr wrap="square" rtlCol="0">
              <a:spAutoFit/>
            </a:bodyPr>
            <a:lstStyle/>
            <a:p>
              <a:pPr algn="ctr"/>
              <a:r>
                <a:rPr lang="en-US" sz="1400" b="1" dirty="0">
                  <a:solidFill>
                    <a:schemeClr val="bg1"/>
                  </a:solidFill>
                </a:rPr>
                <a:t>Belongingness &amp; love needs (relationships)</a:t>
              </a:r>
            </a:p>
          </p:txBody>
        </p:sp>
        <p:sp>
          <p:nvSpPr>
            <p:cNvPr id="23" name="TextBox 22">
              <a:extLst>
                <a:ext uri="{FF2B5EF4-FFF2-40B4-BE49-F238E27FC236}">
                  <a16:creationId xmlns:a16="http://schemas.microsoft.com/office/drawing/2014/main" id="{946CB13E-BFCE-4A2E-BB35-7BCD66799FA1}"/>
                </a:ext>
              </a:extLst>
            </p:cNvPr>
            <p:cNvSpPr txBox="1"/>
            <p:nvPr/>
          </p:nvSpPr>
          <p:spPr>
            <a:xfrm>
              <a:off x="7327424" y="3459580"/>
              <a:ext cx="1446747" cy="646331"/>
            </a:xfrm>
            <a:prstGeom prst="rect">
              <a:avLst/>
            </a:prstGeom>
            <a:noFill/>
          </p:spPr>
          <p:txBody>
            <a:bodyPr wrap="square" rtlCol="0">
              <a:spAutoFit/>
            </a:bodyPr>
            <a:lstStyle/>
            <a:p>
              <a:pPr algn="ctr"/>
              <a:r>
                <a:rPr lang="en-US" sz="1200" b="1" dirty="0">
                  <a:solidFill>
                    <a:schemeClr val="bg1"/>
                  </a:solidFill>
                </a:rPr>
                <a:t>Esteem needs</a:t>
              </a:r>
            </a:p>
            <a:p>
              <a:pPr algn="ctr"/>
              <a:r>
                <a:rPr lang="en-US" sz="1200" b="1" dirty="0">
                  <a:solidFill>
                    <a:schemeClr val="bg1"/>
                  </a:solidFill>
                </a:rPr>
                <a:t>(prestige/ feeling of accomplishment)</a:t>
              </a:r>
            </a:p>
          </p:txBody>
        </p:sp>
        <p:sp>
          <p:nvSpPr>
            <p:cNvPr id="24" name="TextBox 23">
              <a:extLst>
                <a:ext uri="{FF2B5EF4-FFF2-40B4-BE49-F238E27FC236}">
                  <a16:creationId xmlns:a16="http://schemas.microsoft.com/office/drawing/2014/main" id="{D0F9143B-96D2-407D-99A7-B9AE43546531}"/>
                </a:ext>
              </a:extLst>
            </p:cNvPr>
            <p:cNvSpPr txBox="1"/>
            <p:nvPr/>
          </p:nvSpPr>
          <p:spPr>
            <a:xfrm>
              <a:off x="7585788" y="2656940"/>
              <a:ext cx="869547" cy="861774"/>
            </a:xfrm>
            <a:prstGeom prst="rect">
              <a:avLst/>
            </a:prstGeom>
            <a:noFill/>
          </p:spPr>
          <p:txBody>
            <a:bodyPr wrap="square" rtlCol="0">
              <a:spAutoFit/>
            </a:bodyPr>
            <a:lstStyle/>
            <a:p>
              <a:pPr algn="ctr"/>
              <a:r>
                <a:rPr lang="en-US" sz="1000" b="1" dirty="0">
                  <a:solidFill>
                    <a:schemeClr val="bg1"/>
                  </a:solidFill>
                </a:rPr>
                <a:t>Self-actualization (achieving one’s full potential)</a:t>
              </a:r>
            </a:p>
          </p:txBody>
        </p:sp>
      </p:grpSp>
      <p:sp>
        <p:nvSpPr>
          <p:cNvPr id="25" name="TextBox 24">
            <a:extLst>
              <a:ext uri="{FF2B5EF4-FFF2-40B4-BE49-F238E27FC236}">
                <a16:creationId xmlns:a16="http://schemas.microsoft.com/office/drawing/2014/main" id="{898A6391-A17D-48CA-8B54-C00B28156125}"/>
              </a:ext>
            </a:extLst>
          </p:cNvPr>
          <p:cNvSpPr txBox="1"/>
          <p:nvPr/>
        </p:nvSpPr>
        <p:spPr>
          <a:xfrm>
            <a:off x="1000881" y="2187286"/>
            <a:ext cx="6097554" cy="461665"/>
          </a:xfrm>
          <a:prstGeom prst="rect">
            <a:avLst/>
          </a:prstGeom>
          <a:noFill/>
        </p:spPr>
        <p:txBody>
          <a:bodyPr wrap="square">
            <a:spAutoFit/>
          </a:bodyPr>
          <a:lstStyle/>
          <a:p>
            <a:pPr marL="0" indent="0">
              <a:buNone/>
            </a:pPr>
            <a:r>
              <a:rPr lang="en-US" sz="2400" dirty="0">
                <a:latin typeface="+mj-lt"/>
              </a:rPr>
              <a:t>Maslow’s hierarchy of needs</a:t>
            </a:r>
          </a:p>
        </p:txBody>
      </p:sp>
    </p:spTree>
    <p:extLst>
      <p:ext uri="{BB962C8B-B14F-4D97-AF65-F5344CB8AC3E}">
        <p14:creationId xmlns:p14="http://schemas.microsoft.com/office/powerpoint/2010/main" val="186070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a:t>
            </a:r>
          </a:p>
        </p:txBody>
      </p:sp>
      <p:sp>
        <p:nvSpPr>
          <p:cNvPr id="12" name="TextBox 11">
            <a:extLst>
              <a:ext uri="{FF2B5EF4-FFF2-40B4-BE49-F238E27FC236}">
                <a16:creationId xmlns:a16="http://schemas.microsoft.com/office/drawing/2014/main" id="{76A1FE33-249B-4355-B39E-E29CC732CB25}"/>
              </a:ext>
            </a:extLst>
          </p:cNvPr>
          <p:cNvSpPr txBox="1"/>
          <p:nvPr/>
        </p:nvSpPr>
        <p:spPr>
          <a:xfrm>
            <a:off x="891398" y="1850388"/>
            <a:ext cx="10217208" cy="4801314"/>
          </a:xfrm>
          <a:prstGeom prst="rect">
            <a:avLst/>
          </a:prstGeom>
          <a:noFill/>
        </p:spPr>
        <p:txBody>
          <a:bodyPr wrap="square">
            <a:spAutoFit/>
          </a:bodyPr>
          <a:lstStyle/>
          <a:p>
            <a:pPr algn="l"/>
            <a:r>
              <a:rPr lang="en-US" sz="1800" b="0" i="0" u="none" strike="noStrike" baseline="0" dirty="0">
                <a:latin typeface="TimesNRMT"/>
              </a:rPr>
              <a:t>I improved the quality of food and the way food was served to students in the mess. I was</a:t>
            </a:r>
          </a:p>
          <a:p>
            <a:pPr algn="l"/>
            <a:r>
              <a:rPr lang="en-US" sz="1800" b="0" i="0" u="none" strike="noStrike" baseline="0" dirty="0">
                <a:latin typeface="TimesNRMT"/>
              </a:rPr>
              <a:t>rather depressed by the way children came into the dining hall and ate their food. Students</a:t>
            </a:r>
          </a:p>
          <a:p>
            <a:pPr algn="l"/>
            <a:r>
              <a:rPr lang="en-US" sz="1800" b="0" i="0" u="none" strike="noStrike" baseline="0" dirty="0">
                <a:latin typeface="TimesNRMT"/>
              </a:rPr>
              <a:t>used to bring their plates and come in a queue to get the food that was served from the</a:t>
            </a:r>
          </a:p>
          <a:p>
            <a:pPr algn="l"/>
            <a:r>
              <a:rPr lang="en-US" sz="1800" b="0" i="0" u="none" strike="noStrike" baseline="0" dirty="0">
                <a:latin typeface="TimesNRMT"/>
              </a:rPr>
              <a:t>‘counters’ and there was chaos and confusion. I made a change. I asked the students that</a:t>
            </a:r>
          </a:p>
          <a:p>
            <a:pPr algn="l"/>
            <a:r>
              <a:rPr lang="en-US" sz="1800" b="0" i="0" u="none" strike="noStrike" baseline="0" dirty="0">
                <a:latin typeface="TimesNRMT"/>
              </a:rPr>
              <a:t>they would first enter the dining hall and keep their plates on the dining tables and go out.</a:t>
            </a:r>
          </a:p>
          <a:p>
            <a:pPr algn="l"/>
            <a:r>
              <a:rPr lang="en-US" sz="1800" b="0" i="0" u="none" strike="noStrike" baseline="0" dirty="0">
                <a:latin typeface="TimesNRMT"/>
              </a:rPr>
              <a:t>Some selected children on rotation from each house would serve food. Once the food is</a:t>
            </a:r>
          </a:p>
          <a:p>
            <a:pPr algn="l"/>
            <a:r>
              <a:rPr lang="en-US" sz="1800" b="0" i="0" u="none" strike="noStrike" baseline="0" dirty="0">
                <a:latin typeface="TimesNRMT"/>
              </a:rPr>
              <a:t>served, the students would enter and sit on their places and dine. I also made it mandatory</a:t>
            </a:r>
          </a:p>
          <a:p>
            <a:pPr algn="l"/>
            <a:r>
              <a:rPr lang="en-US" sz="1800" b="0" i="0" u="none" strike="noStrike" baseline="0" dirty="0">
                <a:latin typeface="TimesNRMT"/>
              </a:rPr>
              <a:t>that before starting eating children should stand at their respective places and pray God.</a:t>
            </a:r>
          </a:p>
          <a:p>
            <a:pPr algn="l"/>
            <a:endParaRPr lang="en-US" sz="1800" b="0" i="0" u="none" strike="noStrike" baseline="0" dirty="0">
              <a:latin typeface="TimesNRMT"/>
            </a:endParaRPr>
          </a:p>
          <a:p>
            <a:pPr algn="l"/>
            <a:r>
              <a:rPr lang="en-US" sz="1800" b="0" i="0" u="none" strike="noStrike" baseline="0" dirty="0">
                <a:latin typeface="TimesNRMT"/>
              </a:rPr>
              <a:t>During the initial months of my joining I found that children had been wasting a lot of</a:t>
            </a:r>
          </a:p>
          <a:p>
            <a:pPr algn="l"/>
            <a:r>
              <a:rPr lang="en-US" sz="1800" b="0" i="0" u="none" strike="noStrike" baseline="0" dirty="0">
                <a:latin typeface="TimesNRMT"/>
              </a:rPr>
              <a:t>food. I tried to tell them that you should not be doing so as many of your brothers and</a:t>
            </a:r>
          </a:p>
          <a:p>
            <a:pPr algn="l"/>
            <a:r>
              <a:rPr lang="en-US" sz="1800" b="0" i="0" u="none" strike="noStrike" baseline="0" dirty="0">
                <a:latin typeface="TimesNRMT"/>
              </a:rPr>
              <a:t>sisters at homes do not get enough food to eat. You should think of them and do not leave</a:t>
            </a:r>
          </a:p>
          <a:p>
            <a:pPr algn="l"/>
            <a:r>
              <a:rPr lang="en-US" sz="1800" b="0" i="0" u="none" strike="noStrike" baseline="0" dirty="0">
                <a:latin typeface="TimesNRMT"/>
              </a:rPr>
              <a:t>anything in your plates. However, this did not yield the desired result. One day I sat with the</a:t>
            </a:r>
          </a:p>
          <a:p>
            <a:pPr algn="l"/>
            <a:r>
              <a:rPr lang="en-US" sz="1800" b="0" i="0" u="none" strike="noStrike" baseline="0" dirty="0">
                <a:latin typeface="TimesNRMT"/>
              </a:rPr>
              <a:t>girl students in the mess while they were taking dinner and told them that today I will not</a:t>
            </a:r>
          </a:p>
          <a:p>
            <a:pPr algn="l"/>
            <a:r>
              <a:rPr lang="en-US" sz="1800" b="0" i="0" u="none" strike="noStrike" baseline="0" dirty="0">
                <a:latin typeface="TimesNRMT"/>
              </a:rPr>
              <a:t>take dinner, rather, I will eat whatever your throw in the dustbin. I sat while they ate dinner.</a:t>
            </a:r>
          </a:p>
          <a:p>
            <a:pPr algn="l"/>
            <a:r>
              <a:rPr lang="en-US" sz="1800" b="0" i="0" u="none" strike="noStrike" baseline="0" dirty="0">
                <a:latin typeface="TimesNRMT"/>
              </a:rPr>
              <a:t>To my dismay, not a single student had left anything in the plate. Since then this problem</a:t>
            </a:r>
          </a:p>
          <a:p>
            <a:pPr algn="l"/>
            <a:r>
              <a:rPr lang="en-US" sz="1800" b="0" i="0" u="none" strike="noStrike" baseline="0" dirty="0">
                <a:latin typeface="TimesNRMT"/>
              </a:rPr>
              <a:t>has been minimized.</a:t>
            </a:r>
            <a:endParaRPr lang="en-US" dirty="0"/>
          </a:p>
        </p:txBody>
      </p:sp>
    </p:spTree>
    <p:extLst>
      <p:ext uri="{BB962C8B-B14F-4D97-AF65-F5344CB8AC3E}">
        <p14:creationId xmlns:p14="http://schemas.microsoft.com/office/powerpoint/2010/main" val="144969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a:t>
            </a:r>
          </a:p>
        </p:txBody>
      </p:sp>
      <p:sp>
        <p:nvSpPr>
          <p:cNvPr id="12" name="TextBox 11">
            <a:extLst>
              <a:ext uri="{FF2B5EF4-FFF2-40B4-BE49-F238E27FC236}">
                <a16:creationId xmlns:a16="http://schemas.microsoft.com/office/drawing/2014/main" id="{76A1FE33-249B-4355-B39E-E29CC732CB25}"/>
              </a:ext>
            </a:extLst>
          </p:cNvPr>
          <p:cNvSpPr txBox="1"/>
          <p:nvPr/>
        </p:nvSpPr>
        <p:spPr>
          <a:xfrm>
            <a:off x="891398" y="1850388"/>
            <a:ext cx="10217208" cy="3908762"/>
          </a:xfrm>
          <a:prstGeom prst="rect">
            <a:avLst/>
          </a:prstGeom>
          <a:noFill/>
        </p:spPr>
        <p:txBody>
          <a:bodyPr wrap="square">
            <a:spAutoFit/>
          </a:bodyPr>
          <a:lstStyle/>
          <a:p>
            <a:pPr algn="l"/>
            <a:r>
              <a:rPr lang="en-US" sz="1200" b="0" i="0" u="none" strike="noStrike" baseline="0" dirty="0">
                <a:latin typeface="TimesNRMT"/>
              </a:rPr>
              <a:t>During the initial months of my joining I found that children had been wasting a lot of food. I tried to tell them that you should not be doing so as many of your brothers and sisters at homes do not get enough food to eat. You should think of them and do not leave anything in your plates. However, this did not yield the desired result. One day I sat with the girl students in the mess while they were taking dinner and told them that today I will not take dinner, rather, I will eat whatever your throw in the dustbin. I sat while they ate dinner. To my dismay, not a single student had left anything in the plate. Since then this problem has been minimized.</a:t>
            </a:r>
          </a:p>
          <a:p>
            <a:pPr algn="l"/>
            <a:endParaRPr lang="en-US" sz="1200" dirty="0">
              <a:latin typeface="TimesNRMT"/>
            </a:endParaRPr>
          </a:p>
          <a:p>
            <a:pPr algn="l"/>
            <a:r>
              <a:rPr lang="en-US" sz="1200" b="0" i="0" u="none" strike="noStrike" baseline="0" dirty="0">
                <a:latin typeface="TimesNRMT"/>
              </a:rPr>
              <a:t>Two important improvements I introduced in the functioning of the mess. First, though the school had two separate dinning halls located adjacent to each other, only one hall was being used. The catering assistant used the other hall as a store. As a result, the students had to take food in two or three shifts, causing unnecessary inconvenience to them. I asked the catering assistant to open the second hall and start serving food to girls there. Initially he showed a lot of annoyance and resistance. He said that it will be difficult to carry food there and he does not have sufficient utensils as well. I purchased a trolley so that he could </a:t>
            </a:r>
          </a:p>
          <a:p>
            <a:pPr algn="l"/>
            <a:r>
              <a:rPr lang="en-US" sz="1200" b="0" i="0" u="none" strike="noStrike" baseline="0" dirty="0">
                <a:latin typeface="TimesNRMT"/>
              </a:rPr>
              <a:t>carry food to the second hall and also some utensils. Now the students are using both the halls and can finish their food in one go.</a:t>
            </a:r>
          </a:p>
          <a:p>
            <a:pPr algn="l"/>
            <a:r>
              <a:rPr lang="en-US" sz="1200" b="0" i="0" u="none" strike="noStrike" baseline="0" dirty="0">
                <a:latin typeface="TimesNRMT"/>
              </a:rPr>
              <a:t>The second improvement I introduced was related to the quality of food. The school was buying 125 liters of milk every day but the quality of tea being served to the students was very poor and also they were not getting curd. I asked some teachers to check what is happening with milk. It was reported to me that the catering assistant is selling milk to outside agencies. I had to take steps to remove the catering assistant, which I could manage with a lot of difficulty. Now, with the same quantity of milk, things are being managed in a better way.</a:t>
            </a:r>
          </a:p>
          <a:p>
            <a:pPr algn="l"/>
            <a:endParaRPr lang="en-US" sz="1000" dirty="0">
              <a:latin typeface="TimesNRMT"/>
            </a:endParaRPr>
          </a:p>
          <a:p>
            <a:pPr algn="l"/>
            <a:r>
              <a:rPr lang="en-US" sz="1200" b="0" i="0" u="none" strike="noStrike" baseline="0" dirty="0">
                <a:latin typeface="TimesNRMT"/>
              </a:rPr>
              <a:t>The principal of Kolhapur explained how he kept the team spirit high and made every teacher feel recognized. He said, “</a:t>
            </a:r>
            <a:r>
              <a:rPr lang="en-US" sz="1200" b="0" i="1" u="none" strike="noStrike" baseline="0" dirty="0">
                <a:latin typeface="TimesNRMT-Italic"/>
              </a:rPr>
              <a:t>People need to be listened. If a person is rash and quarrels with others and comes to the principal, I give him time to cool and relax. I tell him/her that others hold very good opinion about you. In this way I try to change the opinion of the person about the other person with whom he fought</a:t>
            </a:r>
            <a:r>
              <a:rPr lang="en-US" sz="1200" b="0" i="0" u="none" strike="noStrike" baseline="0" dirty="0">
                <a:latin typeface="TimesNRMT"/>
              </a:rPr>
              <a:t>”. He called it the ‘Technique of Positivity’.</a:t>
            </a:r>
          </a:p>
          <a:p>
            <a:pPr algn="l"/>
            <a:endParaRPr lang="en-US" sz="1200">
              <a:latin typeface="TimesNRMT"/>
            </a:endParaRPr>
          </a:p>
          <a:p>
            <a:pPr algn="l"/>
            <a:endParaRPr lang="en-US" sz="1000" dirty="0"/>
          </a:p>
        </p:txBody>
      </p:sp>
    </p:spTree>
    <p:extLst>
      <p:ext uri="{BB962C8B-B14F-4D97-AF65-F5344CB8AC3E}">
        <p14:creationId xmlns:p14="http://schemas.microsoft.com/office/powerpoint/2010/main" val="371855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a:t>
            </a: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477875"/>
          </a:xfrm>
          <a:prstGeom prst="rect">
            <a:avLst/>
          </a:prstGeom>
          <a:noFill/>
        </p:spPr>
        <p:txBody>
          <a:bodyPr wrap="square">
            <a:spAutoFit/>
          </a:bodyPr>
          <a:lstStyle/>
          <a:p>
            <a:pPr algn="l" fontAlgn="base"/>
            <a:r>
              <a:rPr lang="en-US" sz="2200" dirty="0"/>
              <a:t>SMART goals are well-thought-out and planned objectives that have a high chance of success. SMART is a framework acronym that describes what goals should involve. </a:t>
            </a:r>
          </a:p>
          <a:p>
            <a:pPr algn="l" fontAlgn="base"/>
            <a:endParaRPr lang="en-US" sz="2200" dirty="0"/>
          </a:p>
          <a:p>
            <a:pPr algn="l" fontAlgn="base"/>
            <a:r>
              <a:rPr lang="en-US" sz="2200" dirty="0"/>
              <a:t> </a:t>
            </a:r>
          </a:p>
          <a:p>
            <a:pPr algn="l" fontAlgn="base"/>
            <a:r>
              <a:rPr lang="en-US" sz="2200" dirty="0"/>
              <a:t>SMART</a:t>
            </a:r>
            <a:r>
              <a:rPr lang="en-US" sz="2200" dirty="0">
                <a:solidFill>
                  <a:srgbClr val="0563C1"/>
                </a:solidFill>
              </a:rPr>
              <a:t> </a:t>
            </a:r>
            <a:r>
              <a:rPr lang="en-US" sz="2200" dirty="0"/>
              <a:t>goals should meet the following criteria:</a:t>
            </a:r>
          </a:p>
          <a:p>
            <a:pPr algn="l" fontAlgn="base"/>
            <a:r>
              <a:rPr lang="en-US" sz="2200" dirty="0"/>
              <a:t>S: Specific</a:t>
            </a:r>
          </a:p>
          <a:p>
            <a:pPr algn="l" fontAlgn="base"/>
            <a:r>
              <a:rPr lang="en-US" sz="2200" dirty="0"/>
              <a:t>M: Measurable</a:t>
            </a:r>
          </a:p>
          <a:p>
            <a:pPr algn="l" fontAlgn="base"/>
            <a:r>
              <a:rPr lang="en-US" sz="2200" dirty="0"/>
              <a:t>A: Achievable</a:t>
            </a:r>
          </a:p>
          <a:p>
            <a:pPr algn="l" fontAlgn="base"/>
            <a:r>
              <a:rPr lang="en-US" sz="2200" dirty="0"/>
              <a:t>R: Relevant</a:t>
            </a:r>
          </a:p>
          <a:p>
            <a:pPr algn="l" fontAlgn="base"/>
            <a:r>
              <a:rPr lang="en-US" sz="2200" dirty="0"/>
              <a:t>T: Time-bound</a:t>
            </a:r>
          </a:p>
        </p:txBody>
      </p:sp>
    </p:spTree>
    <p:extLst>
      <p:ext uri="{BB962C8B-B14F-4D97-AF65-F5344CB8AC3E}">
        <p14:creationId xmlns:p14="http://schemas.microsoft.com/office/powerpoint/2010/main" val="235907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 Examples</a:t>
            </a: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231654"/>
          </a:xfrm>
          <a:prstGeom prst="rect">
            <a:avLst/>
          </a:prstGeom>
          <a:noFill/>
        </p:spPr>
        <p:txBody>
          <a:bodyPr wrap="square">
            <a:spAutoFit/>
          </a:bodyPr>
          <a:lstStyle/>
          <a:p>
            <a:pPr algn="l" fontAlgn="base"/>
            <a:r>
              <a:rPr lang="en-US" sz="2000" dirty="0"/>
              <a:t> “By 31 Dec 2021, through regular meetings, I would have interacted with all principals and teachers in my supervisory and started a learning community for us to identify and solve the top 3 challenges to student learning.”  </a:t>
            </a:r>
          </a:p>
          <a:p>
            <a:pPr algn="l" fontAlgn="base"/>
            <a:endParaRPr lang="en-US" dirty="0"/>
          </a:p>
          <a:p>
            <a:pPr algn="l" fontAlgn="base"/>
            <a:r>
              <a:rPr lang="en-US" dirty="0"/>
              <a:t> </a:t>
            </a:r>
          </a:p>
          <a:p>
            <a:pPr algn="l" fontAlgn="base"/>
            <a:r>
              <a:rPr lang="en-US" dirty="0"/>
              <a:t>SMART</a:t>
            </a:r>
            <a:r>
              <a:rPr lang="en-US" dirty="0">
                <a:solidFill>
                  <a:srgbClr val="0563C1"/>
                </a:solidFill>
              </a:rPr>
              <a:t> </a:t>
            </a:r>
            <a:r>
              <a:rPr lang="en-US" dirty="0"/>
              <a:t>goals should meet the following criteria:</a:t>
            </a:r>
          </a:p>
          <a:p>
            <a:pPr algn="l" fontAlgn="base"/>
            <a:r>
              <a:rPr lang="en-US" dirty="0"/>
              <a:t>S: Specific</a:t>
            </a:r>
          </a:p>
          <a:p>
            <a:pPr algn="l" fontAlgn="base"/>
            <a:r>
              <a:rPr lang="en-US" dirty="0"/>
              <a:t>M: Measurable</a:t>
            </a:r>
          </a:p>
          <a:p>
            <a:pPr algn="l" fontAlgn="base"/>
            <a:r>
              <a:rPr lang="en-US" dirty="0"/>
              <a:t>A: Achievable</a:t>
            </a:r>
          </a:p>
          <a:p>
            <a:pPr algn="l" fontAlgn="base"/>
            <a:r>
              <a:rPr lang="en-US" dirty="0"/>
              <a:t>R: Relevant</a:t>
            </a:r>
          </a:p>
          <a:p>
            <a:pPr algn="l" fontAlgn="base"/>
            <a:r>
              <a:rPr lang="en-US" dirty="0"/>
              <a:t>T: Time-bound</a:t>
            </a:r>
            <a:endParaRPr lang="en-US" sz="2400" dirty="0"/>
          </a:p>
        </p:txBody>
      </p:sp>
    </p:spTree>
    <p:extLst>
      <p:ext uri="{BB962C8B-B14F-4D97-AF65-F5344CB8AC3E}">
        <p14:creationId xmlns:p14="http://schemas.microsoft.com/office/powerpoint/2010/main" val="162877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 Examples</a:t>
            </a: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231654"/>
          </a:xfrm>
          <a:prstGeom prst="rect">
            <a:avLst/>
          </a:prstGeom>
          <a:noFill/>
        </p:spPr>
        <p:txBody>
          <a:bodyPr wrap="square">
            <a:spAutoFit/>
          </a:bodyPr>
          <a:lstStyle/>
          <a:p>
            <a:pPr algn="l" fontAlgn="base"/>
            <a:r>
              <a:rPr lang="en-US" sz="2000" dirty="0"/>
              <a:t>“By the end of the school year, I would have started to learn from the students by interacting with them during my visits to the schools, and actively listening, asking questions, and considering their point of view to enhance my understanding of how students experience schools.” </a:t>
            </a:r>
          </a:p>
          <a:p>
            <a:pPr algn="l" fontAlgn="base"/>
            <a:endParaRPr lang="en-US" dirty="0"/>
          </a:p>
          <a:p>
            <a:pPr algn="l" fontAlgn="base"/>
            <a:r>
              <a:rPr lang="en-US" dirty="0"/>
              <a:t> </a:t>
            </a:r>
          </a:p>
          <a:p>
            <a:pPr algn="l" fontAlgn="base"/>
            <a:r>
              <a:rPr lang="en-US" dirty="0"/>
              <a:t>SMART</a:t>
            </a:r>
            <a:r>
              <a:rPr lang="en-US" dirty="0">
                <a:solidFill>
                  <a:srgbClr val="0563C1"/>
                </a:solidFill>
              </a:rPr>
              <a:t> </a:t>
            </a:r>
            <a:r>
              <a:rPr lang="en-US" dirty="0"/>
              <a:t>goals should meet the following criteria:</a:t>
            </a:r>
          </a:p>
          <a:p>
            <a:pPr algn="l" fontAlgn="base"/>
            <a:r>
              <a:rPr lang="en-US" dirty="0"/>
              <a:t>S: Specific</a:t>
            </a:r>
          </a:p>
          <a:p>
            <a:pPr algn="l" fontAlgn="base"/>
            <a:r>
              <a:rPr lang="en-US" dirty="0"/>
              <a:t>M: Measurable</a:t>
            </a:r>
          </a:p>
          <a:p>
            <a:pPr algn="l" fontAlgn="base"/>
            <a:r>
              <a:rPr lang="en-US" dirty="0"/>
              <a:t>A: Achievable</a:t>
            </a:r>
          </a:p>
          <a:p>
            <a:pPr algn="l" fontAlgn="base"/>
            <a:r>
              <a:rPr lang="en-US" dirty="0"/>
              <a:t>R: Relevant</a:t>
            </a:r>
          </a:p>
          <a:p>
            <a:pPr algn="l" fontAlgn="base"/>
            <a:r>
              <a:rPr lang="en-US" dirty="0"/>
              <a:t>T: Time-bound</a:t>
            </a:r>
            <a:endParaRPr lang="en-US" sz="2400" dirty="0"/>
          </a:p>
        </p:txBody>
      </p:sp>
    </p:spTree>
    <p:extLst>
      <p:ext uri="{BB962C8B-B14F-4D97-AF65-F5344CB8AC3E}">
        <p14:creationId xmlns:p14="http://schemas.microsoft.com/office/powerpoint/2010/main" val="414224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Designing vision and goals: Examples</a:t>
            </a: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4093428"/>
          </a:xfrm>
          <a:prstGeom prst="rect">
            <a:avLst/>
          </a:prstGeom>
          <a:noFill/>
        </p:spPr>
        <p:txBody>
          <a:bodyPr wrap="square">
            <a:spAutoFit/>
          </a:bodyPr>
          <a:lstStyle/>
          <a:p>
            <a:pPr algn="l" fontAlgn="base"/>
            <a:r>
              <a:rPr lang="en-US" sz="2000" dirty="0"/>
              <a:t>You can use these unfinished statements to design your vision statements for your supervisory areas.</a:t>
            </a:r>
          </a:p>
          <a:p>
            <a:pPr algn="l" fontAlgn="base"/>
            <a:endParaRPr lang="en-US" sz="2000" dirty="0"/>
          </a:p>
          <a:p>
            <a:pPr algn="l" fontAlgn="base"/>
            <a:r>
              <a:rPr lang="en-US" sz="2000" dirty="0"/>
              <a:t>“I believe a school should teach . . . ”</a:t>
            </a:r>
          </a:p>
          <a:p>
            <a:pPr algn="l" fontAlgn="base"/>
            <a:r>
              <a:rPr lang="en-US" sz="2000" dirty="0"/>
              <a:t>“I want my school to become a place where . . . ”</a:t>
            </a:r>
          </a:p>
          <a:p>
            <a:pPr algn="l" fontAlgn="base"/>
            <a:r>
              <a:rPr lang="en-US" sz="2000" dirty="0"/>
              <a:t>“A successful student is one who . . . ”</a:t>
            </a:r>
          </a:p>
          <a:p>
            <a:pPr algn="l" fontAlgn="base"/>
            <a:r>
              <a:rPr lang="en-US" sz="2000" dirty="0"/>
              <a:t>“The kind of school I would like to teach in . . . ”</a:t>
            </a:r>
          </a:p>
          <a:p>
            <a:pPr algn="l" fontAlgn="base"/>
            <a:r>
              <a:rPr lang="en-US" sz="2000" dirty="0"/>
              <a:t>“An effective classroom is one in which . . . ”</a:t>
            </a:r>
          </a:p>
          <a:p>
            <a:pPr algn="l" fontAlgn="base"/>
            <a:r>
              <a:rPr lang="en-US" sz="2000" dirty="0"/>
              <a:t>“A productive school faculty is one that . . . ”</a:t>
            </a:r>
          </a:p>
          <a:p>
            <a:pPr algn="l" fontAlgn="base"/>
            <a:r>
              <a:rPr lang="en-US" sz="2000" dirty="0"/>
              <a:t>“A quality instructional program includes . . . ”</a:t>
            </a:r>
          </a:p>
          <a:p>
            <a:pPr algn="l" fontAlgn="base"/>
            <a:endParaRPr lang="en-US" sz="2000" dirty="0"/>
          </a:p>
          <a:p>
            <a:pPr algn="l" fontAlgn="base"/>
            <a:r>
              <a:rPr lang="en-US" sz="2000" dirty="0"/>
              <a:t>Try to incorporate the challenges that you discussed in Activity 3 using What? So, What? And Now What? Template.</a:t>
            </a:r>
            <a:endParaRPr lang="en-US" sz="2400" dirty="0"/>
          </a:p>
        </p:txBody>
      </p:sp>
    </p:spTree>
    <p:extLst>
      <p:ext uri="{BB962C8B-B14F-4D97-AF65-F5344CB8AC3E}">
        <p14:creationId xmlns:p14="http://schemas.microsoft.com/office/powerpoint/2010/main" val="901809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Structured Reflection (35 mins)</a:t>
            </a:r>
          </a:p>
        </p:txBody>
      </p:sp>
    </p:spTree>
    <p:extLst>
      <p:ext uri="{BB962C8B-B14F-4D97-AF65-F5344CB8AC3E}">
        <p14:creationId xmlns:p14="http://schemas.microsoft.com/office/powerpoint/2010/main" val="59280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graphicFrame>
        <p:nvGraphicFramePr>
          <p:cNvPr id="2" name="Table 1">
            <a:extLst>
              <a:ext uri="{FF2B5EF4-FFF2-40B4-BE49-F238E27FC236}">
                <a16:creationId xmlns:a16="http://schemas.microsoft.com/office/drawing/2014/main" id="{6199DB0E-E0DE-4041-91CC-299C920FEFD4}"/>
              </a:ext>
            </a:extLst>
          </p:cNvPr>
          <p:cNvGraphicFramePr>
            <a:graphicFrameLocks noGrp="1"/>
          </p:cNvGraphicFramePr>
          <p:nvPr/>
        </p:nvGraphicFramePr>
        <p:xfrm>
          <a:off x="955566" y="1388276"/>
          <a:ext cx="10151370" cy="4401251"/>
        </p:xfrm>
        <a:graphic>
          <a:graphicData uri="http://schemas.openxmlformats.org/drawingml/2006/table">
            <a:tbl>
              <a:tblPr bandRow="1">
                <a:tableStyleId>{5940675A-B579-460E-94D1-54222C63F5DA}</a:tableStyleId>
              </a:tblPr>
              <a:tblGrid>
                <a:gridCol w="2646051">
                  <a:extLst>
                    <a:ext uri="{9D8B030D-6E8A-4147-A177-3AD203B41FA5}">
                      <a16:colId xmlns:a16="http://schemas.microsoft.com/office/drawing/2014/main" val="2203641260"/>
                    </a:ext>
                  </a:extLst>
                </a:gridCol>
                <a:gridCol w="3200400">
                  <a:extLst>
                    <a:ext uri="{9D8B030D-6E8A-4147-A177-3AD203B41FA5}">
                      <a16:colId xmlns:a16="http://schemas.microsoft.com/office/drawing/2014/main" val="3730249082"/>
                    </a:ext>
                  </a:extLst>
                </a:gridCol>
                <a:gridCol w="4304919">
                  <a:extLst>
                    <a:ext uri="{9D8B030D-6E8A-4147-A177-3AD203B41FA5}">
                      <a16:colId xmlns:a16="http://schemas.microsoft.com/office/drawing/2014/main" val="3289084205"/>
                    </a:ext>
                  </a:extLst>
                </a:gridCol>
              </a:tblGrid>
              <a:tr h="61354">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marR="0" lvl="0" indent="0" algn="ctr" defTabSz="914400" rtl="0" eaLnBrk="1" fontAlgn="auto" latinLnBrk="0" hangingPunct="1">
                        <a:lnSpc>
                          <a:spcPct val="106000"/>
                        </a:lnSpc>
                        <a:spcBef>
                          <a:spcPts val="0"/>
                        </a:spcBef>
                        <a:spcAft>
                          <a:spcPts val="800"/>
                        </a:spcAft>
                        <a:buClrTx/>
                        <a:buSzTx/>
                        <a:buFont typeface="+mj-lt"/>
                        <a:buNone/>
                        <a:tabLst/>
                        <a:defRPr/>
                      </a:pPr>
                      <a:r>
                        <a:rPr lang="en-US" sz="2000" dirty="0">
                          <a:effectLst/>
                        </a:rPr>
                        <a:t>Sub Competency</a:t>
                      </a:r>
                      <a:endParaRPr lang="en-US" sz="2000" dirty="0">
                        <a:effectLst/>
                        <a:latin typeface="+mj-lt"/>
                        <a:ea typeface="Calibri" panose="020F0502020204030204" pitchFamily="34" charset="0"/>
                      </a:endParaRPr>
                    </a:p>
                  </a:txBody>
                  <a:tcPr marL="16199" marR="16199" marT="0" marB="0"/>
                </a:tc>
                <a:extLst>
                  <a:ext uri="{0D108BD9-81ED-4DB2-BD59-A6C34878D82A}">
                    <a16:rowId xmlns:a16="http://schemas.microsoft.com/office/drawing/2014/main" val="738302084"/>
                  </a:ext>
                </a:extLst>
              </a:tr>
              <a:tr h="61354">
                <a:tc rowSpan="4">
                  <a:txBody>
                    <a:bodyPr/>
                    <a:lstStyle/>
                    <a:p>
                      <a:pPr>
                        <a:lnSpc>
                          <a:spcPct val="106000"/>
                        </a:lnSpc>
                        <a:spcAft>
                          <a:spcPts val="800"/>
                        </a:spcAft>
                      </a:pPr>
                      <a:r>
                        <a:rPr lang="en-US" sz="1200" dirty="0">
                          <a:effectLst/>
                          <a:latin typeface="+mj-lt"/>
                        </a:rPr>
                        <a:t>Data based decision making.</a:t>
                      </a:r>
                      <a:endParaRPr lang="en-US" sz="1200" dirty="0">
                        <a:effectLst/>
                        <a:latin typeface="+mj-lt"/>
                        <a:ea typeface="Calibri" panose="020F0502020204030204" pitchFamily="34" charset="0"/>
                      </a:endParaRPr>
                    </a:p>
                  </a:txBody>
                  <a:tcPr marL="16199" marR="16199" marT="0" marB="0" anchor="ctr"/>
                </a:tc>
                <a:tc>
                  <a:txBody>
                    <a:bodyPr/>
                    <a:lstStyle/>
                    <a:p>
                      <a:pPr>
                        <a:lnSpc>
                          <a:spcPct val="106000"/>
                        </a:lnSpc>
                        <a:spcAft>
                          <a:spcPts val="800"/>
                        </a:spcAft>
                      </a:pPr>
                      <a:r>
                        <a:rPr lang="en-US" sz="1200" dirty="0">
                          <a:effectLst/>
                          <a:latin typeface="+mj-lt"/>
                        </a:rPr>
                        <a:t>1.Managing, measuring work</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Planning and organizing </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data and information</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1568487103"/>
                  </a:ext>
                </a:extLst>
              </a:tr>
              <a:tr h="487935">
                <a:tc vMerge="1">
                  <a:txBody>
                    <a:bodyPr/>
                    <a:lstStyle/>
                    <a:p>
                      <a:endParaRPr lang="en-US"/>
                    </a:p>
                  </a:txBody>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US" sz="1200" dirty="0">
                          <a:effectLst/>
                          <a:latin typeface="+mj-lt"/>
                        </a:rPr>
                        <a:t>2.Planning and organizing</a:t>
                      </a:r>
                      <a:endParaRPr lang="en-US" sz="1200" dirty="0">
                        <a:effectLst/>
                        <a:latin typeface="+mj-lt"/>
                        <a:ea typeface="Calibri" panose="020F0502020204030204" pitchFamily="34" charset="0"/>
                      </a:endParaRPr>
                    </a:p>
                  </a:txBody>
                  <a:tcPr marL="16199" marR="16199" marT="0" marB="0" anchor="ctr"/>
                </a:tc>
                <a:tc>
                  <a:txBody>
                    <a:bodyPr/>
                    <a:lstStyle/>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Integrating systems, processes, and procedure</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data and records</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2310413890"/>
                  </a:ext>
                </a:extLst>
              </a:tr>
              <a:tr h="487935">
                <a:tc vMerge="1">
                  <a:txBody>
                    <a:bodyPr/>
                    <a:lstStyle/>
                    <a:p>
                      <a:endParaRPr lang="en-US"/>
                    </a:p>
                  </a:txBody>
                  <a:tcPr/>
                </a:tc>
                <a:tc>
                  <a:txBody>
                    <a:bodyPr/>
                    <a:lstStyle/>
                    <a:p>
                      <a:pPr>
                        <a:lnSpc>
                          <a:spcPct val="106000"/>
                        </a:lnSpc>
                        <a:spcAft>
                          <a:spcPts val="800"/>
                        </a:spcAft>
                      </a:pPr>
                      <a:r>
                        <a:rPr lang="en-US" sz="1200" dirty="0">
                          <a:effectLst/>
                          <a:latin typeface="+mj-lt"/>
                        </a:rPr>
                        <a:t>3.Reporting and feedback</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Writing and reading ability in both national languages (Dari and Pashtu)</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Observing events, attitude and actions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Understanding of MOE standards reporting formats.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Monitoring of planned activities of teachers.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Constructing and giving effective feedback</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3630632576"/>
                  </a:ext>
                </a:extLst>
              </a:tr>
              <a:tr h="564249">
                <a:tc vMerge="1">
                  <a:txBody>
                    <a:bodyPr/>
                    <a:lstStyle/>
                    <a:p>
                      <a:endParaRPr lang="en-US"/>
                    </a:p>
                  </a:txBody>
                  <a:tcPr/>
                </a:tc>
                <a:tc>
                  <a:txBody>
                    <a:bodyPr/>
                    <a:lstStyle/>
                    <a:p>
                      <a:pPr>
                        <a:lnSpc>
                          <a:spcPct val="106000"/>
                        </a:lnSpc>
                        <a:spcAft>
                          <a:spcPts val="800"/>
                        </a:spcAft>
                      </a:pPr>
                      <a:r>
                        <a:rPr lang="en-US" sz="1200" dirty="0">
                          <a:effectLst/>
                          <a:latin typeface="+mj-lt"/>
                        </a:rPr>
                        <a:t>4.Documentation and record keeping</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Knowledge and understanding of MOE record management procedures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Use of </a:t>
                      </a:r>
                      <a:r>
                        <a:rPr lang="en-US" sz="1200" dirty="0" err="1">
                          <a:effectLst/>
                          <a:latin typeface="+mj-lt"/>
                        </a:rPr>
                        <a:t>MoE</a:t>
                      </a:r>
                      <a:r>
                        <a:rPr lang="en-US" sz="1200" dirty="0">
                          <a:effectLst/>
                          <a:latin typeface="+mj-lt"/>
                        </a:rPr>
                        <a:t> formats for documentation and recording activities.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Ability to document and record events and activities.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and archiving files and documents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Storing, organizing and retrieving data and information</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3348220641"/>
                  </a:ext>
                </a:extLst>
              </a:tr>
            </a:tbl>
          </a:graphicData>
        </a:graphic>
      </p:graphicFrame>
    </p:spTree>
    <p:extLst>
      <p:ext uri="{BB962C8B-B14F-4D97-AF65-F5344CB8AC3E}">
        <p14:creationId xmlns:p14="http://schemas.microsoft.com/office/powerpoint/2010/main" val="211234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2031325"/>
          </a:xfrm>
          <a:prstGeom prst="rect">
            <a:avLst/>
          </a:prstGeom>
          <a:noFill/>
        </p:spPr>
        <p:txBody>
          <a:bodyPr wrap="square">
            <a:spAutoFit/>
          </a:bodyPr>
          <a:lstStyle/>
          <a:p>
            <a:pPr fontAlgn="base"/>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Interactive dairy is a strategy to include the supervisors’ voice in the training. </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trainees get to give live feedback on the design of the training that they are undertaking by engaging in a dialogue with the trainer. </a:t>
            </a:r>
          </a:p>
          <a:p>
            <a:pPr fontAlgn="base"/>
            <a:endPar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Rationale</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it will include supervisors’ voice in the training process. </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 it builds a transferable skill in the supervisors that they can use when they are working in the field with their supervisees. </a:t>
            </a:r>
          </a:p>
        </p:txBody>
      </p:sp>
    </p:spTree>
    <p:extLst>
      <p:ext uri="{BB962C8B-B14F-4D97-AF65-F5344CB8AC3E}">
        <p14:creationId xmlns:p14="http://schemas.microsoft.com/office/powerpoint/2010/main" val="1333693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diaries will be distributed to the facilitators along with the prompts for feedback on the training: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you enjoy the activities?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about in today’s training?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would you change about today’s training? Etc.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Directions</a:t>
            </a:r>
            <a:endPar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Supervisors, please write your notes for the facilitators in the diaries.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hese will then be collected.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trainers will respond to the diary entries by writing back. You will get the diaries back tomorrow.</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2559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2</a:t>
            </a:r>
          </a:p>
          <a:p>
            <a:r>
              <a:rPr lang="en-US" dirty="0">
                <a:latin typeface="+mj-lt"/>
              </a:rPr>
              <a:t>CONCEPT 2: DATA BASED DECISION MAKING</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32422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graphicFrame>
        <p:nvGraphicFramePr>
          <p:cNvPr id="2" name="Table 1">
            <a:extLst>
              <a:ext uri="{FF2B5EF4-FFF2-40B4-BE49-F238E27FC236}">
                <a16:creationId xmlns:a16="http://schemas.microsoft.com/office/drawing/2014/main" id="{6199DB0E-E0DE-4041-91CC-299C920FEFD4}"/>
              </a:ext>
            </a:extLst>
          </p:cNvPr>
          <p:cNvGraphicFramePr>
            <a:graphicFrameLocks noGrp="1"/>
          </p:cNvGraphicFramePr>
          <p:nvPr/>
        </p:nvGraphicFramePr>
        <p:xfrm>
          <a:off x="955566" y="1388276"/>
          <a:ext cx="10151370" cy="4401251"/>
        </p:xfrm>
        <a:graphic>
          <a:graphicData uri="http://schemas.openxmlformats.org/drawingml/2006/table">
            <a:tbl>
              <a:tblPr bandRow="1">
                <a:tableStyleId>{5940675A-B579-460E-94D1-54222C63F5DA}</a:tableStyleId>
              </a:tblPr>
              <a:tblGrid>
                <a:gridCol w="2646051">
                  <a:extLst>
                    <a:ext uri="{9D8B030D-6E8A-4147-A177-3AD203B41FA5}">
                      <a16:colId xmlns:a16="http://schemas.microsoft.com/office/drawing/2014/main" val="2203641260"/>
                    </a:ext>
                  </a:extLst>
                </a:gridCol>
                <a:gridCol w="3200400">
                  <a:extLst>
                    <a:ext uri="{9D8B030D-6E8A-4147-A177-3AD203B41FA5}">
                      <a16:colId xmlns:a16="http://schemas.microsoft.com/office/drawing/2014/main" val="3730249082"/>
                    </a:ext>
                  </a:extLst>
                </a:gridCol>
                <a:gridCol w="4304919">
                  <a:extLst>
                    <a:ext uri="{9D8B030D-6E8A-4147-A177-3AD203B41FA5}">
                      <a16:colId xmlns:a16="http://schemas.microsoft.com/office/drawing/2014/main" val="3289084205"/>
                    </a:ext>
                  </a:extLst>
                </a:gridCol>
              </a:tblGrid>
              <a:tr h="61354">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marR="0" lvl="0" indent="0" algn="ctr" defTabSz="914400" rtl="0" eaLnBrk="1" fontAlgn="auto" latinLnBrk="0" hangingPunct="1">
                        <a:lnSpc>
                          <a:spcPct val="106000"/>
                        </a:lnSpc>
                        <a:spcBef>
                          <a:spcPts val="0"/>
                        </a:spcBef>
                        <a:spcAft>
                          <a:spcPts val="800"/>
                        </a:spcAft>
                        <a:buClrTx/>
                        <a:buSzTx/>
                        <a:buFont typeface="+mj-lt"/>
                        <a:buNone/>
                        <a:tabLst/>
                        <a:defRPr/>
                      </a:pPr>
                      <a:r>
                        <a:rPr lang="en-US" sz="2000" dirty="0">
                          <a:effectLst/>
                        </a:rPr>
                        <a:t>Sub Competency</a:t>
                      </a:r>
                      <a:endParaRPr lang="en-US" sz="2000" dirty="0">
                        <a:effectLst/>
                        <a:latin typeface="+mj-lt"/>
                        <a:ea typeface="Calibri" panose="020F0502020204030204" pitchFamily="34" charset="0"/>
                      </a:endParaRPr>
                    </a:p>
                  </a:txBody>
                  <a:tcPr marL="16199" marR="16199" marT="0" marB="0"/>
                </a:tc>
                <a:extLst>
                  <a:ext uri="{0D108BD9-81ED-4DB2-BD59-A6C34878D82A}">
                    <a16:rowId xmlns:a16="http://schemas.microsoft.com/office/drawing/2014/main" val="738302084"/>
                  </a:ext>
                </a:extLst>
              </a:tr>
              <a:tr h="61354">
                <a:tc rowSpan="4">
                  <a:txBody>
                    <a:bodyPr/>
                    <a:lstStyle/>
                    <a:p>
                      <a:pPr>
                        <a:lnSpc>
                          <a:spcPct val="106000"/>
                        </a:lnSpc>
                        <a:spcAft>
                          <a:spcPts val="800"/>
                        </a:spcAft>
                      </a:pPr>
                      <a:r>
                        <a:rPr lang="en-US" sz="1200" dirty="0">
                          <a:effectLst/>
                          <a:latin typeface="+mj-lt"/>
                        </a:rPr>
                        <a:t>Data based decision making.</a:t>
                      </a:r>
                      <a:endParaRPr lang="en-US" sz="1200" dirty="0">
                        <a:effectLst/>
                        <a:latin typeface="+mj-lt"/>
                        <a:ea typeface="Calibri" panose="020F0502020204030204" pitchFamily="34" charset="0"/>
                      </a:endParaRPr>
                    </a:p>
                  </a:txBody>
                  <a:tcPr marL="16199" marR="16199" marT="0" marB="0" anchor="ctr"/>
                </a:tc>
                <a:tc>
                  <a:txBody>
                    <a:bodyPr/>
                    <a:lstStyle/>
                    <a:p>
                      <a:pPr>
                        <a:lnSpc>
                          <a:spcPct val="106000"/>
                        </a:lnSpc>
                        <a:spcAft>
                          <a:spcPts val="800"/>
                        </a:spcAft>
                      </a:pPr>
                      <a:r>
                        <a:rPr lang="en-US" sz="1200" dirty="0">
                          <a:effectLst/>
                          <a:latin typeface="+mj-lt"/>
                        </a:rPr>
                        <a:t>1.Managing, measuring work</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Planning and organizing </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data and information</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1568487103"/>
                  </a:ext>
                </a:extLst>
              </a:tr>
              <a:tr h="487935">
                <a:tc vMerge="1">
                  <a:txBody>
                    <a:bodyPr/>
                    <a:lstStyle/>
                    <a:p>
                      <a:endParaRPr lang="en-US"/>
                    </a:p>
                  </a:txBody>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US" sz="1200" dirty="0">
                          <a:effectLst/>
                          <a:latin typeface="+mj-lt"/>
                        </a:rPr>
                        <a:t>2.Planning and organizing</a:t>
                      </a:r>
                      <a:endParaRPr lang="en-US" sz="1200" dirty="0">
                        <a:effectLst/>
                        <a:latin typeface="+mj-lt"/>
                        <a:ea typeface="Calibri" panose="020F0502020204030204" pitchFamily="34" charset="0"/>
                      </a:endParaRPr>
                    </a:p>
                  </a:txBody>
                  <a:tcPr marL="16199" marR="16199" marT="0" marB="0" anchor="ctr"/>
                </a:tc>
                <a:tc>
                  <a:txBody>
                    <a:bodyPr/>
                    <a:lstStyle/>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Integrating systems, processes, and procedure</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data and records</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2310413890"/>
                  </a:ext>
                </a:extLst>
              </a:tr>
              <a:tr h="487935">
                <a:tc vMerge="1">
                  <a:txBody>
                    <a:bodyPr/>
                    <a:lstStyle/>
                    <a:p>
                      <a:endParaRPr lang="en-US"/>
                    </a:p>
                  </a:txBody>
                  <a:tcPr/>
                </a:tc>
                <a:tc>
                  <a:txBody>
                    <a:bodyPr/>
                    <a:lstStyle/>
                    <a:p>
                      <a:pPr>
                        <a:lnSpc>
                          <a:spcPct val="106000"/>
                        </a:lnSpc>
                        <a:spcAft>
                          <a:spcPts val="800"/>
                        </a:spcAft>
                      </a:pPr>
                      <a:r>
                        <a:rPr lang="en-US" sz="1200" dirty="0">
                          <a:effectLst/>
                          <a:latin typeface="+mj-lt"/>
                        </a:rPr>
                        <a:t>3.Reporting and feedback</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Writing and reading ability in both national languages (Dari and Pashtu)</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Observing events, attitude and actions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Understanding of MOE standards reporting formats.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Monitoring of planned activities of teachers.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Constructing and giving effective feedback</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3630632576"/>
                  </a:ext>
                </a:extLst>
              </a:tr>
              <a:tr h="564249">
                <a:tc vMerge="1">
                  <a:txBody>
                    <a:bodyPr/>
                    <a:lstStyle/>
                    <a:p>
                      <a:endParaRPr lang="en-US"/>
                    </a:p>
                  </a:txBody>
                  <a:tcPr/>
                </a:tc>
                <a:tc>
                  <a:txBody>
                    <a:bodyPr/>
                    <a:lstStyle/>
                    <a:p>
                      <a:pPr>
                        <a:lnSpc>
                          <a:spcPct val="106000"/>
                        </a:lnSpc>
                        <a:spcAft>
                          <a:spcPts val="800"/>
                        </a:spcAft>
                      </a:pPr>
                      <a:r>
                        <a:rPr lang="en-US" sz="1200" dirty="0">
                          <a:effectLst/>
                          <a:latin typeface="+mj-lt"/>
                        </a:rPr>
                        <a:t>4.Documentation and record keeping</a:t>
                      </a:r>
                      <a:endParaRPr lang="en-US" sz="1200" dirty="0">
                        <a:effectLst/>
                        <a:latin typeface="+mj-lt"/>
                        <a:ea typeface="Calibri" panose="020F0502020204030204" pitchFamily="34" charset="0"/>
                      </a:endParaRPr>
                    </a:p>
                  </a:txBody>
                  <a:tcPr marL="16199" marR="16199" marT="0" marB="0" anchor="ctr"/>
                </a:tc>
                <a:tc>
                  <a:txBody>
                    <a:bodyPr/>
                    <a:lstStyle/>
                    <a:p>
                      <a:pPr marL="342900" lvl="0" indent="-342900">
                        <a:lnSpc>
                          <a:spcPct val="106000"/>
                        </a:lnSpc>
                        <a:spcAft>
                          <a:spcPts val="800"/>
                        </a:spcAft>
                        <a:buFont typeface="+mj-lt"/>
                        <a:buAutoNum type="arabicPeriod"/>
                      </a:pPr>
                      <a:r>
                        <a:rPr lang="en-US" sz="1200" dirty="0">
                          <a:effectLst/>
                          <a:latin typeface="+mj-lt"/>
                        </a:rPr>
                        <a:t>Knowledge and understanding of MOE record management procedures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Use of </a:t>
                      </a:r>
                      <a:r>
                        <a:rPr lang="en-US" sz="1200" dirty="0" err="1">
                          <a:effectLst/>
                          <a:latin typeface="+mj-lt"/>
                        </a:rPr>
                        <a:t>MoE</a:t>
                      </a:r>
                      <a:r>
                        <a:rPr lang="en-US" sz="1200" dirty="0">
                          <a:effectLst/>
                          <a:latin typeface="+mj-lt"/>
                        </a:rPr>
                        <a:t> formats for documentation and recording activities.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Ability to document and record events and activities.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Managing and archiving files and documents</a:t>
                      </a:r>
                    </a:p>
                    <a:p>
                      <a:pPr marL="342900" marR="0" lvl="0" indent="-342900" algn="l" defTabSz="914400" rtl="0" eaLnBrk="1" fontAlgn="auto" latinLnBrk="0" hangingPunct="1">
                        <a:lnSpc>
                          <a:spcPct val="106000"/>
                        </a:lnSpc>
                        <a:spcBef>
                          <a:spcPts val="0"/>
                        </a:spcBef>
                        <a:spcAft>
                          <a:spcPts val="800"/>
                        </a:spcAft>
                        <a:buClrTx/>
                        <a:buSzTx/>
                        <a:buFont typeface="+mj-lt"/>
                        <a:buAutoNum type="arabicPeriod"/>
                        <a:tabLst/>
                        <a:defRPr/>
                      </a:pPr>
                      <a:r>
                        <a:rPr lang="en-US" sz="1200" dirty="0">
                          <a:effectLst/>
                          <a:latin typeface="+mj-lt"/>
                        </a:rPr>
                        <a:t>Storing, organizing and retrieving data and information</a:t>
                      </a:r>
                      <a:endParaRPr lang="en-US" sz="1200" dirty="0">
                        <a:effectLst/>
                        <a:latin typeface="+mj-lt"/>
                        <a:ea typeface="Calibri" panose="020F0502020204030204" pitchFamily="34" charset="0"/>
                      </a:endParaRPr>
                    </a:p>
                  </a:txBody>
                  <a:tcPr marL="16199" marR="16199" marT="0" marB="0" anchor="ctr"/>
                </a:tc>
                <a:extLst>
                  <a:ext uri="{0D108BD9-81ED-4DB2-BD59-A6C34878D82A}">
                    <a16:rowId xmlns:a16="http://schemas.microsoft.com/office/drawing/2014/main" val="3348220641"/>
                  </a:ext>
                </a:extLst>
              </a:tr>
            </a:tbl>
          </a:graphicData>
        </a:graphic>
      </p:graphicFrame>
    </p:spTree>
    <p:extLst>
      <p:ext uri="{BB962C8B-B14F-4D97-AF65-F5344CB8AC3E}">
        <p14:creationId xmlns:p14="http://schemas.microsoft.com/office/powerpoint/2010/main" val="83138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1383905" cy="369332"/>
          </a:xfrm>
          <a:prstGeom prst="rect">
            <a:avLst/>
          </a:prstGeom>
          <a:noFill/>
        </p:spPr>
        <p:txBody>
          <a:bodyPr wrap="none" rtlCol="0">
            <a:spAutoFit/>
          </a:bodyPr>
          <a:lstStyle/>
          <a:p>
            <a:r>
              <a:rPr lang="en-US" dirty="0"/>
              <a:t>Training Plan</a:t>
            </a:r>
          </a:p>
        </p:txBody>
      </p:sp>
      <p:graphicFrame>
        <p:nvGraphicFramePr>
          <p:cNvPr id="3" name="Table 2">
            <a:extLst>
              <a:ext uri="{FF2B5EF4-FFF2-40B4-BE49-F238E27FC236}">
                <a16:creationId xmlns:a16="http://schemas.microsoft.com/office/drawing/2014/main" id="{608CD22A-8FE1-4AD7-ACF4-66CC43DF8732}"/>
              </a:ext>
            </a:extLst>
          </p:cNvPr>
          <p:cNvGraphicFramePr>
            <a:graphicFrameLocks noGrp="1"/>
          </p:cNvGraphicFramePr>
          <p:nvPr>
            <p:extLst>
              <p:ext uri="{D42A27DB-BD31-4B8C-83A1-F6EECF244321}">
                <p14:modId xmlns:p14="http://schemas.microsoft.com/office/powerpoint/2010/main" val="3001343504"/>
              </p:ext>
            </p:extLst>
          </p:nvPr>
        </p:nvGraphicFramePr>
        <p:xfrm>
          <a:off x="652378" y="1274933"/>
          <a:ext cx="10972799" cy="4826611"/>
        </p:xfrm>
        <a:graphic>
          <a:graphicData uri="http://schemas.openxmlformats.org/drawingml/2006/table">
            <a:tbl>
              <a:tblPr bandRow="1">
                <a:tableStyleId>{5940675A-B579-460E-94D1-54222C63F5DA}</a:tableStyleId>
              </a:tblPr>
              <a:tblGrid>
                <a:gridCol w="1673846">
                  <a:extLst>
                    <a:ext uri="{9D8B030D-6E8A-4147-A177-3AD203B41FA5}">
                      <a16:colId xmlns:a16="http://schemas.microsoft.com/office/drawing/2014/main" val="1297911036"/>
                    </a:ext>
                  </a:extLst>
                </a:gridCol>
                <a:gridCol w="1313390">
                  <a:extLst>
                    <a:ext uri="{9D8B030D-6E8A-4147-A177-3AD203B41FA5}">
                      <a16:colId xmlns:a16="http://schemas.microsoft.com/office/drawing/2014/main" val="3273371867"/>
                    </a:ext>
                  </a:extLst>
                </a:gridCol>
                <a:gridCol w="7193336">
                  <a:extLst>
                    <a:ext uri="{9D8B030D-6E8A-4147-A177-3AD203B41FA5}">
                      <a16:colId xmlns:a16="http://schemas.microsoft.com/office/drawing/2014/main" val="1652477808"/>
                    </a:ext>
                  </a:extLst>
                </a:gridCol>
                <a:gridCol w="792227">
                  <a:extLst>
                    <a:ext uri="{9D8B030D-6E8A-4147-A177-3AD203B41FA5}">
                      <a16:colId xmlns:a16="http://schemas.microsoft.com/office/drawing/2014/main" val="889236356"/>
                    </a:ext>
                  </a:extLst>
                </a:gridCol>
              </a:tblGrid>
              <a:tr h="206222">
                <a:tc>
                  <a:txBody>
                    <a:bodyPr/>
                    <a:lstStyle/>
                    <a:p>
                      <a:pPr>
                        <a:lnSpc>
                          <a:spcPct val="100000"/>
                        </a:lnSpc>
                        <a:spcAft>
                          <a:spcPts val="0"/>
                        </a:spcAft>
                      </a:pPr>
                      <a:r>
                        <a:rPr lang="en-US" sz="1600" b="1" dirty="0">
                          <a:effectLst/>
                        </a:rPr>
                        <a:t>Sub-topic</a:t>
                      </a:r>
                      <a:endParaRPr lang="en-US" sz="1600" b="1" dirty="0">
                        <a:effectLst/>
                        <a:latin typeface="Calibri" panose="020F0502020204030204" pitchFamily="34" charset="0"/>
                        <a:ea typeface="Calibri" panose="020F0502020204030204" pitchFamily="34" charset="0"/>
                      </a:endParaRPr>
                    </a:p>
                  </a:txBody>
                  <a:tcPr marL="20112" marR="20112" marT="0" marB="0" anchor="ctr"/>
                </a:tc>
                <a:tc>
                  <a:txBody>
                    <a:bodyPr/>
                    <a:lstStyle/>
                    <a:p>
                      <a:pPr>
                        <a:lnSpc>
                          <a:spcPct val="100000"/>
                        </a:lnSpc>
                        <a:spcAft>
                          <a:spcPts val="0"/>
                        </a:spcAft>
                      </a:pPr>
                      <a:r>
                        <a:rPr lang="en-US" sz="1600" b="1" dirty="0">
                          <a:effectLst/>
                        </a:rPr>
                        <a:t>Concepts</a:t>
                      </a:r>
                      <a:endParaRPr lang="en-US" sz="1600" b="1" dirty="0">
                        <a:effectLst/>
                        <a:latin typeface="Calibri" panose="020F0502020204030204" pitchFamily="34" charset="0"/>
                        <a:ea typeface="Calibri" panose="020F0502020204030204" pitchFamily="34" charset="0"/>
                      </a:endParaRPr>
                    </a:p>
                  </a:txBody>
                  <a:tcPr marL="20112" marR="20112" marT="0" marB="0" anchor="ctr"/>
                </a:tc>
                <a:tc>
                  <a:txBody>
                    <a:bodyPr/>
                    <a:lstStyle/>
                    <a:p>
                      <a:pPr>
                        <a:lnSpc>
                          <a:spcPct val="100000"/>
                        </a:lnSpc>
                        <a:spcAft>
                          <a:spcPts val="0"/>
                        </a:spcAft>
                      </a:pPr>
                      <a:r>
                        <a:rPr lang="en-US" sz="1600" b="1" dirty="0">
                          <a:effectLst/>
                        </a:rPr>
                        <a:t>Pedagogy</a:t>
                      </a:r>
                      <a:endParaRPr lang="en-US" sz="1600" b="1" dirty="0">
                        <a:effectLst/>
                        <a:latin typeface="Calibri" panose="020F0502020204030204" pitchFamily="34" charset="0"/>
                        <a:ea typeface="Calibri" panose="020F0502020204030204" pitchFamily="34" charset="0"/>
                      </a:endParaRPr>
                    </a:p>
                  </a:txBody>
                  <a:tcPr marL="20112" marR="20112" marT="0" marB="0" anchor="ctr"/>
                </a:tc>
                <a:tc>
                  <a:txBody>
                    <a:bodyPr/>
                    <a:lstStyle/>
                    <a:p>
                      <a:pPr>
                        <a:lnSpc>
                          <a:spcPct val="100000"/>
                        </a:lnSpc>
                        <a:spcAft>
                          <a:spcPts val="0"/>
                        </a:spcAft>
                      </a:pPr>
                      <a:r>
                        <a:rPr lang="en-US" sz="1600" b="1" dirty="0">
                          <a:effectLst/>
                        </a:rPr>
                        <a:t>Time</a:t>
                      </a:r>
                      <a:endParaRPr lang="en-US" sz="1600" b="1"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1230119249"/>
                  </a:ext>
                </a:extLst>
              </a:tr>
              <a:tr h="102012">
                <a:tc gridSpan="4">
                  <a:txBody>
                    <a:bodyPr/>
                    <a:lstStyle/>
                    <a:p>
                      <a:pPr>
                        <a:lnSpc>
                          <a:spcPct val="100000"/>
                        </a:lnSpc>
                        <a:spcAft>
                          <a:spcPts val="0"/>
                        </a:spcAft>
                      </a:pPr>
                      <a:r>
                        <a:rPr lang="en-US" sz="1600" dirty="0">
                          <a:effectLst/>
                        </a:rPr>
                        <a:t>Competency Developed: B. Managing, measuring work, C. Planning and organizing, D. Reporting and feedback, E. Documentation and record keeping,</a:t>
                      </a:r>
                    </a:p>
                  </a:txBody>
                  <a:tcPr marL="20112" marR="20112" marT="0" marB="0" anchor="ctr"/>
                </a:tc>
                <a:tc hMerge="1">
                  <a:txBody>
                    <a:bodyPr/>
                    <a:lstStyle/>
                    <a:p>
                      <a:endParaRPr lang="en-US"/>
                    </a:p>
                  </a:txBody>
                  <a:tcPr/>
                </a:tc>
                <a:tc hMerge="1">
                  <a:txBody>
                    <a:bodyPr/>
                    <a:lstStyle/>
                    <a:p>
                      <a:endParaRPr lang="en-US"/>
                    </a:p>
                  </a:txBody>
                  <a:tcPr/>
                </a:tc>
                <a:tc hMerge="1">
                  <a:txBody>
                    <a:bodyPr/>
                    <a:lstStyle/>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2458809253"/>
                  </a:ext>
                </a:extLst>
              </a:tr>
              <a:tr h="310432">
                <a:tc rowSpan="14">
                  <a:txBody>
                    <a:bodyPr/>
                    <a:lstStyle/>
                    <a:p>
                      <a:pPr>
                        <a:lnSpc>
                          <a:spcPct val="100000"/>
                        </a:lnSpc>
                        <a:spcAft>
                          <a:spcPts val="0"/>
                        </a:spcAft>
                      </a:pPr>
                      <a:r>
                        <a:rPr lang="en-US" sz="1600" dirty="0">
                          <a:effectLst/>
                        </a:rPr>
                        <a:t>What does data say?</a:t>
                      </a:r>
                      <a:endParaRPr lang="en-US" sz="1600" dirty="0">
                        <a:effectLst/>
                        <a:latin typeface="Calibri" panose="020F0502020204030204" pitchFamily="34" charset="0"/>
                        <a:ea typeface="Calibri" panose="020F0502020204030204" pitchFamily="34" charset="0"/>
                      </a:endParaRPr>
                    </a:p>
                  </a:txBody>
                  <a:tcPr marL="20112" marR="20112" marT="0" marB="0" anchor="ctr"/>
                </a:tc>
                <a:tc rowSpan="6">
                  <a:txBody>
                    <a:bodyPr/>
                    <a:lstStyle/>
                    <a:p>
                      <a:pPr>
                        <a:lnSpc>
                          <a:spcPct val="100000"/>
                        </a:lnSpc>
                        <a:spcAft>
                          <a:spcPts val="0"/>
                        </a:spcAft>
                      </a:pPr>
                      <a:r>
                        <a:rPr lang="en-US" sz="1600" dirty="0">
                          <a:effectLst/>
                        </a:rPr>
                        <a:t>Concept 2: Data Based Decision Making</a:t>
                      </a:r>
                      <a:endParaRPr lang="en-US" sz="1600" dirty="0">
                        <a:effectLst/>
                        <a:latin typeface="Calibri" panose="020F0502020204030204" pitchFamily="34" charset="0"/>
                        <a:ea typeface="Calibri" panose="020F0502020204030204" pitchFamily="34" charset="0"/>
                      </a:endParaRPr>
                    </a:p>
                  </a:txBody>
                  <a:tcPr marL="20112" marR="20112" marT="0" marB="0" anchor="ctr"/>
                </a:tc>
                <a:tc>
                  <a:txBody>
                    <a:bodyPr/>
                    <a:lstStyle/>
                    <a:p>
                      <a:pPr>
                        <a:lnSpc>
                          <a:spcPct val="100000"/>
                        </a:lnSpc>
                        <a:spcAft>
                          <a:spcPts val="0"/>
                        </a:spcAft>
                      </a:pPr>
                      <a:r>
                        <a:rPr lang="en-US" sz="1600" dirty="0">
                          <a:effectLst/>
                        </a:rPr>
                        <a:t>Community Building Activity</a:t>
                      </a:r>
                      <a:endParaRPr lang="en-US" sz="1600" dirty="0">
                        <a:effectLst/>
                        <a:latin typeface="Calibri" panose="020F0502020204030204" pitchFamily="34" charset="0"/>
                        <a:ea typeface="Calibri" panose="020F0502020204030204" pitchFamily="34" charset="0"/>
                      </a:endParaRPr>
                    </a:p>
                  </a:txBody>
                  <a:tcPr marL="20112" marR="20112" marT="0" marB="0"/>
                </a:tc>
                <a:tc>
                  <a:txBody>
                    <a:bodyPr/>
                    <a:lstStyle/>
                    <a:p>
                      <a:pPr>
                        <a:lnSpc>
                          <a:spcPct val="100000"/>
                        </a:lnSpc>
                        <a:spcAft>
                          <a:spcPts val="0"/>
                        </a:spcAft>
                      </a:pPr>
                      <a:r>
                        <a:rPr lang="en-US" sz="1600" dirty="0">
                          <a:effectLst/>
                        </a:rPr>
                        <a:t>15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1509210551"/>
                  </a:ext>
                </a:extLst>
              </a:tr>
              <a:tr h="362537">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Intro to data literacy and school-based data</a:t>
                      </a:r>
                      <a:endParaRPr lang="en-US" sz="1600" dirty="0"/>
                    </a:p>
                  </a:txBody>
                  <a:tcPr marL="20112" marR="20112" marT="0" marB="0"/>
                </a:tc>
                <a:tc>
                  <a:txBody>
                    <a:bodyPr/>
                    <a:lstStyle/>
                    <a:p>
                      <a:pPr>
                        <a:lnSpc>
                          <a:spcPct val="100000"/>
                        </a:lnSpc>
                        <a:spcAft>
                          <a:spcPts val="0"/>
                        </a:spcAft>
                      </a:pPr>
                      <a:r>
                        <a:rPr lang="en-US" sz="1600" dirty="0">
                          <a:effectLst/>
                        </a:rPr>
                        <a:t>30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3351156729"/>
                  </a:ext>
                </a:extLst>
              </a:tr>
              <a:tr h="334375">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t>Activity 1: Reflection</a:t>
                      </a:r>
                    </a:p>
                  </a:txBody>
                  <a:tcPr marL="20112" marR="20112" marT="0" marB="0"/>
                </a:tc>
                <a:tc>
                  <a:txBody>
                    <a:bodyPr/>
                    <a:lstStyle/>
                    <a:p>
                      <a:pPr>
                        <a:lnSpc>
                          <a:spcPct val="100000"/>
                        </a:lnSpc>
                        <a:spcAft>
                          <a:spcPts val="0"/>
                        </a:spcAft>
                      </a:pPr>
                      <a:r>
                        <a:rPr lang="en-US" sz="1600" dirty="0">
                          <a:effectLst/>
                        </a:rPr>
                        <a:t>30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130811121"/>
                  </a:ext>
                </a:extLst>
              </a:tr>
              <a:tr h="49907">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Small Break</a:t>
                      </a:r>
                      <a:endParaRPr lang="en-US" sz="1600" dirty="0"/>
                    </a:p>
                  </a:txBody>
                  <a:tcPr marL="20112" marR="20112" marT="0" marB="0" anchor="ctr">
                    <a:solidFill>
                      <a:schemeClr val="bg2">
                        <a:lumMod val="90000"/>
                      </a:schemeClr>
                    </a:solidFill>
                  </a:tcPr>
                </a:tc>
                <a:tc>
                  <a:txBody>
                    <a:bodyPr/>
                    <a:lstStyle/>
                    <a:p>
                      <a:pPr>
                        <a:lnSpc>
                          <a:spcPct val="100000"/>
                        </a:lnSpc>
                        <a:spcAft>
                          <a:spcPts val="0"/>
                        </a:spcAft>
                      </a:pPr>
                      <a:r>
                        <a:rPr lang="en-US" sz="1600" dirty="0">
                          <a:effectLst/>
                        </a:rPr>
                        <a:t>10 mins</a:t>
                      </a:r>
                      <a:endParaRPr lang="en-US" sz="1600" dirty="0">
                        <a:effectLst/>
                        <a:latin typeface="Calibri" panose="020F0502020204030204" pitchFamily="34" charset="0"/>
                        <a:ea typeface="Calibri" panose="020F0502020204030204" pitchFamily="34" charset="0"/>
                      </a:endParaRPr>
                    </a:p>
                  </a:txBody>
                  <a:tcPr marL="20112" marR="20112" marT="0" marB="0">
                    <a:solidFill>
                      <a:schemeClr val="bg2">
                        <a:lumMod val="90000"/>
                      </a:schemeClr>
                    </a:solidFill>
                  </a:tcPr>
                </a:tc>
                <a:extLst>
                  <a:ext uri="{0D108BD9-81ED-4DB2-BD59-A6C34878D82A}">
                    <a16:rowId xmlns:a16="http://schemas.microsoft.com/office/drawing/2014/main" val="2549895073"/>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t>Types of data: presentation</a:t>
                      </a:r>
                    </a:p>
                  </a:txBody>
                  <a:tcPr marL="20112" marR="20112" marT="0" marB="0"/>
                </a:tc>
                <a:tc>
                  <a:txBody>
                    <a:bodyPr/>
                    <a:lstStyle/>
                    <a:p>
                      <a:pPr>
                        <a:lnSpc>
                          <a:spcPct val="100000"/>
                        </a:lnSpc>
                        <a:spcAft>
                          <a:spcPts val="0"/>
                        </a:spcAft>
                      </a:pPr>
                      <a:r>
                        <a:rPr lang="en-US" sz="1600" dirty="0">
                          <a:effectLst/>
                        </a:rPr>
                        <a:t>30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1181737118"/>
                  </a:ext>
                </a:extLst>
              </a:tr>
              <a:tr h="249795">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Activity 2: Interactive group work on school data profile</a:t>
                      </a:r>
                    </a:p>
                  </a:txBody>
                  <a:tcPr marL="20112" marR="20112" marT="0" marB="0"/>
                </a:tc>
                <a:tc>
                  <a:txBody>
                    <a:bodyPr/>
                    <a:lstStyle/>
                    <a:p>
                      <a:pPr>
                        <a:lnSpc>
                          <a:spcPct val="100000"/>
                        </a:lnSpc>
                        <a:spcAft>
                          <a:spcPts val="0"/>
                        </a:spcAft>
                      </a:pPr>
                      <a:r>
                        <a:rPr lang="en-US" sz="1600" dirty="0">
                          <a:effectLst/>
                        </a:rPr>
                        <a:t>45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3022087065"/>
                  </a:ext>
                </a:extLst>
              </a:tr>
              <a:tr h="49907">
                <a:tc vMerge="1">
                  <a:txBody>
                    <a:bodyPr/>
                    <a:lstStyle/>
                    <a:p>
                      <a:endParaRPr lang="en-US"/>
                    </a:p>
                  </a:txBody>
                  <a:tcPr/>
                </a:tc>
                <a:tc rowSpan="8">
                  <a:txBody>
                    <a:bodyPr/>
                    <a:lstStyle/>
                    <a:p>
                      <a:pPr>
                        <a:lnSpc>
                          <a:spcPct val="100000"/>
                        </a:lnSpc>
                        <a:spcAft>
                          <a:spcPts val="0"/>
                        </a:spcAft>
                      </a:pPr>
                      <a:r>
                        <a:rPr lang="en-US" sz="1600" dirty="0">
                          <a:effectLst/>
                        </a:rPr>
                        <a:t>Concept 3: Systems of data</a:t>
                      </a:r>
                      <a:endParaRPr lang="en-US" sz="1600" dirty="0"/>
                    </a:p>
                  </a:txBody>
                  <a:tcPr marL="20112" marR="20112" marT="0" marB="0" anchor="ctr"/>
                </a:tc>
                <a:tc>
                  <a:txBody>
                    <a:bodyPr/>
                    <a:lstStyle/>
                    <a:p>
                      <a:pPr>
                        <a:lnSpc>
                          <a:spcPct val="100000"/>
                        </a:lnSpc>
                        <a:spcAft>
                          <a:spcPts val="0"/>
                        </a:spcAft>
                      </a:pPr>
                      <a:r>
                        <a:rPr lang="en-US" sz="1600" dirty="0">
                          <a:effectLst/>
                        </a:rPr>
                        <a:t>Lunch</a:t>
                      </a:r>
                      <a:endParaRPr lang="en-US" sz="1600" dirty="0"/>
                    </a:p>
                  </a:txBody>
                  <a:tcPr marL="20112" marR="20112" marT="0" marB="0">
                    <a:solidFill>
                      <a:schemeClr val="bg2">
                        <a:lumMod val="90000"/>
                      </a:schemeClr>
                    </a:solidFill>
                  </a:tcPr>
                </a:tc>
                <a:tc>
                  <a:txBody>
                    <a:bodyPr/>
                    <a:lstStyle/>
                    <a:p>
                      <a:pPr>
                        <a:lnSpc>
                          <a:spcPct val="100000"/>
                        </a:lnSpc>
                        <a:spcAft>
                          <a:spcPts val="0"/>
                        </a:spcAft>
                      </a:pPr>
                      <a:r>
                        <a:rPr lang="en-US" sz="1600" dirty="0">
                          <a:effectLst/>
                        </a:rPr>
                        <a:t>60 mins</a:t>
                      </a:r>
                      <a:endParaRPr lang="en-US" sz="1600" dirty="0">
                        <a:effectLst/>
                        <a:latin typeface="Calibri" panose="020F0502020204030204" pitchFamily="34" charset="0"/>
                        <a:ea typeface="Calibri" panose="020F0502020204030204" pitchFamily="34" charset="0"/>
                      </a:endParaRPr>
                    </a:p>
                  </a:txBody>
                  <a:tcPr marL="20112" marR="20112" marT="0" marB="0">
                    <a:solidFill>
                      <a:schemeClr val="bg2">
                        <a:lumMod val="90000"/>
                      </a:schemeClr>
                    </a:solidFill>
                  </a:tcPr>
                </a:tc>
                <a:extLst>
                  <a:ext uri="{0D108BD9-81ED-4DB2-BD59-A6C34878D82A}">
                    <a16:rowId xmlns:a16="http://schemas.microsoft.com/office/drawing/2014/main" val="3276391905"/>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Data profile template overview</a:t>
                      </a:r>
                      <a:endParaRPr lang="en-US" sz="1600" dirty="0"/>
                    </a:p>
                  </a:txBody>
                  <a:tcPr marL="20112" marR="20112" marT="0" marB="0"/>
                </a:tc>
                <a:tc>
                  <a:txBody>
                    <a:bodyPr/>
                    <a:lstStyle/>
                    <a:p>
                      <a:pPr>
                        <a:lnSpc>
                          <a:spcPct val="100000"/>
                        </a:lnSpc>
                        <a:spcAft>
                          <a:spcPts val="0"/>
                        </a:spcAft>
                      </a:pPr>
                      <a:r>
                        <a:rPr lang="en-US" sz="1600" dirty="0">
                          <a:effectLst/>
                        </a:rPr>
                        <a:t>20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91166284"/>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Activity 3: Creating data profiles of schools</a:t>
                      </a:r>
                      <a:endParaRPr lang="en-US" sz="1600" dirty="0"/>
                    </a:p>
                  </a:txBody>
                  <a:tcPr marL="20112" marR="20112" marT="0" marB="0"/>
                </a:tc>
                <a:tc>
                  <a:txBody>
                    <a:bodyPr/>
                    <a:lstStyle/>
                    <a:p>
                      <a:pPr>
                        <a:lnSpc>
                          <a:spcPct val="100000"/>
                        </a:lnSpc>
                        <a:spcAft>
                          <a:spcPts val="0"/>
                        </a:spcAft>
                      </a:pPr>
                      <a:r>
                        <a:rPr lang="en-US" sz="1600" dirty="0">
                          <a:effectLst/>
                        </a:rPr>
                        <a:t>30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3295365244"/>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t>Making sense of data</a:t>
                      </a:r>
                    </a:p>
                  </a:txBody>
                  <a:tcPr marL="20112" marR="20112" marT="0" marB="0"/>
                </a:tc>
                <a:tc>
                  <a:txBody>
                    <a:bodyPr/>
                    <a:lstStyle/>
                    <a:p>
                      <a:pPr>
                        <a:lnSpc>
                          <a:spcPct val="100000"/>
                        </a:lnSpc>
                        <a:spcAft>
                          <a:spcPts val="0"/>
                        </a:spcAft>
                      </a:pPr>
                      <a:r>
                        <a:rPr lang="en-US" sz="1600" dirty="0">
                          <a:effectLst/>
                          <a:latin typeface="Calibri" panose="020F0502020204030204" pitchFamily="34" charset="0"/>
                          <a:ea typeface="Calibri" panose="020F0502020204030204" pitchFamily="34" charset="0"/>
                        </a:rPr>
                        <a:t>25 mins</a:t>
                      </a:r>
                    </a:p>
                  </a:txBody>
                  <a:tcPr marL="20112" marR="20112" marT="0" marB="0"/>
                </a:tc>
                <a:extLst>
                  <a:ext uri="{0D108BD9-81ED-4DB2-BD59-A6C34878D82A}">
                    <a16:rowId xmlns:a16="http://schemas.microsoft.com/office/drawing/2014/main" val="805661027"/>
                  </a:ext>
                </a:extLst>
              </a:tr>
              <a:tr h="49907">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Small Break</a:t>
                      </a:r>
                      <a:endParaRPr lang="en-US" sz="1600" dirty="0"/>
                    </a:p>
                  </a:txBody>
                  <a:tcPr marL="20112" marR="20112" marT="0" marB="0" anchor="ctr">
                    <a:solidFill>
                      <a:schemeClr val="bg2">
                        <a:lumMod val="90000"/>
                      </a:schemeClr>
                    </a:solidFill>
                  </a:tcPr>
                </a:tc>
                <a:tc>
                  <a:txBody>
                    <a:bodyPr/>
                    <a:lstStyle/>
                    <a:p>
                      <a:pPr marL="0" lvl="0">
                        <a:lnSpc>
                          <a:spcPct val="100000"/>
                        </a:lnSpc>
                        <a:spcAft>
                          <a:spcPts val="0"/>
                        </a:spcAft>
                      </a:pPr>
                      <a:r>
                        <a:rPr lang="en-US" sz="1600" dirty="0">
                          <a:effectLst/>
                        </a:rPr>
                        <a:t>10 mins </a:t>
                      </a:r>
                      <a:endParaRPr lang="en-US" sz="1600" dirty="0">
                        <a:effectLst/>
                        <a:latin typeface="Calibri" panose="020F0502020204030204" pitchFamily="34" charset="0"/>
                        <a:ea typeface="Calibri" panose="020F0502020204030204" pitchFamily="34" charset="0"/>
                      </a:endParaRPr>
                    </a:p>
                  </a:txBody>
                  <a:tcPr marL="20112" marR="20112" marT="0" marB="0">
                    <a:solidFill>
                      <a:schemeClr val="bg2">
                        <a:lumMod val="90000"/>
                      </a:schemeClr>
                    </a:solidFill>
                  </a:tcPr>
                </a:tc>
                <a:extLst>
                  <a:ext uri="{0D108BD9-81ED-4DB2-BD59-A6C34878D82A}">
                    <a16:rowId xmlns:a16="http://schemas.microsoft.com/office/drawing/2014/main" val="60279810"/>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Making sense of data with examples</a:t>
                      </a:r>
                      <a:endParaRPr lang="en-US" sz="1600" dirty="0"/>
                    </a:p>
                  </a:txBody>
                  <a:tcPr marL="20112" marR="20112" marT="0" marB="0"/>
                </a:tc>
                <a:tc>
                  <a:txBody>
                    <a:bodyPr/>
                    <a:lstStyle/>
                    <a:p>
                      <a:pPr>
                        <a:lnSpc>
                          <a:spcPct val="100000"/>
                        </a:lnSpc>
                        <a:spcAft>
                          <a:spcPts val="0"/>
                        </a:spcAft>
                      </a:pPr>
                      <a:r>
                        <a:rPr lang="en-US" sz="1600" dirty="0">
                          <a:effectLst/>
                        </a:rPr>
                        <a:t>20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3237207061"/>
                  </a:ext>
                </a:extLst>
              </a:tr>
              <a:tr h="137928">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Activity 4: Do it yourself</a:t>
                      </a:r>
                    </a:p>
                  </a:txBody>
                  <a:tcPr marL="20112" marR="20112" marT="0" marB="0"/>
                </a:tc>
                <a:tc>
                  <a:txBody>
                    <a:bodyPr/>
                    <a:lstStyle/>
                    <a:p>
                      <a:pPr>
                        <a:lnSpc>
                          <a:spcPct val="100000"/>
                        </a:lnSpc>
                        <a:spcAft>
                          <a:spcPts val="0"/>
                        </a:spcAft>
                      </a:pPr>
                      <a:r>
                        <a:rPr lang="en-US" sz="1600" dirty="0">
                          <a:effectLst/>
                        </a:rPr>
                        <a:t>55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573550160"/>
                  </a:ext>
                </a:extLst>
              </a:tr>
              <a:tr h="310432">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600" dirty="0">
                          <a:effectLst/>
                        </a:rPr>
                        <a:t>Structured reflection for the day</a:t>
                      </a:r>
                      <a:endParaRPr lang="en-US" sz="1600" dirty="0"/>
                    </a:p>
                  </a:txBody>
                  <a:tcPr marL="20112" marR="20112" marT="0" marB="0"/>
                </a:tc>
                <a:tc>
                  <a:txBody>
                    <a:bodyPr/>
                    <a:lstStyle/>
                    <a:p>
                      <a:pPr>
                        <a:lnSpc>
                          <a:spcPct val="100000"/>
                        </a:lnSpc>
                        <a:spcAft>
                          <a:spcPts val="0"/>
                        </a:spcAft>
                      </a:pPr>
                      <a:r>
                        <a:rPr lang="en-US" sz="1600" dirty="0">
                          <a:effectLst/>
                        </a:rPr>
                        <a:t>35 mins</a:t>
                      </a:r>
                      <a:endParaRPr lang="en-US" sz="1600" dirty="0">
                        <a:effectLst/>
                        <a:latin typeface="Calibri" panose="020F0502020204030204" pitchFamily="34" charset="0"/>
                        <a:ea typeface="Calibri" panose="020F0502020204030204" pitchFamily="34" charset="0"/>
                      </a:endParaRPr>
                    </a:p>
                  </a:txBody>
                  <a:tcPr marL="20112" marR="20112" marT="0" marB="0"/>
                </a:tc>
                <a:extLst>
                  <a:ext uri="{0D108BD9-81ED-4DB2-BD59-A6C34878D82A}">
                    <a16:rowId xmlns:a16="http://schemas.microsoft.com/office/drawing/2014/main" val="548174856"/>
                  </a:ext>
                </a:extLst>
              </a:tr>
            </a:tbl>
          </a:graphicData>
        </a:graphic>
      </p:graphicFrame>
    </p:spTree>
    <p:extLst>
      <p:ext uri="{BB962C8B-B14F-4D97-AF65-F5344CB8AC3E}">
        <p14:creationId xmlns:p14="http://schemas.microsoft.com/office/powerpoint/2010/main" val="30960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9" name="Rectangle 3">
            <a:extLst>
              <a:ext uri="{FF2B5EF4-FFF2-40B4-BE49-F238E27FC236}">
                <a16:creationId xmlns:a16="http://schemas.microsoft.com/office/drawing/2014/main" id="{260A3BD0-6819-4974-B363-3C7DDABDB582}"/>
              </a:ext>
            </a:extLst>
          </p:cNvPr>
          <p:cNvSpPr txBox="1">
            <a:spLocks noChangeArrowheads="1"/>
          </p:cNvSpPr>
          <p:nvPr/>
        </p:nvSpPr>
        <p:spPr>
          <a:xfrm>
            <a:off x="955566" y="1600200"/>
            <a:ext cx="1047443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mj-lt"/>
              </a:rPr>
              <a:t>Data literacy refers to “the ability to collect, analyze, communicate and use multiple measures of data to continuously improve all aspects of learning organization, especially teaching and learning.”</a:t>
            </a:r>
          </a:p>
          <a:p>
            <a:pPr marL="0" indent="0">
              <a:buNone/>
            </a:pPr>
            <a:endParaRPr lang="en-US" altLang="en-US" dirty="0">
              <a:latin typeface="+mj-lt"/>
            </a:endParaRPr>
          </a:p>
          <a:p>
            <a:pPr marL="0" indent="0">
              <a:buNone/>
            </a:pPr>
            <a:r>
              <a:rPr lang="en-US" altLang="en-US" dirty="0">
                <a:latin typeface="+mj-lt"/>
              </a:rPr>
              <a:t>The supervisors should be able to transform the data into useful information and then act on that.</a:t>
            </a:r>
          </a:p>
        </p:txBody>
      </p:sp>
    </p:spTree>
    <p:extLst>
      <p:ext uri="{BB962C8B-B14F-4D97-AF65-F5344CB8AC3E}">
        <p14:creationId xmlns:p14="http://schemas.microsoft.com/office/powerpoint/2010/main" val="85740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9" name="Rectangle 3">
            <a:extLst>
              <a:ext uri="{FF2B5EF4-FFF2-40B4-BE49-F238E27FC236}">
                <a16:creationId xmlns:a16="http://schemas.microsoft.com/office/drawing/2014/main" id="{260A3BD0-6819-4974-B363-3C7DDABDB582}"/>
              </a:ext>
            </a:extLst>
          </p:cNvPr>
          <p:cNvSpPr txBox="1">
            <a:spLocks noChangeArrowheads="1"/>
          </p:cNvSpPr>
          <p:nvPr/>
        </p:nvSpPr>
        <p:spPr>
          <a:xfrm>
            <a:off x="3571374" y="2129589"/>
            <a:ext cx="5049253" cy="2598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latin typeface="+mj-lt"/>
            </a:endParaRPr>
          </a:p>
          <a:p>
            <a:pPr algn="ctr">
              <a:buFontTx/>
              <a:buNone/>
            </a:pPr>
            <a:r>
              <a:rPr lang="en-US" altLang="en-US" dirty="0">
                <a:latin typeface="+mj-lt"/>
              </a:rPr>
              <a:t>If you can’t </a:t>
            </a:r>
            <a:r>
              <a:rPr lang="en-US" altLang="en-US" u="sng" dirty="0">
                <a:latin typeface="+mj-lt"/>
              </a:rPr>
              <a:t>measure</a:t>
            </a:r>
            <a:r>
              <a:rPr lang="en-US" altLang="en-US" dirty="0">
                <a:latin typeface="+mj-lt"/>
              </a:rPr>
              <a:t> it –</a:t>
            </a:r>
          </a:p>
          <a:p>
            <a:pPr algn="ctr">
              <a:buFontTx/>
              <a:buNone/>
            </a:pPr>
            <a:endParaRPr lang="en-US" altLang="en-US" dirty="0">
              <a:latin typeface="+mj-lt"/>
            </a:endParaRPr>
          </a:p>
          <a:p>
            <a:pPr algn="ctr">
              <a:buFontTx/>
              <a:buNone/>
            </a:pPr>
            <a:r>
              <a:rPr lang="en-US" altLang="en-US" dirty="0">
                <a:latin typeface="+mj-lt"/>
              </a:rPr>
              <a:t>You </a:t>
            </a:r>
            <a:r>
              <a:rPr lang="en-US" altLang="en-US" u="sng" dirty="0">
                <a:latin typeface="+mj-lt"/>
              </a:rPr>
              <a:t>probably</a:t>
            </a:r>
            <a:r>
              <a:rPr lang="en-US" altLang="en-US" dirty="0">
                <a:latin typeface="+mj-lt"/>
              </a:rPr>
              <a:t> can't manage it.</a:t>
            </a:r>
          </a:p>
          <a:p>
            <a:endParaRPr lang="en-US" altLang="en-US" dirty="0">
              <a:latin typeface="+mj-lt"/>
            </a:endParaRPr>
          </a:p>
          <a:p>
            <a:pPr>
              <a:buFontTx/>
              <a:buNone/>
            </a:pPr>
            <a:endParaRPr lang="en-US" altLang="en-US" dirty="0">
              <a:latin typeface="+mj-lt"/>
            </a:endParaRPr>
          </a:p>
        </p:txBody>
      </p:sp>
    </p:spTree>
    <p:extLst>
      <p:ext uri="{BB962C8B-B14F-4D97-AF65-F5344CB8AC3E}">
        <p14:creationId xmlns:p14="http://schemas.microsoft.com/office/powerpoint/2010/main" val="1055313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9" name="Rectangle 3">
            <a:extLst>
              <a:ext uri="{FF2B5EF4-FFF2-40B4-BE49-F238E27FC236}">
                <a16:creationId xmlns:a16="http://schemas.microsoft.com/office/drawing/2014/main" id="{260A3BD0-6819-4974-B363-3C7DDABDB582}"/>
              </a:ext>
            </a:extLst>
          </p:cNvPr>
          <p:cNvSpPr txBox="1">
            <a:spLocks noChangeArrowheads="1"/>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mj-lt"/>
              </a:rPr>
              <a:t>Types of data: Demographics data</a:t>
            </a:r>
          </a:p>
          <a:p>
            <a:pPr marL="0" indent="0">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Demographics data answers questions to establish the context for the school, and describes the teachers, staff and students in the schools. Examples of demographics data include:</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students in schools</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Distribution of students w.r.t gender/ other diversity categories</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grades of students</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truancy data</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truancy data</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students who drop out each year</a:t>
            </a:r>
            <a:endParaRPr lang="en-US"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teachers by experience etc</a:t>
            </a:r>
            <a:endParaRPr lang="en-US" altLang="en-US" dirty="0">
              <a:latin typeface="+mj-lt"/>
            </a:endParaRPr>
          </a:p>
        </p:txBody>
      </p:sp>
    </p:spTree>
    <p:extLst>
      <p:ext uri="{BB962C8B-B14F-4D97-AF65-F5344CB8AC3E}">
        <p14:creationId xmlns:p14="http://schemas.microsoft.com/office/powerpoint/2010/main" val="363132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9" name="Rectangle 3">
            <a:extLst>
              <a:ext uri="{FF2B5EF4-FFF2-40B4-BE49-F238E27FC236}">
                <a16:creationId xmlns:a16="http://schemas.microsoft.com/office/drawing/2014/main" id="{260A3BD0-6819-4974-B363-3C7DDABDB582}"/>
              </a:ext>
            </a:extLst>
          </p:cNvPr>
          <p:cNvSpPr txBox="1">
            <a:spLocks noChangeArrowheads="1"/>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mj-lt"/>
              </a:rPr>
              <a:t>Types of data: Perception data</a:t>
            </a:r>
          </a:p>
          <a:p>
            <a:pPr marL="0" indent="0">
              <a:lnSpc>
                <a:spcPct val="106000"/>
              </a:lnSpc>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Perceptions data are important because they answer questions to assess the school culture and organizational processes. Perceptions data are usually collected by using a survey questionnaire, highlighting the staff vision, their beliefs about school culture etc. Student perception data collected through questionnaires adds a different lens to the information generated from staff data. Supervisors can also be trained in conducting focus group interviews so that they can understand the perceptions in detail. What, So what, now what template can be used to document focus group conversations.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887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9" name="Rectangle 3">
            <a:extLst>
              <a:ext uri="{FF2B5EF4-FFF2-40B4-BE49-F238E27FC236}">
                <a16:creationId xmlns:a16="http://schemas.microsoft.com/office/drawing/2014/main" id="{260A3BD0-6819-4974-B363-3C7DDABDB582}"/>
              </a:ext>
            </a:extLst>
          </p:cNvPr>
          <p:cNvSpPr txBox="1">
            <a:spLocks noChangeArrowheads="1"/>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mj-lt"/>
              </a:rPr>
              <a:t>Types of data: Student Learning data</a:t>
            </a:r>
          </a:p>
          <a:p>
            <a:pPr marL="228600">
              <a:lnSpc>
                <a:spcPct val="106000"/>
              </a:lnSpc>
              <a:spcAft>
                <a:spcPts val="800"/>
              </a:spcAft>
            </a:pPr>
            <a:endParaRPr lang="en-US" sz="1800" dirty="0">
              <a:effectLst/>
              <a:latin typeface="Calibri" panose="020F0502020204030204" pitchFamily="34" charset="0"/>
              <a:ea typeface="Calibri" panose="020F0502020204030204" pitchFamily="34" charset="0"/>
            </a:endParaRPr>
          </a:p>
          <a:p>
            <a:pPr>
              <a:lnSpc>
                <a:spcPct val="106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learning data is commonly collected in forms of summative and formative assessments. Supervisors can guide the teachers to use classroom assessments to inform and influence instruction. They can also use rubrics to capture formative data about teacher performance and guide them in their ongoing learning efforts. </a:t>
            </a:r>
            <a:endParaRPr lang="en-US" altLang="en-US" sz="1200" dirty="0">
              <a:latin typeface="+mj-lt"/>
            </a:endParaRPr>
          </a:p>
          <a:p>
            <a:pPr marL="342900" lvl="0" indent="-342900">
              <a:lnSpc>
                <a:spcPct val="106000"/>
              </a:lnSpc>
              <a:spcAft>
                <a:spcPts val="800"/>
              </a:spcAft>
              <a:buFont typeface="+mj-lt"/>
              <a:buAutoNum type="arabicPeriod"/>
            </a:pPr>
            <a:endParaRPr lang="en-US" altLang="en-US" sz="1200" dirty="0">
              <a:latin typeface="+mj-lt"/>
            </a:endParaRPr>
          </a:p>
        </p:txBody>
      </p:sp>
    </p:spTree>
    <p:extLst>
      <p:ext uri="{BB962C8B-B14F-4D97-AF65-F5344CB8AC3E}">
        <p14:creationId xmlns:p14="http://schemas.microsoft.com/office/powerpoint/2010/main" val="8807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graphicFrame>
        <p:nvGraphicFramePr>
          <p:cNvPr id="2" name="Table 1">
            <a:extLst>
              <a:ext uri="{FF2B5EF4-FFF2-40B4-BE49-F238E27FC236}">
                <a16:creationId xmlns:a16="http://schemas.microsoft.com/office/drawing/2014/main" id="{B21AE937-9BBC-4FEF-B17A-C363E9A6A690}"/>
              </a:ext>
            </a:extLst>
          </p:cNvPr>
          <p:cNvGraphicFramePr>
            <a:graphicFrameLocks noGrp="1"/>
          </p:cNvGraphicFramePr>
          <p:nvPr>
            <p:extLst>
              <p:ext uri="{D42A27DB-BD31-4B8C-83A1-F6EECF244321}">
                <p14:modId xmlns:p14="http://schemas.microsoft.com/office/powerpoint/2010/main" val="3615033937"/>
              </p:ext>
            </p:extLst>
          </p:nvPr>
        </p:nvGraphicFramePr>
        <p:xfrm>
          <a:off x="955566" y="1274933"/>
          <a:ext cx="10345035" cy="3312160"/>
        </p:xfrm>
        <a:graphic>
          <a:graphicData uri="http://schemas.openxmlformats.org/drawingml/2006/table">
            <a:tbl>
              <a:tblPr bandRow="1">
                <a:tableStyleId>{5940675A-B579-460E-94D1-54222C63F5DA}</a:tableStyleId>
              </a:tblPr>
              <a:tblGrid>
                <a:gridCol w="2524752">
                  <a:extLst>
                    <a:ext uri="{9D8B030D-6E8A-4147-A177-3AD203B41FA5}">
                      <a16:colId xmlns:a16="http://schemas.microsoft.com/office/drawing/2014/main" val="735556150"/>
                    </a:ext>
                  </a:extLst>
                </a:gridCol>
                <a:gridCol w="3275045">
                  <a:extLst>
                    <a:ext uri="{9D8B030D-6E8A-4147-A177-3AD203B41FA5}">
                      <a16:colId xmlns:a16="http://schemas.microsoft.com/office/drawing/2014/main" val="2018703788"/>
                    </a:ext>
                  </a:extLst>
                </a:gridCol>
                <a:gridCol w="4545238">
                  <a:extLst>
                    <a:ext uri="{9D8B030D-6E8A-4147-A177-3AD203B41FA5}">
                      <a16:colId xmlns:a16="http://schemas.microsoft.com/office/drawing/2014/main" val="3380760175"/>
                    </a:ext>
                  </a:extLst>
                </a:gridCol>
              </a:tblGrid>
              <a:tr h="151006">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nchor="ctr"/>
                </a:tc>
                <a:tc>
                  <a:txBody>
                    <a:bodyPr/>
                    <a:lstStyle/>
                    <a:p>
                      <a:pPr algn="ctr">
                        <a:lnSpc>
                          <a:spcPct val="100000"/>
                        </a:lnSpc>
                        <a:spcAft>
                          <a:spcPts val="800"/>
                        </a:spcAft>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0" lvl="0" indent="0" algn="ctr">
                        <a:lnSpc>
                          <a:spcPct val="100000"/>
                        </a:lnSpc>
                        <a:spcAft>
                          <a:spcPts val="800"/>
                        </a:spcAft>
                        <a:buFont typeface="+mj-lt"/>
                        <a:buNone/>
                      </a:pPr>
                      <a:r>
                        <a:rPr lang="en-US" sz="2000" dirty="0">
                          <a:effectLst/>
                        </a:rPr>
                        <a:t>Sub Competency</a:t>
                      </a:r>
                      <a:endParaRPr lang="en-US" sz="20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4184899132"/>
                  </a:ext>
                </a:extLst>
              </a:tr>
              <a:tr h="151006">
                <a:tc rowSpan="2">
                  <a:txBody>
                    <a:bodyPr/>
                    <a:lstStyle/>
                    <a:p>
                      <a:pPr>
                        <a:lnSpc>
                          <a:spcPct val="100000"/>
                        </a:lnSpc>
                        <a:spcAft>
                          <a:spcPts val="800"/>
                        </a:spcAft>
                      </a:pPr>
                      <a:r>
                        <a:rPr lang="en-US" sz="1200" dirty="0">
                          <a:effectLst/>
                        </a:rPr>
                        <a:t>Instructional leadership</a:t>
                      </a:r>
                      <a:endParaRPr lang="en-US" sz="1200" dirty="0">
                        <a:effectLst/>
                        <a:latin typeface="+mn-lt"/>
                        <a:ea typeface="Calibri" panose="020F0502020204030204" pitchFamily="34" charset="0"/>
                      </a:endParaRPr>
                    </a:p>
                  </a:txBody>
                  <a:tcPr marL="16199" marR="16199" marT="0" marB="0" anchor="ctr"/>
                </a:tc>
                <a:tc>
                  <a:txBody>
                    <a:bodyPr/>
                    <a:lstStyle/>
                    <a:p>
                      <a:pPr>
                        <a:lnSpc>
                          <a:spcPct val="100000"/>
                        </a:lnSpc>
                        <a:spcAft>
                          <a:spcPts val="800"/>
                        </a:spcAft>
                      </a:pPr>
                      <a:r>
                        <a:rPr lang="en-US" sz="1200" dirty="0">
                          <a:effectLst/>
                        </a:rPr>
                        <a:t>1. Knowledge of education and schooling system, processes, rules, and norms</a:t>
                      </a:r>
                      <a:endParaRPr lang="en-US" sz="1200" dirty="0">
                        <a:effectLst/>
                        <a:latin typeface="+mn-lt"/>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Knowledge and understanding of Afghanistan education law and procedures. </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Knowledge of National Education Strategic Plan</a:t>
                      </a:r>
                    </a:p>
                    <a:p>
                      <a:pPr marL="342900" lvl="0" indent="-342900">
                        <a:lnSpc>
                          <a:spcPct val="100000"/>
                        </a:lnSpc>
                        <a:spcAft>
                          <a:spcPts val="800"/>
                        </a:spcAft>
                        <a:buFont typeface="+mj-lt"/>
                        <a:buAutoNum type="arabicPeriod"/>
                      </a:pPr>
                      <a:r>
                        <a:rPr lang="en-US" sz="1200" dirty="0">
                          <a:effectLst/>
                        </a:rPr>
                        <a:t>Sound understanding of MOE education policies, SOPs, guidelines and forms</a:t>
                      </a:r>
                      <a:endParaRPr lang="en-US" sz="1200" dirty="0">
                        <a:effectLst/>
                        <a:latin typeface="+mn-lt"/>
                        <a:ea typeface="Calibri" panose="020F0502020204030204" pitchFamily="34" charset="0"/>
                      </a:endParaRPr>
                    </a:p>
                  </a:txBody>
                  <a:tcPr marL="16199" marR="16199" marT="0" marB="0" anchor="ctr"/>
                </a:tc>
                <a:extLst>
                  <a:ext uri="{0D108BD9-81ED-4DB2-BD59-A6C34878D82A}">
                    <a16:rowId xmlns:a16="http://schemas.microsoft.com/office/drawing/2014/main" val="2634795861"/>
                  </a:ext>
                </a:extLst>
              </a:tr>
              <a:tr h="74693">
                <a:tc vMerge="1">
                  <a:txBody>
                    <a:bodyPr/>
                    <a:lstStyle/>
                    <a:p>
                      <a:endParaRPr lang="en-US"/>
                    </a:p>
                  </a:txBody>
                  <a:tcPr/>
                </a:tc>
                <a:tc>
                  <a:txBody>
                    <a:bodyPr/>
                    <a:lstStyle/>
                    <a:p>
                      <a:pPr>
                        <a:lnSpc>
                          <a:spcPct val="100000"/>
                        </a:lnSpc>
                        <a:spcAft>
                          <a:spcPts val="800"/>
                        </a:spcAft>
                      </a:pPr>
                      <a:r>
                        <a:rPr lang="en-US" sz="1200" dirty="0">
                          <a:effectLst/>
                        </a:rPr>
                        <a:t>2. Education expertise</a:t>
                      </a:r>
                      <a:endParaRPr lang="en-US" sz="1200" dirty="0">
                        <a:effectLst/>
                        <a:latin typeface="+mn-lt"/>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Educational Monitoring and Supervision</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Curriculum Development</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Evaluating &amp; Assessing</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Coaching and Mentoring</a:t>
                      </a:r>
                    </a:p>
                    <a:p>
                      <a:pPr marL="342900" lvl="0" indent="-342900">
                        <a:lnSpc>
                          <a:spcPct val="100000"/>
                        </a:lnSpc>
                        <a:spcAft>
                          <a:spcPts val="800"/>
                        </a:spcAft>
                        <a:buFont typeface="+mj-lt"/>
                        <a:buAutoNum type="arabicPeriod"/>
                      </a:pPr>
                      <a:r>
                        <a:rPr lang="en-US" sz="1200" dirty="0">
                          <a:effectLst/>
                        </a:rPr>
                        <a:t>Develop Self and Others</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Decision Making</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Continuous Professional Development (CPD)</a:t>
                      </a:r>
                      <a:endParaRPr lang="en-US" sz="1200" dirty="0">
                        <a:effectLst/>
                        <a:latin typeface="+mn-lt"/>
                        <a:ea typeface="Calibri" panose="020F0502020204030204" pitchFamily="34" charset="0"/>
                      </a:endParaRPr>
                    </a:p>
                  </a:txBody>
                  <a:tcPr marL="16199" marR="16199" marT="0" marB="0" anchor="ctr"/>
                </a:tc>
                <a:extLst>
                  <a:ext uri="{0D108BD9-81ED-4DB2-BD59-A6C34878D82A}">
                    <a16:rowId xmlns:a16="http://schemas.microsoft.com/office/drawing/2014/main" val="3018790500"/>
                  </a:ext>
                </a:extLst>
              </a:tr>
            </a:tbl>
          </a:graphicData>
        </a:graphic>
      </p:graphicFrame>
    </p:spTree>
    <p:extLst>
      <p:ext uri="{BB962C8B-B14F-4D97-AF65-F5344CB8AC3E}">
        <p14:creationId xmlns:p14="http://schemas.microsoft.com/office/powerpoint/2010/main" val="521770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D695FCF-19BF-4BEA-876E-4B9A056E7877}"/>
              </a:ext>
            </a:extLst>
          </p:cNvPr>
          <p:cNvGraphicFramePr/>
          <p:nvPr/>
        </p:nvGraphicFramePr>
        <p:xfrm>
          <a:off x="4973053" y="2155023"/>
          <a:ext cx="5241491" cy="28501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5458593"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over the years.</a:t>
            </a:r>
            <a:endParaRPr lang="en-US" dirty="0"/>
          </a:p>
        </p:txBody>
      </p:sp>
      <p:graphicFrame>
        <p:nvGraphicFramePr>
          <p:cNvPr id="9" name="Table 9">
            <a:extLst>
              <a:ext uri="{FF2B5EF4-FFF2-40B4-BE49-F238E27FC236}">
                <a16:creationId xmlns:a16="http://schemas.microsoft.com/office/drawing/2014/main" id="{CC6AD727-3308-4CC6-A415-7F8E3588775E}"/>
              </a:ext>
            </a:extLst>
          </p:cNvPr>
          <p:cNvGraphicFramePr>
            <a:graphicFrameLocks noGrp="1"/>
          </p:cNvGraphicFramePr>
          <p:nvPr/>
        </p:nvGraphicFramePr>
        <p:xfrm>
          <a:off x="652378" y="2501900"/>
          <a:ext cx="4047960" cy="1854200"/>
        </p:xfrm>
        <a:graphic>
          <a:graphicData uri="http://schemas.openxmlformats.org/drawingml/2006/table">
            <a:tbl>
              <a:tblPr firstRow="1" bandRow="1">
                <a:tableStyleId>{5940675A-B579-460E-94D1-54222C63F5DA}</a:tableStyleId>
              </a:tblPr>
              <a:tblGrid>
                <a:gridCol w="1513306">
                  <a:extLst>
                    <a:ext uri="{9D8B030D-6E8A-4147-A177-3AD203B41FA5}">
                      <a16:colId xmlns:a16="http://schemas.microsoft.com/office/drawing/2014/main" val="1489437188"/>
                    </a:ext>
                  </a:extLst>
                </a:gridCol>
                <a:gridCol w="2534654">
                  <a:extLst>
                    <a:ext uri="{9D8B030D-6E8A-4147-A177-3AD203B41FA5}">
                      <a16:colId xmlns:a16="http://schemas.microsoft.com/office/drawing/2014/main" val="2760619735"/>
                    </a:ext>
                  </a:extLst>
                </a:gridCol>
              </a:tblGrid>
              <a:tr h="370840">
                <a:tc>
                  <a:txBody>
                    <a:bodyPr/>
                    <a:lstStyle/>
                    <a:p>
                      <a:r>
                        <a:rPr lang="en-US" b="0" u="none" strike="noStrike" baseline="0" dirty="0">
                          <a:solidFill>
                            <a:schemeClr val="tx1"/>
                          </a:solidFill>
                        </a:rPr>
                        <a:t>Year</a:t>
                      </a:r>
                      <a:endParaRPr lang="en-US" b="0" i="0" u="none" strike="noStrike" baseline="0" dirty="0">
                        <a:solidFill>
                          <a:schemeClr val="tx1"/>
                        </a:solidFill>
                        <a:latin typeface="Calibri" panose="020F0502020204030204" pitchFamily="34" charset="0"/>
                      </a:endParaRPr>
                    </a:p>
                  </a:txBody>
                  <a:tcPr/>
                </a:tc>
                <a:tc>
                  <a:txBody>
                    <a:bodyPr/>
                    <a:lstStyle/>
                    <a:p>
                      <a:r>
                        <a:rPr lang="en-US" b="0" u="none" strike="noStrike" baseline="0" dirty="0">
                          <a:solidFill>
                            <a:schemeClr val="tx1"/>
                          </a:solidFill>
                        </a:rPr>
                        <a:t>Number of students</a:t>
                      </a:r>
                      <a:endParaRPr lang="en-US" dirty="0">
                        <a:solidFill>
                          <a:schemeClr val="tx1"/>
                        </a:solidFill>
                      </a:endParaRPr>
                    </a:p>
                  </a:txBody>
                  <a:tcPr/>
                </a:tc>
                <a:extLst>
                  <a:ext uri="{0D108BD9-81ED-4DB2-BD59-A6C34878D82A}">
                    <a16:rowId xmlns:a16="http://schemas.microsoft.com/office/drawing/2014/main" val="3194191477"/>
                  </a:ext>
                </a:extLst>
              </a:tr>
              <a:tr h="370840">
                <a:tc>
                  <a:txBody>
                    <a:bodyPr/>
                    <a:lstStyle/>
                    <a:p>
                      <a:r>
                        <a:rPr lang="en-US" b="0" u="none" strike="noStrike" baseline="0" dirty="0">
                          <a:solidFill>
                            <a:schemeClr val="tx1"/>
                          </a:solidFill>
                        </a:rPr>
                        <a:t>2017-18</a:t>
                      </a:r>
                      <a:endParaRPr lang="en-US" dirty="0">
                        <a:solidFill>
                          <a:schemeClr val="tx1"/>
                        </a:solidFill>
                      </a:endParaRPr>
                    </a:p>
                  </a:txBody>
                  <a:tcPr/>
                </a:tc>
                <a:tc>
                  <a:txBody>
                    <a:bodyPr/>
                    <a:lstStyle/>
                    <a:p>
                      <a:r>
                        <a:rPr lang="en-US" b="0" u="none" strike="noStrike" baseline="0" dirty="0">
                          <a:solidFill>
                            <a:schemeClr val="tx1"/>
                          </a:solidFill>
                        </a:rPr>
                        <a:t>13000</a:t>
                      </a:r>
                      <a:endParaRPr lang="en-US" dirty="0">
                        <a:solidFill>
                          <a:schemeClr val="tx1"/>
                        </a:solidFill>
                      </a:endParaRPr>
                    </a:p>
                  </a:txBody>
                  <a:tcPr/>
                </a:tc>
                <a:extLst>
                  <a:ext uri="{0D108BD9-81ED-4DB2-BD59-A6C34878D82A}">
                    <a16:rowId xmlns:a16="http://schemas.microsoft.com/office/drawing/2014/main" val="943344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strike="noStrike" baseline="0" dirty="0">
                          <a:solidFill>
                            <a:schemeClr val="tx1"/>
                          </a:solidFill>
                        </a:rPr>
                        <a:t>2018-19</a:t>
                      </a:r>
                      <a:endParaRPr lang="en-US" dirty="0">
                        <a:solidFill>
                          <a:schemeClr val="tx1"/>
                        </a:solidFill>
                      </a:endParaRPr>
                    </a:p>
                  </a:txBody>
                  <a:tcPr/>
                </a:tc>
                <a:tc>
                  <a:txBody>
                    <a:bodyPr/>
                    <a:lstStyle/>
                    <a:p>
                      <a:r>
                        <a:rPr lang="en-US" b="0" u="none" strike="noStrike" baseline="0" dirty="0">
                          <a:solidFill>
                            <a:schemeClr val="tx1"/>
                          </a:solidFill>
                        </a:rPr>
                        <a:t>13564</a:t>
                      </a:r>
                      <a:endParaRPr lang="en-US" dirty="0">
                        <a:solidFill>
                          <a:schemeClr val="tx1"/>
                        </a:solidFill>
                      </a:endParaRPr>
                    </a:p>
                  </a:txBody>
                  <a:tcPr/>
                </a:tc>
                <a:extLst>
                  <a:ext uri="{0D108BD9-81ED-4DB2-BD59-A6C34878D82A}">
                    <a16:rowId xmlns:a16="http://schemas.microsoft.com/office/drawing/2014/main" val="3483901093"/>
                  </a:ext>
                </a:extLst>
              </a:tr>
              <a:tr h="370840">
                <a:tc>
                  <a:txBody>
                    <a:bodyPr/>
                    <a:lstStyle/>
                    <a:p>
                      <a:r>
                        <a:rPr lang="en-US" b="0" u="none" strike="noStrike" baseline="0" dirty="0">
                          <a:solidFill>
                            <a:schemeClr val="tx1"/>
                          </a:solidFill>
                        </a:rPr>
                        <a:t>2019-20</a:t>
                      </a:r>
                      <a:endParaRPr lang="en-US" dirty="0">
                        <a:solidFill>
                          <a:schemeClr val="tx1"/>
                        </a:solidFill>
                      </a:endParaRPr>
                    </a:p>
                  </a:txBody>
                  <a:tcPr/>
                </a:tc>
                <a:tc>
                  <a:txBody>
                    <a:bodyPr/>
                    <a:lstStyle/>
                    <a:p>
                      <a:r>
                        <a:rPr lang="en-US" b="0" u="none" strike="noStrike" baseline="0" dirty="0">
                          <a:solidFill>
                            <a:schemeClr val="tx1"/>
                          </a:solidFill>
                        </a:rPr>
                        <a:t>14128</a:t>
                      </a:r>
                      <a:endParaRPr lang="en-US" dirty="0">
                        <a:solidFill>
                          <a:schemeClr val="tx1"/>
                        </a:solidFill>
                      </a:endParaRPr>
                    </a:p>
                  </a:txBody>
                  <a:tcPr/>
                </a:tc>
                <a:extLst>
                  <a:ext uri="{0D108BD9-81ED-4DB2-BD59-A6C34878D82A}">
                    <a16:rowId xmlns:a16="http://schemas.microsoft.com/office/drawing/2014/main" val="324088529"/>
                  </a:ext>
                </a:extLst>
              </a:tr>
              <a:tr h="370840">
                <a:tc>
                  <a:txBody>
                    <a:bodyPr/>
                    <a:lstStyle/>
                    <a:p>
                      <a:r>
                        <a:rPr lang="en-US" b="0" u="none" strike="noStrike" baseline="0" dirty="0">
                          <a:solidFill>
                            <a:schemeClr val="tx1"/>
                          </a:solidFill>
                        </a:rPr>
                        <a:t>2020-21</a:t>
                      </a:r>
                      <a:endParaRPr lang="en-US" dirty="0">
                        <a:solidFill>
                          <a:schemeClr val="tx1"/>
                        </a:solidFill>
                      </a:endParaRPr>
                    </a:p>
                  </a:txBody>
                  <a:tcPr/>
                </a:tc>
                <a:tc>
                  <a:txBody>
                    <a:bodyPr/>
                    <a:lstStyle/>
                    <a:p>
                      <a:r>
                        <a:rPr lang="en-US" b="0" u="none" strike="noStrike" baseline="0" dirty="0">
                          <a:solidFill>
                            <a:schemeClr val="tx1"/>
                          </a:solidFill>
                        </a:rPr>
                        <a:t>11397</a:t>
                      </a:r>
                      <a:endParaRPr lang="en-US" dirty="0">
                        <a:solidFill>
                          <a:schemeClr val="tx1"/>
                        </a:solidFill>
                      </a:endParaRPr>
                    </a:p>
                  </a:txBody>
                  <a:tcPr/>
                </a:tc>
                <a:extLst>
                  <a:ext uri="{0D108BD9-81ED-4DB2-BD59-A6C34878D82A}">
                    <a16:rowId xmlns:a16="http://schemas.microsoft.com/office/drawing/2014/main" val="1215299375"/>
                  </a:ext>
                </a:extLst>
              </a:tr>
            </a:tbl>
          </a:graphicData>
        </a:graphic>
      </p:graphicFrame>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7"/>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2254113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5635056"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district according to gender</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004326C5-835C-44FA-AFA2-04D3F8516F39}"/>
              </a:ext>
            </a:extLst>
          </p:cNvPr>
          <p:cNvGraphicFramePr>
            <a:graphicFrameLocks noGrp="1"/>
          </p:cNvGraphicFramePr>
          <p:nvPr/>
        </p:nvGraphicFramePr>
        <p:xfrm>
          <a:off x="491959" y="2540424"/>
          <a:ext cx="5010484" cy="2292350"/>
        </p:xfrm>
        <a:graphic>
          <a:graphicData uri="http://schemas.openxmlformats.org/drawingml/2006/table">
            <a:tbl>
              <a:tblPr>
                <a:tableStyleId>{5940675A-B579-460E-94D1-54222C63F5DA}</a:tableStyleId>
              </a:tblPr>
              <a:tblGrid>
                <a:gridCol w="1128661">
                  <a:extLst>
                    <a:ext uri="{9D8B030D-6E8A-4147-A177-3AD203B41FA5}">
                      <a16:colId xmlns:a16="http://schemas.microsoft.com/office/drawing/2014/main" val="1592514236"/>
                    </a:ext>
                  </a:extLst>
                </a:gridCol>
                <a:gridCol w="1651969">
                  <a:extLst>
                    <a:ext uri="{9D8B030D-6E8A-4147-A177-3AD203B41FA5}">
                      <a16:colId xmlns:a16="http://schemas.microsoft.com/office/drawing/2014/main" val="3492671264"/>
                    </a:ext>
                  </a:extLst>
                </a:gridCol>
                <a:gridCol w="994611">
                  <a:extLst>
                    <a:ext uri="{9D8B030D-6E8A-4147-A177-3AD203B41FA5}">
                      <a16:colId xmlns:a16="http://schemas.microsoft.com/office/drawing/2014/main" val="2773429508"/>
                    </a:ext>
                  </a:extLst>
                </a:gridCol>
                <a:gridCol w="1235243">
                  <a:extLst>
                    <a:ext uri="{9D8B030D-6E8A-4147-A177-3AD203B41FA5}">
                      <a16:colId xmlns:a16="http://schemas.microsoft.com/office/drawing/2014/main" val="3082784741"/>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Student enrollment in the school</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Number of Boys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Number of girls</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61155339"/>
                  </a:ext>
                </a:extLst>
              </a:tr>
              <a:tr h="184150">
                <a:tc>
                  <a:txBody>
                    <a:bodyPr/>
                    <a:lstStyle/>
                    <a:p>
                      <a:pPr algn="l" fontAlgn="b"/>
                      <a:r>
                        <a:rPr lang="en-US" sz="1800" u="none" strike="noStrike" dirty="0">
                          <a:effectLst/>
                        </a:rPr>
                        <a:t>2017-18</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13000</a:t>
                      </a:r>
                      <a:endParaRPr lang="en-US" dirty="0">
                        <a:solidFill>
                          <a:schemeClr val="tx1"/>
                        </a:solidFill>
                      </a:endParaRPr>
                    </a:p>
                  </a:txBody>
                  <a:tcPr/>
                </a:tc>
                <a:tc>
                  <a:txBody>
                    <a:bodyPr/>
                    <a:lstStyle/>
                    <a:p>
                      <a:pPr algn="r" fontAlgn="b"/>
                      <a:r>
                        <a:rPr lang="en-US" sz="1800" u="none" strike="noStrike" dirty="0">
                          <a:effectLst/>
                        </a:rPr>
                        <a:t>7682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5318</a:t>
                      </a:r>
                    </a:p>
                  </a:txBody>
                  <a:tcPr marL="6350" marR="6350" marT="6350" marB="0" anchor="b"/>
                </a:tc>
                <a:extLst>
                  <a:ext uri="{0D108BD9-81ED-4DB2-BD59-A6C34878D82A}">
                    <a16:rowId xmlns:a16="http://schemas.microsoft.com/office/drawing/2014/main" val="3616896364"/>
                  </a:ext>
                </a:extLst>
              </a:tr>
              <a:tr h="184150">
                <a:tc>
                  <a:txBody>
                    <a:bodyPr/>
                    <a:lstStyle/>
                    <a:p>
                      <a:pPr algn="l" fontAlgn="b"/>
                      <a:r>
                        <a:rPr lang="en-US" sz="1800" u="none" strike="noStrike">
                          <a:effectLst/>
                        </a:rPr>
                        <a:t>2018-19</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13564</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8243</a:t>
                      </a:r>
                    </a:p>
                  </a:txBody>
                  <a:tcPr marL="6350" marR="6350" marT="6350" marB="0" anchor="b"/>
                </a:tc>
                <a:tc>
                  <a:txBody>
                    <a:bodyPr/>
                    <a:lstStyle/>
                    <a:p>
                      <a:pPr algn="r" fontAlgn="b"/>
                      <a:r>
                        <a:rPr lang="en-US" sz="1800" u="none" strike="noStrike" dirty="0">
                          <a:effectLst/>
                        </a:rPr>
                        <a:t>5321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1764822"/>
                  </a:ext>
                </a:extLst>
              </a:tr>
              <a:tr h="184150">
                <a:tc>
                  <a:txBody>
                    <a:bodyPr/>
                    <a:lstStyle/>
                    <a:p>
                      <a:pPr algn="l" fontAlgn="b"/>
                      <a:r>
                        <a:rPr lang="en-US" sz="1800" u="none" strike="noStrike">
                          <a:effectLst/>
                        </a:rPr>
                        <a:t>2019-20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14128</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8367</a:t>
                      </a:r>
                    </a:p>
                  </a:txBody>
                  <a:tcPr marL="6350" marR="6350" marT="6350" marB="0" anchor="b"/>
                </a:tc>
                <a:tc>
                  <a:txBody>
                    <a:bodyPr/>
                    <a:lstStyle/>
                    <a:p>
                      <a:pPr algn="r" fontAlgn="b"/>
                      <a:r>
                        <a:rPr lang="en-US" sz="1800" u="none" strike="noStrike" dirty="0">
                          <a:effectLst/>
                        </a:rPr>
                        <a:t>5761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2437976"/>
                  </a:ext>
                </a:extLst>
              </a:tr>
              <a:tr h="184150">
                <a:tc>
                  <a:txBody>
                    <a:bodyPr/>
                    <a:lstStyle/>
                    <a:p>
                      <a:pPr algn="l" fontAlgn="b"/>
                      <a:r>
                        <a:rPr lang="en-US" sz="1800" u="none" strike="noStrike" dirty="0">
                          <a:effectLst/>
                        </a:rPr>
                        <a:t>2020-21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11397</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6267</a:t>
                      </a:r>
                    </a:p>
                  </a:txBody>
                  <a:tcPr marL="6350" marR="6350" marT="6350" marB="0" anchor="b"/>
                </a:tc>
                <a:tc>
                  <a:txBody>
                    <a:bodyPr/>
                    <a:lstStyle/>
                    <a:p>
                      <a:pPr algn="r" fontAlgn="b"/>
                      <a:r>
                        <a:rPr lang="en-US" sz="1800" u="none" strike="noStrike" dirty="0">
                          <a:effectLst/>
                        </a:rPr>
                        <a:t>5130</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1025146"/>
                  </a:ext>
                </a:extLst>
              </a:tr>
            </a:tbl>
          </a:graphicData>
        </a:graphic>
      </p:graphicFrame>
      <p:graphicFrame>
        <p:nvGraphicFramePr>
          <p:cNvPr id="6" name="Chart 5">
            <a:extLst>
              <a:ext uri="{FF2B5EF4-FFF2-40B4-BE49-F238E27FC236}">
                <a16:creationId xmlns:a16="http://schemas.microsoft.com/office/drawing/2014/main" id="{11709079-6FE9-498D-B27B-286E7147FE88}"/>
              </a:ext>
            </a:extLst>
          </p:cNvPr>
          <p:cNvGraphicFramePr/>
          <p:nvPr/>
        </p:nvGraphicFramePr>
        <p:xfrm>
          <a:off x="5885231" y="2465097"/>
          <a:ext cx="5010484" cy="28078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11775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2397967" y="1327073"/>
            <a:ext cx="6617205"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a:t>
            </a:r>
            <a:r>
              <a:rPr lang="en-US" dirty="0">
                <a:solidFill>
                  <a:srgbClr val="000000"/>
                </a:solidFill>
                <a:latin typeface="Calibri" panose="020F0502020204030204" pitchFamily="34" charset="0"/>
              </a:rPr>
              <a:t>based on language</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6" name="Chart 5">
            <a:extLst>
              <a:ext uri="{FF2B5EF4-FFF2-40B4-BE49-F238E27FC236}">
                <a16:creationId xmlns:a16="http://schemas.microsoft.com/office/drawing/2014/main" id="{99314388-861B-43CC-B0FB-A2DEBB7C8BE5}"/>
              </a:ext>
            </a:extLst>
          </p:cNvPr>
          <p:cNvGraphicFramePr/>
          <p:nvPr/>
        </p:nvGraphicFramePr>
        <p:xfrm>
          <a:off x="5738325" y="2001552"/>
          <a:ext cx="5803641" cy="34894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a:extLst>
              <a:ext uri="{FF2B5EF4-FFF2-40B4-BE49-F238E27FC236}">
                <a16:creationId xmlns:a16="http://schemas.microsoft.com/office/drawing/2014/main" id="{225DE0BA-1139-43DC-ACCF-A28FE6DB6B11}"/>
              </a:ext>
            </a:extLst>
          </p:cNvPr>
          <p:cNvGraphicFramePr>
            <a:graphicFrameLocks noGrp="1"/>
          </p:cNvGraphicFramePr>
          <p:nvPr/>
        </p:nvGraphicFramePr>
        <p:xfrm>
          <a:off x="933061" y="3005341"/>
          <a:ext cx="3012185" cy="1098550"/>
        </p:xfrm>
        <a:graphic>
          <a:graphicData uri="http://schemas.openxmlformats.org/drawingml/2006/table">
            <a:tbl>
              <a:tblPr firstRow="1" firstCol="1" bandRow="1">
                <a:tableStyleId>{5940675A-B579-460E-94D1-54222C63F5DA}</a:tableStyleId>
              </a:tblPr>
              <a:tblGrid>
                <a:gridCol w="690466">
                  <a:extLst>
                    <a:ext uri="{9D8B030D-6E8A-4147-A177-3AD203B41FA5}">
                      <a16:colId xmlns:a16="http://schemas.microsoft.com/office/drawing/2014/main" val="1619284913"/>
                    </a:ext>
                  </a:extLst>
                </a:gridCol>
                <a:gridCol w="464928">
                  <a:extLst>
                    <a:ext uri="{9D8B030D-6E8A-4147-A177-3AD203B41FA5}">
                      <a16:colId xmlns:a16="http://schemas.microsoft.com/office/drawing/2014/main" val="3015153484"/>
                    </a:ext>
                  </a:extLst>
                </a:gridCol>
                <a:gridCol w="662473">
                  <a:extLst>
                    <a:ext uri="{9D8B030D-6E8A-4147-A177-3AD203B41FA5}">
                      <a16:colId xmlns:a16="http://schemas.microsoft.com/office/drawing/2014/main" val="3825971796"/>
                    </a:ext>
                  </a:extLst>
                </a:gridCol>
                <a:gridCol w="559837">
                  <a:extLst>
                    <a:ext uri="{9D8B030D-6E8A-4147-A177-3AD203B41FA5}">
                      <a16:colId xmlns:a16="http://schemas.microsoft.com/office/drawing/2014/main" val="1885626370"/>
                    </a:ext>
                  </a:extLst>
                </a:gridCol>
                <a:gridCol w="634481">
                  <a:extLst>
                    <a:ext uri="{9D8B030D-6E8A-4147-A177-3AD203B41FA5}">
                      <a16:colId xmlns:a16="http://schemas.microsoft.com/office/drawing/2014/main" val="2765268189"/>
                    </a:ext>
                  </a:extLst>
                </a:gridCol>
              </a:tblGrid>
              <a:tr h="184150">
                <a:tc>
                  <a:txBody>
                    <a:bodyPr/>
                    <a:lstStyle/>
                    <a:p>
                      <a:pPr algn="l" fontAlgn="b"/>
                      <a:r>
                        <a:rPr lang="en-US" sz="1400" u="none" strike="noStrike" dirty="0">
                          <a:effectLst/>
                        </a:rPr>
                        <a:t>Year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Dari</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Pashto</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Others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9883170"/>
                  </a:ext>
                </a:extLst>
              </a:tr>
              <a:tr h="184150">
                <a:tc>
                  <a:txBody>
                    <a:bodyPr/>
                    <a:lstStyle/>
                    <a:p>
                      <a:pPr algn="l" fontAlgn="b"/>
                      <a:r>
                        <a:rPr lang="en-US" sz="1400" u="none" strike="noStrike" dirty="0">
                          <a:effectLst/>
                        </a:rPr>
                        <a:t>2017-18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2990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8710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1297208"/>
                  </a:ext>
                </a:extLst>
              </a:tr>
              <a:tr h="184150">
                <a:tc>
                  <a:txBody>
                    <a:bodyPr/>
                    <a:lstStyle/>
                    <a:p>
                      <a:pPr algn="l" fontAlgn="b"/>
                      <a:r>
                        <a:rPr lang="en-US" sz="1400" u="none" strike="noStrike">
                          <a:effectLst/>
                        </a:rPr>
                        <a:t>2018-19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2848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9495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13564</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4599079"/>
                  </a:ext>
                </a:extLst>
              </a:tr>
              <a:tr h="184150">
                <a:tc>
                  <a:txBody>
                    <a:bodyPr/>
                    <a:lstStyle/>
                    <a:p>
                      <a:pPr algn="l" fontAlgn="b"/>
                      <a:r>
                        <a:rPr lang="en-US" sz="1400" u="none" strike="noStrike">
                          <a:effectLst/>
                        </a:rPr>
                        <a:t>2019-20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3108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9890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1130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14128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6306945"/>
                  </a:ext>
                </a:extLst>
              </a:tr>
              <a:tr h="184150">
                <a:tc>
                  <a:txBody>
                    <a:bodyPr/>
                    <a:lstStyle/>
                    <a:p>
                      <a:pPr algn="l" fontAlgn="b"/>
                      <a:r>
                        <a:rPr lang="en-US" sz="1400" u="none" strike="noStrike">
                          <a:effectLst/>
                        </a:rPr>
                        <a:t>2020-21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3305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7750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342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11397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4940856"/>
                  </a:ext>
                </a:extLst>
              </a:tr>
            </a:tbl>
          </a:graphicData>
        </a:graphic>
      </p:graphicFrame>
    </p:spTree>
    <p:extLst>
      <p:ext uri="{BB962C8B-B14F-4D97-AF65-F5344CB8AC3E}">
        <p14:creationId xmlns:p14="http://schemas.microsoft.com/office/powerpoint/2010/main" val="306755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2397967" y="1327073"/>
            <a:ext cx="7679094"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a:t>
            </a:r>
            <a:r>
              <a:rPr lang="en-US" dirty="0">
                <a:solidFill>
                  <a:srgbClr val="000000"/>
                </a:solidFill>
                <a:latin typeface="Calibri" panose="020F0502020204030204" pitchFamily="34" charset="0"/>
              </a:rPr>
              <a:t>based on language (another representation)</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6" name="Chart 5">
            <a:extLst>
              <a:ext uri="{FF2B5EF4-FFF2-40B4-BE49-F238E27FC236}">
                <a16:creationId xmlns:a16="http://schemas.microsoft.com/office/drawing/2014/main" id="{99314388-861B-43CC-B0FB-A2DEBB7C8BE5}"/>
              </a:ext>
            </a:extLst>
          </p:cNvPr>
          <p:cNvGraphicFramePr/>
          <p:nvPr/>
        </p:nvGraphicFramePr>
        <p:xfrm>
          <a:off x="5496961" y="2002999"/>
          <a:ext cx="5803641" cy="34894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a:extLst>
              <a:ext uri="{FF2B5EF4-FFF2-40B4-BE49-F238E27FC236}">
                <a16:creationId xmlns:a16="http://schemas.microsoft.com/office/drawing/2014/main" id="{225DE0BA-1139-43DC-ACCF-A28FE6DB6B11}"/>
              </a:ext>
            </a:extLst>
          </p:cNvPr>
          <p:cNvGraphicFramePr>
            <a:graphicFrameLocks noGrp="1"/>
          </p:cNvGraphicFramePr>
          <p:nvPr/>
        </p:nvGraphicFramePr>
        <p:xfrm>
          <a:off x="1459627" y="2916441"/>
          <a:ext cx="3012185" cy="1098550"/>
        </p:xfrm>
        <a:graphic>
          <a:graphicData uri="http://schemas.openxmlformats.org/drawingml/2006/table">
            <a:tbl>
              <a:tblPr firstRow="1" firstCol="1" bandRow="1">
                <a:tableStyleId>{5940675A-B579-460E-94D1-54222C63F5DA}</a:tableStyleId>
              </a:tblPr>
              <a:tblGrid>
                <a:gridCol w="690466">
                  <a:extLst>
                    <a:ext uri="{9D8B030D-6E8A-4147-A177-3AD203B41FA5}">
                      <a16:colId xmlns:a16="http://schemas.microsoft.com/office/drawing/2014/main" val="1619284913"/>
                    </a:ext>
                  </a:extLst>
                </a:gridCol>
                <a:gridCol w="464928">
                  <a:extLst>
                    <a:ext uri="{9D8B030D-6E8A-4147-A177-3AD203B41FA5}">
                      <a16:colId xmlns:a16="http://schemas.microsoft.com/office/drawing/2014/main" val="3015153484"/>
                    </a:ext>
                  </a:extLst>
                </a:gridCol>
                <a:gridCol w="662473">
                  <a:extLst>
                    <a:ext uri="{9D8B030D-6E8A-4147-A177-3AD203B41FA5}">
                      <a16:colId xmlns:a16="http://schemas.microsoft.com/office/drawing/2014/main" val="3825971796"/>
                    </a:ext>
                  </a:extLst>
                </a:gridCol>
                <a:gridCol w="559837">
                  <a:extLst>
                    <a:ext uri="{9D8B030D-6E8A-4147-A177-3AD203B41FA5}">
                      <a16:colId xmlns:a16="http://schemas.microsoft.com/office/drawing/2014/main" val="1885626370"/>
                    </a:ext>
                  </a:extLst>
                </a:gridCol>
                <a:gridCol w="634481">
                  <a:extLst>
                    <a:ext uri="{9D8B030D-6E8A-4147-A177-3AD203B41FA5}">
                      <a16:colId xmlns:a16="http://schemas.microsoft.com/office/drawing/2014/main" val="2765268189"/>
                    </a:ext>
                  </a:extLst>
                </a:gridCol>
              </a:tblGrid>
              <a:tr h="184150">
                <a:tc>
                  <a:txBody>
                    <a:bodyPr/>
                    <a:lstStyle/>
                    <a:p>
                      <a:pPr algn="l" fontAlgn="b"/>
                      <a:r>
                        <a:rPr lang="en-US" sz="1400" u="none" strike="noStrike" dirty="0">
                          <a:effectLst/>
                        </a:rPr>
                        <a:t>Year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Dari</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Pashto</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Others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9883170"/>
                  </a:ext>
                </a:extLst>
              </a:tr>
              <a:tr h="184150">
                <a:tc>
                  <a:txBody>
                    <a:bodyPr/>
                    <a:lstStyle/>
                    <a:p>
                      <a:pPr algn="l" fontAlgn="b"/>
                      <a:r>
                        <a:rPr lang="en-US" sz="1400" u="none" strike="noStrike" dirty="0">
                          <a:effectLst/>
                        </a:rPr>
                        <a:t>2017-18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2990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8710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1297208"/>
                  </a:ext>
                </a:extLst>
              </a:tr>
              <a:tr h="184150">
                <a:tc>
                  <a:txBody>
                    <a:bodyPr/>
                    <a:lstStyle/>
                    <a:p>
                      <a:pPr algn="l" fontAlgn="b"/>
                      <a:r>
                        <a:rPr lang="en-US" sz="1400" u="none" strike="noStrike">
                          <a:effectLst/>
                        </a:rPr>
                        <a:t>2018-19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2848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9495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13564</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4599079"/>
                  </a:ext>
                </a:extLst>
              </a:tr>
              <a:tr h="184150">
                <a:tc>
                  <a:txBody>
                    <a:bodyPr/>
                    <a:lstStyle/>
                    <a:p>
                      <a:pPr algn="l" fontAlgn="b"/>
                      <a:r>
                        <a:rPr lang="en-US" sz="1400" u="none" strike="noStrike">
                          <a:effectLst/>
                        </a:rPr>
                        <a:t>2019-20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3108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9890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1130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14128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6306945"/>
                  </a:ext>
                </a:extLst>
              </a:tr>
              <a:tr h="184150">
                <a:tc>
                  <a:txBody>
                    <a:bodyPr/>
                    <a:lstStyle/>
                    <a:p>
                      <a:pPr algn="l" fontAlgn="b"/>
                      <a:r>
                        <a:rPr lang="en-US" sz="1400" u="none" strike="noStrike">
                          <a:effectLst/>
                        </a:rPr>
                        <a:t>2020-21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3305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7750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342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11397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4940856"/>
                  </a:ext>
                </a:extLst>
              </a:tr>
            </a:tbl>
          </a:graphicData>
        </a:graphic>
      </p:graphicFrame>
    </p:spTree>
    <p:extLst>
      <p:ext uri="{BB962C8B-B14F-4D97-AF65-F5344CB8AC3E}">
        <p14:creationId xmlns:p14="http://schemas.microsoft.com/office/powerpoint/2010/main" val="3975766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graphicFrame>
        <p:nvGraphicFramePr>
          <p:cNvPr id="3" name="Table 2">
            <a:extLst>
              <a:ext uri="{FF2B5EF4-FFF2-40B4-BE49-F238E27FC236}">
                <a16:creationId xmlns:a16="http://schemas.microsoft.com/office/drawing/2014/main" id="{19D1D19E-DF4C-4699-8900-459B8920B365}"/>
              </a:ext>
            </a:extLst>
          </p:cNvPr>
          <p:cNvGraphicFramePr>
            <a:graphicFrameLocks noGrp="1"/>
          </p:cNvGraphicFramePr>
          <p:nvPr/>
        </p:nvGraphicFramePr>
        <p:xfrm>
          <a:off x="891398" y="1758068"/>
          <a:ext cx="10409204" cy="4744678"/>
        </p:xfrm>
        <a:graphic>
          <a:graphicData uri="http://schemas.openxmlformats.org/drawingml/2006/table">
            <a:tbl>
              <a:tblPr bandRow="1">
                <a:tableStyleId>{5940675A-B579-460E-94D1-54222C63F5DA}</a:tableStyleId>
              </a:tblPr>
              <a:tblGrid>
                <a:gridCol w="5204602">
                  <a:extLst>
                    <a:ext uri="{9D8B030D-6E8A-4147-A177-3AD203B41FA5}">
                      <a16:colId xmlns:a16="http://schemas.microsoft.com/office/drawing/2014/main" val="3767132464"/>
                    </a:ext>
                  </a:extLst>
                </a:gridCol>
                <a:gridCol w="5204602">
                  <a:extLst>
                    <a:ext uri="{9D8B030D-6E8A-4147-A177-3AD203B41FA5}">
                      <a16:colId xmlns:a16="http://schemas.microsoft.com/office/drawing/2014/main" val="2829165792"/>
                    </a:ext>
                  </a:extLst>
                </a:gridCol>
              </a:tblGrid>
              <a:tr h="197261">
                <a:tc gridSpan="2">
                  <a:txBody>
                    <a:bodyPr/>
                    <a:lstStyle/>
                    <a:p>
                      <a:pPr>
                        <a:lnSpc>
                          <a:spcPct val="106000"/>
                        </a:lnSpc>
                        <a:spcAft>
                          <a:spcPts val="800"/>
                        </a:spcAft>
                      </a:pPr>
                      <a:r>
                        <a:rPr lang="en-US" sz="1400" dirty="0">
                          <a:effectLst/>
                        </a:rPr>
                        <a:t>What are the strengths and challenges of Kabul Public School’s [demographic/ perceptions/ student learning] data?</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206545969"/>
                  </a:ext>
                </a:extLst>
              </a:tr>
              <a:tr h="197261">
                <a:tc>
                  <a:txBody>
                    <a:bodyPr/>
                    <a:lstStyle/>
                    <a:p>
                      <a:pPr>
                        <a:lnSpc>
                          <a:spcPct val="106000"/>
                        </a:lnSpc>
                        <a:spcAft>
                          <a:spcPts val="800"/>
                        </a:spcAft>
                      </a:pPr>
                      <a:r>
                        <a:rPr lang="en-US" sz="1400" dirty="0">
                          <a:effectLst/>
                        </a:rPr>
                        <a:t>Strengths</a:t>
                      </a:r>
                      <a:endParaRPr lang="en-US" sz="1400" dirty="0">
                        <a:effectLst/>
                        <a:latin typeface="Calibri" panose="020F0502020204030204" pitchFamily="34" charset="0"/>
                        <a:ea typeface="Calibri" panose="020F0502020204030204" pitchFamily="34" charset="0"/>
                      </a:endParaRPr>
                    </a:p>
                  </a:txBody>
                  <a:tcPr marL="37732" marR="37732" marT="0" marB="0"/>
                </a:tc>
                <a:tc>
                  <a:txBody>
                    <a:bodyPr/>
                    <a:lstStyle/>
                    <a:p>
                      <a:pPr>
                        <a:lnSpc>
                          <a:spcPct val="106000"/>
                        </a:lnSpc>
                        <a:spcAft>
                          <a:spcPts val="800"/>
                        </a:spcAft>
                      </a:pPr>
                      <a:r>
                        <a:rPr lang="en-US" sz="1400">
                          <a:effectLst/>
                        </a:rPr>
                        <a:t>Challenges</a:t>
                      </a:r>
                      <a:endParaRPr lang="en-US" sz="1400">
                        <a:effectLst/>
                        <a:latin typeface="Calibri" panose="020F0502020204030204" pitchFamily="34" charset="0"/>
                        <a:ea typeface="Calibri" panose="020F0502020204030204" pitchFamily="34" charset="0"/>
                      </a:endParaRPr>
                    </a:p>
                  </a:txBody>
                  <a:tcPr marL="37732" marR="37732" marT="0" marB="0"/>
                </a:tc>
                <a:extLst>
                  <a:ext uri="{0D108BD9-81ED-4DB2-BD59-A6C34878D82A}">
                    <a16:rowId xmlns:a16="http://schemas.microsoft.com/office/drawing/2014/main" val="2006486135"/>
                  </a:ext>
                </a:extLst>
              </a:tr>
              <a:tr h="1466334">
                <a:tc>
                  <a:txBody>
                    <a:bodyPr/>
                    <a:lstStyle/>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7732" marR="37732" marT="0" marB="0"/>
                </a:tc>
                <a:tc>
                  <a:txBody>
                    <a:bodyPr/>
                    <a:lstStyle/>
                    <a:p>
                      <a:pPr>
                        <a:lnSpc>
                          <a:spcPct val="106000"/>
                        </a:lnSpc>
                        <a:spcAft>
                          <a:spcPts val="800"/>
                        </a:spcAft>
                      </a:pPr>
                      <a:endParaRPr lang="en-US" sz="1400" dirty="0">
                        <a:effectLst/>
                        <a:latin typeface="Calibri" panose="020F0502020204030204" pitchFamily="34" charset="0"/>
                        <a:ea typeface="Calibri" panose="020F0502020204030204" pitchFamily="34" charset="0"/>
                      </a:endParaRPr>
                    </a:p>
                  </a:txBody>
                  <a:tcPr marL="37732" marR="37732" marT="0" marB="0"/>
                </a:tc>
                <a:extLst>
                  <a:ext uri="{0D108BD9-81ED-4DB2-BD59-A6C34878D82A}">
                    <a16:rowId xmlns:a16="http://schemas.microsoft.com/office/drawing/2014/main" val="3001231163"/>
                  </a:ext>
                </a:extLst>
              </a:tr>
              <a:tr h="1267326">
                <a:tc gridSpan="2">
                  <a:txBody>
                    <a:bodyPr/>
                    <a:lstStyle/>
                    <a:p>
                      <a:pPr>
                        <a:lnSpc>
                          <a:spcPct val="106000"/>
                        </a:lnSpc>
                        <a:spcAft>
                          <a:spcPts val="800"/>
                        </a:spcAft>
                      </a:pPr>
                      <a:r>
                        <a:rPr lang="en-US" sz="1400" dirty="0">
                          <a:effectLst/>
                        </a:rPr>
                        <a:t>What are some of your ideas/ constructive responses to the challenges mentioned above? </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188381833"/>
                  </a:ext>
                </a:extLst>
              </a:tr>
              <a:tr h="1577820">
                <a:tc gridSpan="2">
                  <a:txBody>
                    <a:bodyPr/>
                    <a:lstStyle/>
                    <a:p>
                      <a:pPr>
                        <a:lnSpc>
                          <a:spcPct val="106000"/>
                        </a:lnSpc>
                        <a:spcAft>
                          <a:spcPts val="800"/>
                        </a:spcAft>
                      </a:pPr>
                      <a:r>
                        <a:rPr lang="en-US" sz="1400" dirty="0">
                          <a:effectLst/>
                        </a:rPr>
                        <a:t>Looking at the data presented, what other [demographic/ perceptions/ student learning] data do you need? </a:t>
                      </a:r>
                    </a:p>
                    <a:p>
                      <a:pPr>
                        <a:lnSpc>
                          <a:spcPct val="106000"/>
                        </a:lnSpc>
                        <a:spcAft>
                          <a:spcPts val="800"/>
                        </a:spcAft>
                      </a:pPr>
                      <a:r>
                        <a:rPr lang="en-US" sz="1400" dirty="0">
                          <a:effectLst/>
                        </a:rPr>
                        <a:t> </a:t>
                      </a:r>
                    </a:p>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1027787015"/>
                  </a:ext>
                </a:extLst>
              </a:tr>
            </a:tbl>
          </a:graphicData>
        </a:graphic>
      </p:graphicFrame>
      <p:sp>
        <p:nvSpPr>
          <p:cNvPr id="5" name="Rectangle 1">
            <a:extLst>
              <a:ext uri="{FF2B5EF4-FFF2-40B4-BE49-F238E27FC236}">
                <a16:creationId xmlns:a16="http://schemas.microsoft.com/office/drawing/2014/main" id="{3D2F5239-D2DB-4132-8FBC-54F99C479C24}"/>
              </a:ext>
            </a:extLst>
          </p:cNvPr>
          <p:cNvSpPr>
            <a:spLocks noChangeArrowheads="1"/>
          </p:cNvSpPr>
          <p:nvPr/>
        </p:nvSpPr>
        <p:spPr bwMode="auto">
          <a:xfrm>
            <a:off x="955566" y="1281940"/>
            <a:ext cx="36054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Sample: Data Profile template</a:t>
            </a:r>
            <a:endParaRPr kumimoji="0" lang="en-US" altLang="en-US" sz="22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42806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5" name="Rectangle 1">
            <a:extLst>
              <a:ext uri="{FF2B5EF4-FFF2-40B4-BE49-F238E27FC236}">
                <a16:creationId xmlns:a16="http://schemas.microsoft.com/office/drawing/2014/main" id="{3D2F5239-D2DB-4132-8FBC-54F99C479C24}"/>
              </a:ext>
            </a:extLst>
          </p:cNvPr>
          <p:cNvSpPr>
            <a:spLocks noChangeArrowheads="1"/>
          </p:cNvSpPr>
          <p:nvPr/>
        </p:nvSpPr>
        <p:spPr bwMode="auto">
          <a:xfrm>
            <a:off x="955566" y="1281940"/>
            <a:ext cx="36054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Sample: Data Profile template</a:t>
            </a:r>
            <a:endParaRPr kumimoji="0" lang="en-US" altLang="en-US" sz="2200" i="0" u="none" strike="noStrike" cap="none" normalizeH="0" baseline="0" dirty="0">
              <a:ln>
                <a:noFill/>
              </a:ln>
              <a:solidFill>
                <a:schemeClr val="tx1"/>
              </a:solidFill>
              <a:effectLst/>
            </a:endParaRPr>
          </a:p>
        </p:txBody>
      </p:sp>
      <p:graphicFrame>
        <p:nvGraphicFramePr>
          <p:cNvPr id="4" name="Table 3">
            <a:extLst>
              <a:ext uri="{FF2B5EF4-FFF2-40B4-BE49-F238E27FC236}">
                <a16:creationId xmlns:a16="http://schemas.microsoft.com/office/drawing/2014/main" id="{6FC4344F-CBE6-4748-AD15-529CF23DC4CD}"/>
              </a:ext>
            </a:extLst>
          </p:cNvPr>
          <p:cNvGraphicFramePr>
            <a:graphicFrameLocks noGrp="1"/>
          </p:cNvGraphicFramePr>
          <p:nvPr>
            <p:extLst>
              <p:ext uri="{D42A27DB-BD31-4B8C-83A1-F6EECF244321}">
                <p14:modId xmlns:p14="http://schemas.microsoft.com/office/powerpoint/2010/main" val="1220408084"/>
              </p:ext>
            </p:extLst>
          </p:nvPr>
        </p:nvGraphicFramePr>
        <p:xfrm>
          <a:off x="955566" y="1759906"/>
          <a:ext cx="10345036" cy="4508919"/>
        </p:xfrm>
        <a:graphic>
          <a:graphicData uri="http://schemas.openxmlformats.org/drawingml/2006/table">
            <a:tbl>
              <a:tblPr bandRow="1">
                <a:tableStyleId>{5940675A-B579-460E-94D1-54222C63F5DA}</a:tableStyleId>
              </a:tblPr>
              <a:tblGrid>
                <a:gridCol w="5172518">
                  <a:extLst>
                    <a:ext uri="{9D8B030D-6E8A-4147-A177-3AD203B41FA5}">
                      <a16:colId xmlns:a16="http://schemas.microsoft.com/office/drawing/2014/main" val="2962440226"/>
                    </a:ext>
                  </a:extLst>
                </a:gridCol>
                <a:gridCol w="5172518">
                  <a:extLst>
                    <a:ext uri="{9D8B030D-6E8A-4147-A177-3AD203B41FA5}">
                      <a16:colId xmlns:a16="http://schemas.microsoft.com/office/drawing/2014/main" val="298879926"/>
                    </a:ext>
                  </a:extLst>
                </a:gridCol>
              </a:tblGrid>
              <a:tr h="220385">
                <a:tc gridSpan="2">
                  <a:txBody>
                    <a:bodyPr/>
                    <a:lstStyle/>
                    <a:p>
                      <a:pPr>
                        <a:lnSpc>
                          <a:spcPct val="100000"/>
                        </a:lnSpc>
                        <a:spcAft>
                          <a:spcPts val="0"/>
                        </a:spcAft>
                      </a:pPr>
                      <a:r>
                        <a:rPr lang="en-US" sz="1200" b="1" dirty="0">
                          <a:effectLst/>
                        </a:rPr>
                        <a:t>What are the strengths and challenges of the school and district based on the demographic/ perceptions/ student learning] data?</a:t>
                      </a:r>
                      <a:endParaRPr lang="en-US" sz="1200" b="1" dirty="0">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4989990"/>
                  </a:ext>
                </a:extLst>
              </a:tr>
              <a:tr h="173298">
                <a:tc>
                  <a:txBody>
                    <a:bodyPr/>
                    <a:lstStyle/>
                    <a:p>
                      <a:pPr>
                        <a:lnSpc>
                          <a:spcPct val="100000"/>
                        </a:lnSpc>
                        <a:spcAft>
                          <a:spcPts val="0"/>
                        </a:spcAft>
                      </a:pPr>
                      <a:r>
                        <a:rPr lang="en-US" sz="1200" b="1" dirty="0">
                          <a:effectLst/>
                        </a:rPr>
                        <a:t>Strengths</a:t>
                      </a:r>
                      <a:endParaRPr lang="en-US" sz="1200" b="1" dirty="0">
                        <a:effectLst/>
                        <a:latin typeface="Calibri" panose="020F0502020204030204" pitchFamily="34" charset="0"/>
                        <a:ea typeface="Calibri" panose="020F0502020204030204" pitchFamily="34" charset="0"/>
                      </a:endParaRPr>
                    </a:p>
                  </a:txBody>
                  <a:tcPr marL="46552" marR="46552" marT="0" marB="0"/>
                </a:tc>
                <a:tc>
                  <a:txBody>
                    <a:bodyPr/>
                    <a:lstStyle/>
                    <a:p>
                      <a:pPr>
                        <a:lnSpc>
                          <a:spcPct val="100000"/>
                        </a:lnSpc>
                        <a:spcAft>
                          <a:spcPts val="0"/>
                        </a:spcAft>
                      </a:pPr>
                      <a:r>
                        <a:rPr lang="en-US" sz="1200" b="1" dirty="0">
                          <a:effectLst/>
                        </a:rPr>
                        <a:t>Challenges</a:t>
                      </a:r>
                      <a:endParaRPr lang="en-US" sz="1200" b="1" dirty="0">
                        <a:effectLst/>
                        <a:latin typeface="Calibri" panose="020F0502020204030204" pitchFamily="34" charset="0"/>
                        <a:ea typeface="Calibri" panose="020F0502020204030204" pitchFamily="34" charset="0"/>
                      </a:endParaRPr>
                    </a:p>
                  </a:txBody>
                  <a:tcPr marL="46552" marR="46552" marT="0" marB="0"/>
                </a:tc>
                <a:extLst>
                  <a:ext uri="{0D108BD9-81ED-4DB2-BD59-A6C34878D82A}">
                    <a16:rowId xmlns:a16="http://schemas.microsoft.com/office/drawing/2014/main" val="315569711"/>
                  </a:ext>
                </a:extLst>
              </a:tr>
              <a:tr h="1828654">
                <a:tc>
                  <a:txBody>
                    <a:bodyPr/>
                    <a:lstStyle/>
                    <a:p>
                      <a:pPr>
                        <a:lnSpc>
                          <a:spcPct val="100000"/>
                        </a:lnSpc>
                        <a:spcAft>
                          <a:spcPts val="0"/>
                        </a:spcAft>
                      </a:pPr>
                      <a:r>
                        <a:rPr lang="en-US" sz="1200" dirty="0">
                          <a:solidFill>
                            <a:schemeClr val="accent1"/>
                          </a:solidFill>
                          <a:effectLst/>
                        </a:rPr>
                        <a:t>1. There is consistent enrollment of students in the district without many dropouts.</a:t>
                      </a:r>
                    </a:p>
                    <a:p>
                      <a:pPr>
                        <a:lnSpc>
                          <a:spcPct val="100000"/>
                        </a:lnSpc>
                        <a:spcAft>
                          <a:spcPts val="0"/>
                        </a:spcAft>
                      </a:pPr>
                      <a:r>
                        <a:rPr lang="en-US" sz="1200" dirty="0">
                          <a:solidFill>
                            <a:schemeClr val="accent1"/>
                          </a:solidFill>
                          <a:effectLst/>
                        </a:rPr>
                        <a:t>2. Overall in the school, most students are passing and moving to higher grades, especially in the lower grades.</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tc>
                  <a:txBody>
                    <a:bodyPr/>
                    <a:lstStyle/>
                    <a:p>
                      <a:pPr>
                        <a:lnSpc>
                          <a:spcPct val="100000"/>
                        </a:lnSpc>
                        <a:spcAft>
                          <a:spcPts val="0"/>
                        </a:spcAft>
                      </a:pPr>
                      <a:r>
                        <a:rPr lang="en-US" sz="1200" dirty="0">
                          <a:solidFill>
                            <a:schemeClr val="accent1"/>
                          </a:solidFill>
                          <a:effectLst/>
                        </a:rPr>
                        <a:t>Number of girl students was increasing but drastically reduced (maybe due to Covid?)</a:t>
                      </a:r>
                    </a:p>
                    <a:p>
                      <a:pPr>
                        <a:lnSpc>
                          <a:spcPct val="100000"/>
                        </a:lnSpc>
                        <a:spcAft>
                          <a:spcPts val="0"/>
                        </a:spcAft>
                      </a:pPr>
                      <a:r>
                        <a:rPr lang="en-US" sz="1200" dirty="0">
                          <a:solidFill>
                            <a:schemeClr val="accent1"/>
                          </a:solidFill>
                          <a:effectLst/>
                        </a:rPr>
                        <a:t>2. Number of students enrolled in school is decreasing post Covid.</a:t>
                      </a:r>
                    </a:p>
                    <a:p>
                      <a:pPr>
                        <a:lnSpc>
                          <a:spcPct val="100000"/>
                        </a:lnSpc>
                        <a:spcAft>
                          <a:spcPts val="0"/>
                        </a:spcAft>
                      </a:pPr>
                      <a:r>
                        <a:rPr lang="en-US" sz="1200" dirty="0">
                          <a:solidFill>
                            <a:schemeClr val="accent1"/>
                          </a:solidFill>
                          <a:effectLst/>
                        </a:rPr>
                        <a:t>3. While most students are Pashto speakers, in the </a:t>
                      </a:r>
                      <a:r>
                        <a:rPr lang="en-US" sz="1200" dirty="0" err="1">
                          <a:solidFill>
                            <a:schemeClr val="accent1"/>
                          </a:solidFill>
                          <a:effectLst/>
                        </a:rPr>
                        <a:t>gradewise</a:t>
                      </a:r>
                      <a:r>
                        <a:rPr lang="en-US" sz="1200" dirty="0">
                          <a:solidFill>
                            <a:schemeClr val="accent1"/>
                          </a:solidFill>
                          <a:effectLst/>
                        </a:rPr>
                        <a:t> distribution chart, most students are Dari speakers. What is going on with data here? This is an intentional discrepancy, to get the participants to think critically. </a:t>
                      </a:r>
                    </a:p>
                    <a:p>
                      <a:pPr>
                        <a:lnSpc>
                          <a:spcPct val="100000"/>
                        </a:lnSpc>
                        <a:spcAft>
                          <a:spcPts val="0"/>
                        </a:spcAft>
                      </a:pPr>
                      <a:r>
                        <a:rPr lang="en-US" sz="1200" dirty="0">
                          <a:solidFill>
                            <a:schemeClr val="accent1"/>
                          </a:solidFill>
                          <a:effectLst/>
                        </a:rPr>
                        <a:t>4. In the upper grades, pass percentage is reducing as compared to lower grades.</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extLst>
                  <a:ext uri="{0D108BD9-81ED-4DB2-BD59-A6C34878D82A}">
                    <a16:rowId xmlns:a16="http://schemas.microsoft.com/office/drawing/2014/main" val="2720856843"/>
                  </a:ext>
                </a:extLst>
              </a:tr>
              <a:tr h="1000614">
                <a:tc gridSpan="2">
                  <a:txBody>
                    <a:bodyPr/>
                    <a:lstStyle/>
                    <a:p>
                      <a:pPr>
                        <a:lnSpc>
                          <a:spcPct val="100000"/>
                        </a:lnSpc>
                        <a:spcAft>
                          <a:spcPts val="0"/>
                        </a:spcAft>
                      </a:pPr>
                      <a:r>
                        <a:rPr lang="en-US" sz="1200" b="1" dirty="0">
                          <a:effectLst/>
                        </a:rPr>
                        <a:t>What are some of your ideas/ constructive responses to the challenges mentioned above?</a:t>
                      </a:r>
                    </a:p>
                    <a:p>
                      <a:pPr>
                        <a:lnSpc>
                          <a:spcPct val="100000"/>
                        </a:lnSpc>
                        <a:spcAft>
                          <a:spcPts val="0"/>
                        </a:spcAft>
                      </a:pPr>
                      <a:r>
                        <a:rPr lang="en-US" sz="1200" dirty="0">
                          <a:solidFill>
                            <a:schemeClr val="accent1"/>
                          </a:solidFill>
                          <a:effectLst/>
                        </a:rPr>
                        <a:t>Reducing enrollment could be due to Covid induced school closures. Can the students come to schools safely without the feat of Covid?</a:t>
                      </a:r>
                    </a:p>
                    <a:p>
                      <a:pPr>
                        <a:lnSpc>
                          <a:spcPct val="100000"/>
                        </a:lnSpc>
                        <a:spcAft>
                          <a:spcPts val="0"/>
                        </a:spcAft>
                      </a:pPr>
                      <a:r>
                        <a:rPr lang="en-US" sz="1200" dirty="0">
                          <a:solidFill>
                            <a:schemeClr val="accent1"/>
                          </a:solidFill>
                          <a:effectLst/>
                        </a:rPr>
                        <a:t>As subjects get tougher, and grades got higher, students at this school are reducing in enrollment. A plan needs to be in place to prevent student dropout. </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3787980661"/>
                  </a:ext>
                </a:extLst>
              </a:tr>
              <a:tr h="1276386">
                <a:tc gridSpan="2">
                  <a:txBody>
                    <a:bodyPr/>
                    <a:lstStyle/>
                    <a:p>
                      <a:pPr>
                        <a:lnSpc>
                          <a:spcPct val="100000"/>
                        </a:lnSpc>
                        <a:spcAft>
                          <a:spcPts val="0"/>
                        </a:spcAft>
                      </a:pPr>
                      <a:r>
                        <a:rPr lang="en-US" sz="1200" b="1" dirty="0">
                          <a:effectLst/>
                        </a:rPr>
                        <a:t>Looking at the data presented, what other [demographic/ perceptions/ student learning] data do you need?</a:t>
                      </a:r>
                    </a:p>
                    <a:p>
                      <a:pPr>
                        <a:lnSpc>
                          <a:spcPct val="100000"/>
                        </a:lnSpc>
                        <a:spcAft>
                          <a:spcPts val="0"/>
                        </a:spcAft>
                      </a:pPr>
                      <a:r>
                        <a:rPr lang="en-US" sz="1200" dirty="0">
                          <a:solidFill>
                            <a:schemeClr val="accent1"/>
                          </a:solidFill>
                          <a:effectLst/>
                        </a:rPr>
                        <a:t>Drop out data according to the grades at the school level and at the district level. </a:t>
                      </a:r>
                    </a:p>
                    <a:p>
                      <a:pPr>
                        <a:lnSpc>
                          <a:spcPct val="100000"/>
                        </a:lnSpc>
                        <a:spcAft>
                          <a:spcPts val="0"/>
                        </a:spcAft>
                      </a:pPr>
                      <a:r>
                        <a:rPr lang="en-US" sz="1200" dirty="0">
                          <a:solidFill>
                            <a:schemeClr val="accent1"/>
                          </a:solidFill>
                          <a:effectLst/>
                        </a:rPr>
                        <a:t>Surveys from students/ parents and teachers asking about changes in enrollment in the area. </a:t>
                      </a:r>
                    </a:p>
                    <a:p>
                      <a:pPr>
                        <a:lnSpc>
                          <a:spcPct val="100000"/>
                        </a:lnSpc>
                        <a:spcAft>
                          <a:spcPts val="0"/>
                        </a:spcAft>
                      </a:pPr>
                      <a:r>
                        <a:rPr lang="en-US" sz="1200" dirty="0">
                          <a:solidFill>
                            <a:schemeClr val="accent1"/>
                          </a:solidFill>
                          <a:effectLst/>
                        </a:rPr>
                        <a:t>Student learning data as compared amongst students with consistent attendance and enrollment and frequent absentees.</a:t>
                      </a:r>
                    </a:p>
                    <a:p>
                      <a:pPr>
                        <a:lnSpc>
                          <a:spcPct val="100000"/>
                        </a:lnSpc>
                        <a:spcAft>
                          <a:spcPts val="0"/>
                        </a:spcAft>
                      </a:pPr>
                      <a:r>
                        <a:rPr lang="en-US" sz="1200" dirty="0">
                          <a:solidFill>
                            <a:schemeClr val="accent1"/>
                          </a:solidFill>
                          <a:effectLst/>
                        </a:rPr>
                        <a:t>[trainers, think about what else can be put here</a:t>
                      </a:r>
                      <a:r>
                        <a:rPr lang="en-US" sz="1200" dirty="0">
                          <a:effectLst/>
                        </a:rPr>
                        <a:t>]</a:t>
                      </a:r>
                      <a:endParaRPr lang="en-US" sz="1200" dirty="0">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2524509400"/>
                  </a:ext>
                </a:extLst>
              </a:tr>
            </a:tbl>
          </a:graphicData>
        </a:graphic>
      </p:graphicFrame>
    </p:spTree>
    <p:extLst>
      <p:ext uri="{BB962C8B-B14F-4D97-AF65-F5344CB8AC3E}">
        <p14:creationId xmlns:p14="http://schemas.microsoft.com/office/powerpoint/2010/main" val="821641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17" name="Title 16">
            <a:extLst>
              <a:ext uri="{FF2B5EF4-FFF2-40B4-BE49-F238E27FC236}">
                <a16:creationId xmlns:a16="http://schemas.microsoft.com/office/drawing/2014/main" id="{1F259D4B-D517-419C-9A2B-DFBE9908F66D}"/>
              </a:ext>
            </a:extLst>
          </p:cNvPr>
          <p:cNvSpPr>
            <a:spLocks noGrp="1"/>
          </p:cNvSpPr>
          <p:nvPr>
            <p:ph type="title"/>
          </p:nvPr>
        </p:nvSpPr>
        <p:spPr>
          <a:xfrm>
            <a:off x="880977" y="1187606"/>
            <a:ext cx="10515600" cy="1325563"/>
          </a:xfrm>
        </p:spPr>
        <p:txBody>
          <a:bodyPr/>
          <a:lstStyle/>
          <a:p>
            <a:r>
              <a:rPr lang="en-US" dirty="0"/>
              <a:t>Sample School Data Profiles</a:t>
            </a:r>
          </a:p>
        </p:txBody>
      </p:sp>
    </p:spTree>
    <p:extLst>
      <p:ext uri="{BB962C8B-B14F-4D97-AF65-F5344CB8AC3E}">
        <p14:creationId xmlns:p14="http://schemas.microsoft.com/office/powerpoint/2010/main" val="1030031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D695FCF-19BF-4BEA-876E-4B9A056E7877}"/>
              </a:ext>
            </a:extLst>
          </p:cNvPr>
          <p:cNvGraphicFramePr/>
          <p:nvPr/>
        </p:nvGraphicFramePr>
        <p:xfrm>
          <a:off x="4973053" y="2155023"/>
          <a:ext cx="5241491" cy="28501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5458593"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over the years.</a:t>
            </a:r>
            <a:endParaRPr lang="en-US" dirty="0"/>
          </a:p>
        </p:txBody>
      </p:sp>
      <p:graphicFrame>
        <p:nvGraphicFramePr>
          <p:cNvPr id="9" name="Table 9">
            <a:extLst>
              <a:ext uri="{FF2B5EF4-FFF2-40B4-BE49-F238E27FC236}">
                <a16:creationId xmlns:a16="http://schemas.microsoft.com/office/drawing/2014/main" id="{CC6AD727-3308-4CC6-A415-7F8E3588775E}"/>
              </a:ext>
            </a:extLst>
          </p:cNvPr>
          <p:cNvGraphicFramePr>
            <a:graphicFrameLocks noGrp="1"/>
          </p:cNvGraphicFramePr>
          <p:nvPr/>
        </p:nvGraphicFramePr>
        <p:xfrm>
          <a:off x="652378" y="2501900"/>
          <a:ext cx="4047960" cy="1854200"/>
        </p:xfrm>
        <a:graphic>
          <a:graphicData uri="http://schemas.openxmlformats.org/drawingml/2006/table">
            <a:tbl>
              <a:tblPr firstRow="1" bandRow="1">
                <a:tableStyleId>{5940675A-B579-460E-94D1-54222C63F5DA}</a:tableStyleId>
              </a:tblPr>
              <a:tblGrid>
                <a:gridCol w="1513306">
                  <a:extLst>
                    <a:ext uri="{9D8B030D-6E8A-4147-A177-3AD203B41FA5}">
                      <a16:colId xmlns:a16="http://schemas.microsoft.com/office/drawing/2014/main" val="1489437188"/>
                    </a:ext>
                  </a:extLst>
                </a:gridCol>
                <a:gridCol w="2534654">
                  <a:extLst>
                    <a:ext uri="{9D8B030D-6E8A-4147-A177-3AD203B41FA5}">
                      <a16:colId xmlns:a16="http://schemas.microsoft.com/office/drawing/2014/main" val="2760619735"/>
                    </a:ext>
                  </a:extLst>
                </a:gridCol>
              </a:tblGrid>
              <a:tr h="370840">
                <a:tc>
                  <a:txBody>
                    <a:bodyPr/>
                    <a:lstStyle/>
                    <a:p>
                      <a:r>
                        <a:rPr lang="en-US" b="0" u="none" strike="noStrike" baseline="0" dirty="0">
                          <a:solidFill>
                            <a:schemeClr val="tx1"/>
                          </a:solidFill>
                        </a:rPr>
                        <a:t>Year</a:t>
                      </a:r>
                      <a:endParaRPr lang="en-US" b="0" i="0" u="none" strike="noStrike" baseline="0" dirty="0">
                        <a:solidFill>
                          <a:schemeClr val="tx1"/>
                        </a:solidFill>
                        <a:latin typeface="Calibri" panose="020F0502020204030204" pitchFamily="34" charset="0"/>
                      </a:endParaRPr>
                    </a:p>
                  </a:txBody>
                  <a:tcPr/>
                </a:tc>
                <a:tc>
                  <a:txBody>
                    <a:bodyPr/>
                    <a:lstStyle/>
                    <a:p>
                      <a:r>
                        <a:rPr lang="en-US" b="0" u="none" strike="noStrike" baseline="0" dirty="0">
                          <a:solidFill>
                            <a:schemeClr val="tx1"/>
                          </a:solidFill>
                        </a:rPr>
                        <a:t>Number of students</a:t>
                      </a:r>
                      <a:endParaRPr lang="en-US" dirty="0">
                        <a:solidFill>
                          <a:schemeClr val="tx1"/>
                        </a:solidFill>
                      </a:endParaRPr>
                    </a:p>
                  </a:txBody>
                  <a:tcPr/>
                </a:tc>
                <a:extLst>
                  <a:ext uri="{0D108BD9-81ED-4DB2-BD59-A6C34878D82A}">
                    <a16:rowId xmlns:a16="http://schemas.microsoft.com/office/drawing/2014/main" val="3194191477"/>
                  </a:ext>
                </a:extLst>
              </a:tr>
              <a:tr h="370840">
                <a:tc>
                  <a:txBody>
                    <a:bodyPr/>
                    <a:lstStyle/>
                    <a:p>
                      <a:r>
                        <a:rPr lang="en-US" b="0" u="none" strike="noStrike" baseline="0" dirty="0">
                          <a:solidFill>
                            <a:schemeClr val="tx1"/>
                          </a:solidFill>
                        </a:rPr>
                        <a:t>2017-18</a:t>
                      </a:r>
                      <a:endParaRPr lang="en-US" dirty="0">
                        <a:solidFill>
                          <a:schemeClr val="tx1"/>
                        </a:solidFill>
                      </a:endParaRPr>
                    </a:p>
                  </a:txBody>
                  <a:tcPr/>
                </a:tc>
                <a:tc>
                  <a:txBody>
                    <a:bodyPr/>
                    <a:lstStyle/>
                    <a:p>
                      <a:r>
                        <a:rPr lang="en-US" b="0" u="none" strike="noStrike" baseline="0" dirty="0">
                          <a:solidFill>
                            <a:schemeClr val="tx1"/>
                          </a:solidFill>
                        </a:rPr>
                        <a:t>13000</a:t>
                      </a:r>
                      <a:endParaRPr lang="en-US" dirty="0">
                        <a:solidFill>
                          <a:schemeClr val="tx1"/>
                        </a:solidFill>
                      </a:endParaRPr>
                    </a:p>
                  </a:txBody>
                  <a:tcPr/>
                </a:tc>
                <a:extLst>
                  <a:ext uri="{0D108BD9-81ED-4DB2-BD59-A6C34878D82A}">
                    <a16:rowId xmlns:a16="http://schemas.microsoft.com/office/drawing/2014/main" val="943344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strike="noStrike" baseline="0" dirty="0">
                          <a:solidFill>
                            <a:schemeClr val="tx1"/>
                          </a:solidFill>
                        </a:rPr>
                        <a:t>2018-19</a:t>
                      </a:r>
                      <a:endParaRPr lang="en-US" dirty="0">
                        <a:solidFill>
                          <a:schemeClr val="tx1"/>
                        </a:solidFill>
                      </a:endParaRPr>
                    </a:p>
                  </a:txBody>
                  <a:tcPr/>
                </a:tc>
                <a:tc>
                  <a:txBody>
                    <a:bodyPr/>
                    <a:lstStyle/>
                    <a:p>
                      <a:r>
                        <a:rPr lang="en-US" b="0" u="none" strike="noStrike" baseline="0" dirty="0">
                          <a:solidFill>
                            <a:schemeClr val="tx1"/>
                          </a:solidFill>
                        </a:rPr>
                        <a:t>13564</a:t>
                      </a:r>
                      <a:endParaRPr lang="en-US" dirty="0">
                        <a:solidFill>
                          <a:schemeClr val="tx1"/>
                        </a:solidFill>
                      </a:endParaRPr>
                    </a:p>
                  </a:txBody>
                  <a:tcPr/>
                </a:tc>
                <a:extLst>
                  <a:ext uri="{0D108BD9-81ED-4DB2-BD59-A6C34878D82A}">
                    <a16:rowId xmlns:a16="http://schemas.microsoft.com/office/drawing/2014/main" val="3483901093"/>
                  </a:ext>
                </a:extLst>
              </a:tr>
              <a:tr h="370840">
                <a:tc>
                  <a:txBody>
                    <a:bodyPr/>
                    <a:lstStyle/>
                    <a:p>
                      <a:r>
                        <a:rPr lang="en-US" b="0" u="none" strike="noStrike" baseline="0" dirty="0">
                          <a:solidFill>
                            <a:schemeClr val="tx1"/>
                          </a:solidFill>
                        </a:rPr>
                        <a:t>2019-20</a:t>
                      </a:r>
                      <a:endParaRPr lang="en-US" dirty="0">
                        <a:solidFill>
                          <a:schemeClr val="tx1"/>
                        </a:solidFill>
                      </a:endParaRPr>
                    </a:p>
                  </a:txBody>
                  <a:tcPr/>
                </a:tc>
                <a:tc>
                  <a:txBody>
                    <a:bodyPr/>
                    <a:lstStyle/>
                    <a:p>
                      <a:r>
                        <a:rPr lang="en-US" b="0" u="none" strike="noStrike" baseline="0" dirty="0">
                          <a:solidFill>
                            <a:schemeClr val="tx1"/>
                          </a:solidFill>
                        </a:rPr>
                        <a:t>14128</a:t>
                      </a:r>
                      <a:endParaRPr lang="en-US" dirty="0">
                        <a:solidFill>
                          <a:schemeClr val="tx1"/>
                        </a:solidFill>
                      </a:endParaRPr>
                    </a:p>
                  </a:txBody>
                  <a:tcPr/>
                </a:tc>
                <a:extLst>
                  <a:ext uri="{0D108BD9-81ED-4DB2-BD59-A6C34878D82A}">
                    <a16:rowId xmlns:a16="http://schemas.microsoft.com/office/drawing/2014/main" val="324088529"/>
                  </a:ext>
                </a:extLst>
              </a:tr>
              <a:tr h="370840">
                <a:tc>
                  <a:txBody>
                    <a:bodyPr/>
                    <a:lstStyle/>
                    <a:p>
                      <a:r>
                        <a:rPr lang="en-US" b="0" u="none" strike="noStrike" baseline="0" dirty="0">
                          <a:solidFill>
                            <a:schemeClr val="tx1"/>
                          </a:solidFill>
                        </a:rPr>
                        <a:t>2020-21</a:t>
                      </a:r>
                      <a:endParaRPr lang="en-US" dirty="0">
                        <a:solidFill>
                          <a:schemeClr val="tx1"/>
                        </a:solidFill>
                      </a:endParaRPr>
                    </a:p>
                  </a:txBody>
                  <a:tcPr/>
                </a:tc>
                <a:tc>
                  <a:txBody>
                    <a:bodyPr/>
                    <a:lstStyle/>
                    <a:p>
                      <a:r>
                        <a:rPr lang="en-US" b="0" u="none" strike="noStrike" baseline="0" dirty="0">
                          <a:solidFill>
                            <a:schemeClr val="tx1"/>
                          </a:solidFill>
                        </a:rPr>
                        <a:t>11397</a:t>
                      </a:r>
                      <a:endParaRPr lang="en-US" dirty="0">
                        <a:solidFill>
                          <a:schemeClr val="tx1"/>
                        </a:solidFill>
                      </a:endParaRPr>
                    </a:p>
                  </a:txBody>
                  <a:tcPr/>
                </a:tc>
                <a:extLst>
                  <a:ext uri="{0D108BD9-81ED-4DB2-BD59-A6C34878D82A}">
                    <a16:rowId xmlns:a16="http://schemas.microsoft.com/office/drawing/2014/main" val="1215299375"/>
                  </a:ext>
                </a:extLst>
              </a:tr>
            </a:tbl>
          </a:graphicData>
        </a:graphic>
      </p:graphicFrame>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7"/>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1461441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5635056"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district according to gender</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004326C5-835C-44FA-AFA2-04D3F8516F39}"/>
              </a:ext>
            </a:extLst>
          </p:cNvPr>
          <p:cNvGraphicFramePr>
            <a:graphicFrameLocks noGrp="1"/>
          </p:cNvGraphicFramePr>
          <p:nvPr/>
        </p:nvGraphicFramePr>
        <p:xfrm>
          <a:off x="491959" y="2540424"/>
          <a:ext cx="5010484" cy="2292350"/>
        </p:xfrm>
        <a:graphic>
          <a:graphicData uri="http://schemas.openxmlformats.org/drawingml/2006/table">
            <a:tbl>
              <a:tblPr>
                <a:tableStyleId>{5940675A-B579-460E-94D1-54222C63F5DA}</a:tableStyleId>
              </a:tblPr>
              <a:tblGrid>
                <a:gridCol w="1128661">
                  <a:extLst>
                    <a:ext uri="{9D8B030D-6E8A-4147-A177-3AD203B41FA5}">
                      <a16:colId xmlns:a16="http://schemas.microsoft.com/office/drawing/2014/main" val="1592514236"/>
                    </a:ext>
                  </a:extLst>
                </a:gridCol>
                <a:gridCol w="1651969">
                  <a:extLst>
                    <a:ext uri="{9D8B030D-6E8A-4147-A177-3AD203B41FA5}">
                      <a16:colId xmlns:a16="http://schemas.microsoft.com/office/drawing/2014/main" val="3492671264"/>
                    </a:ext>
                  </a:extLst>
                </a:gridCol>
                <a:gridCol w="994611">
                  <a:extLst>
                    <a:ext uri="{9D8B030D-6E8A-4147-A177-3AD203B41FA5}">
                      <a16:colId xmlns:a16="http://schemas.microsoft.com/office/drawing/2014/main" val="2773429508"/>
                    </a:ext>
                  </a:extLst>
                </a:gridCol>
                <a:gridCol w="1235243">
                  <a:extLst>
                    <a:ext uri="{9D8B030D-6E8A-4147-A177-3AD203B41FA5}">
                      <a16:colId xmlns:a16="http://schemas.microsoft.com/office/drawing/2014/main" val="3082784741"/>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Student enrollment in the school</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Number of Boys</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Number of girls</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61155339"/>
                  </a:ext>
                </a:extLst>
              </a:tr>
              <a:tr h="184150">
                <a:tc>
                  <a:txBody>
                    <a:bodyPr/>
                    <a:lstStyle/>
                    <a:p>
                      <a:pPr algn="l" fontAlgn="b"/>
                      <a:r>
                        <a:rPr lang="en-US" sz="1800" u="none" strike="noStrike" dirty="0">
                          <a:effectLst/>
                        </a:rPr>
                        <a:t>2017-18</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13000</a:t>
                      </a:r>
                      <a:endParaRPr lang="en-US" dirty="0">
                        <a:solidFill>
                          <a:schemeClr val="tx1"/>
                        </a:solidFill>
                      </a:endParaRPr>
                    </a:p>
                  </a:txBody>
                  <a:tcPr/>
                </a:tc>
                <a:tc>
                  <a:txBody>
                    <a:bodyPr/>
                    <a:lstStyle/>
                    <a:p>
                      <a:pPr algn="r" fontAlgn="b"/>
                      <a:r>
                        <a:rPr lang="en-US" sz="1800" u="none" strike="noStrike" dirty="0">
                          <a:effectLst/>
                        </a:rPr>
                        <a:t>7682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5318</a:t>
                      </a:r>
                    </a:p>
                  </a:txBody>
                  <a:tcPr marL="6350" marR="6350" marT="6350" marB="0" anchor="b"/>
                </a:tc>
                <a:extLst>
                  <a:ext uri="{0D108BD9-81ED-4DB2-BD59-A6C34878D82A}">
                    <a16:rowId xmlns:a16="http://schemas.microsoft.com/office/drawing/2014/main" val="3616896364"/>
                  </a:ext>
                </a:extLst>
              </a:tr>
              <a:tr h="184150">
                <a:tc>
                  <a:txBody>
                    <a:bodyPr/>
                    <a:lstStyle/>
                    <a:p>
                      <a:pPr algn="l" fontAlgn="b"/>
                      <a:r>
                        <a:rPr lang="en-US" sz="1800" u="none" strike="noStrike">
                          <a:effectLst/>
                        </a:rPr>
                        <a:t>2018-19</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13564</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8243</a:t>
                      </a:r>
                    </a:p>
                  </a:txBody>
                  <a:tcPr marL="6350" marR="6350" marT="6350" marB="0" anchor="b"/>
                </a:tc>
                <a:tc>
                  <a:txBody>
                    <a:bodyPr/>
                    <a:lstStyle/>
                    <a:p>
                      <a:pPr algn="r" fontAlgn="b"/>
                      <a:r>
                        <a:rPr lang="en-US" sz="1800" u="none" strike="noStrike" dirty="0">
                          <a:effectLst/>
                        </a:rPr>
                        <a:t>5321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1764822"/>
                  </a:ext>
                </a:extLst>
              </a:tr>
              <a:tr h="184150">
                <a:tc>
                  <a:txBody>
                    <a:bodyPr/>
                    <a:lstStyle/>
                    <a:p>
                      <a:pPr algn="l" fontAlgn="b"/>
                      <a:r>
                        <a:rPr lang="en-US" sz="1800" u="none" strike="noStrike">
                          <a:effectLst/>
                        </a:rPr>
                        <a:t>2019-20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14128</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8367</a:t>
                      </a:r>
                    </a:p>
                  </a:txBody>
                  <a:tcPr marL="6350" marR="6350" marT="6350" marB="0" anchor="b"/>
                </a:tc>
                <a:tc>
                  <a:txBody>
                    <a:bodyPr/>
                    <a:lstStyle/>
                    <a:p>
                      <a:pPr algn="r" fontAlgn="b"/>
                      <a:r>
                        <a:rPr lang="en-US" sz="1800" u="none" strike="noStrike" dirty="0">
                          <a:effectLst/>
                        </a:rPr>
                        <a:t>5761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2437976"/>
                  </a:ext>
                </a:extLst>
              </a:tr>
              <a:tr h="184150">
                <a:tc>
                  <a:txBody>
                    <a:bodyPr/>
                    <a:lstStyle/>
                    <a:p>
                      <a:pPr algn="l" fontAlgn="b"/>
                      <a:r>
                        <a:rPr lang="en-US" sz="1800" u="none" strike="noStrike" dirty="0">
                          <a:effectLst/>
                        </a:rPr>
                        <a:t>2020-21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r>
                        <a:rPr lang="en-US" b="0" u="none" strike="noStrike" baseline="0" dirty="0">
                          <a:solidFill>
                            <a:schemeClr val="tx1"/>
                          </a:solidFill>
                        </a:rPr>
                        <a:t>11397</a:t>
                      </a:r>
                      <a:endParaRPr lang="en-US" dirty="0">
                        <a:solidFill>
                          <a:schemeClr val="tx1"/>
                        </a:solidFill>
                      </a:endParaRPr>
                    </a:p>
                  </a:txBody>
                  <a:tcPr/>
                </a:tc>
                <a:tc>
                  <a:txBody>
                    <a:bodyPr/>
                    <a:lstStyle/>
                    <a:p>
                      <a:pPr algn="r" fontAlgn="b"/>
                      <a:r>
                        <a:rPr lang="en-US" sz="1800" b="0" i="0" u="none" strike="noStrike" dirty="0">
                          <a:solidFill>
                            <a:srgbClr val="000000"/>
                          </a:solidFill>
                          <a:effectLst/>
                          <a:latin typeface="Calibri" panose="020F0502020204030204" pitchFamily="34" charset="0"/>
                        </a:rPr>
                        <a:t>6267</a:t>
                      </a:r>
                    </a:p>
                  </a:txBody>
                  <a:tcPr marL="6350" marR="6350" marT="6350" marB="0" anchor="b"/>
                </a:tc>
                <a:tc>
                  <a:txBody>
                    <a:bodyPr/>
                    <a:lstStyle/>
                    <a:p>
                      <a:pPr algn="r" fontAlgn="b"/>
                      <a:r>
                        <a:rPr lang="en-US" sz="1800" u="none" strike="noStrike" dirty="0">
                          <a:effectLst/>
                        </a:rPr>
                        <a:t>5130</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1025146"/>
                  </a:ext>
                </a:extLst>
              </a:tr>
            </a:tbl>
          </a:graphicData>
        </a:graphic>
      </p:graphicFrame>
      <p:graphicFrame>
        <p:nvGraphicFramePr>
          <p:cNvPr id="6" name="Chart 5">
            <a:extLst>
              <a:ext uri="{FF2B5EF4-FFF2-40B4-BE49-F238E27FC236}">
                <a16:creationId xmlns:a16="http://schemas.microsoft.com/office/drawing/2014/main" id="{11709079-6FE9-498D-B27B-286E7147FE88}"/>
              </a:ext>
            </a:extLst>
          </p:cNvPr>
          <p:cNvGraphicFramePr/>
          <p:nvPr/>
        </p:nvGraphicFramePr>
        <p:xfrm>
          <a:off x="5885231" y="2465097"/>
          <a:ext cx="5010484" cy="28078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23142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2397967" y="1327073"/>
            <a:ext cx="6617205"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a:t>
            </a:r>
            <a:r>
              <a:rPr lang="en-US" dirty="0">
                <a:solidFill>
                  <a:srgbClr val="000000"/>
                </a:solidFill>
                <a:latin typeface="Calibri" panose="020F0502020204030204" pitchFamily="34" charset="0"/>
              </a:rPr>
              <a:t>based on language</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6" name="Chart 5">
            <a:extLst>
              <a:ext uri="{FF2B5EF4-FFF2-40B4-BE49-F238E27FC236}">
                <a16:creationId xmlns:a16="http://schemas.microsoft.com/office/drawing/2014/main" id="{99314388-861B-43CC-B0FB-A2DEBB7C8BE5}"/>
              </a:ext>
            </a:extLst>
          </p:cNvPr>
          <p:cNvGraphicFramePr/>
          <p:nvPr/>
        </p:nvGraphicFramePr>
        <p:xfrm>
          <a:off x="5738325" y="2001552"/>
          <a:ext cx="5803641" cy="34894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a:extLst>
              <a:ext uri="{FF2B5EF4-FFF2-40B4-BE49-F238E27FC236}">
                <a16:creationId xmlns:a16="http://schemas.microsoft.com/office/drawing/2014/main" id="{225DE0BA-1139-43DC-ACCF-A28FE6DB6B11}"/>
              </a:ext>
            </a:extLst>
          </p:cNvPr>
          <p:cNvGraphicFramePr>
            <a:graphicFrameLocks noGrp="1"/>
          </p:cNvGraphicFramePr>
          <p:nvPr/>
        </p:nvGraphicFramePr>
        <p:xfrm>
          <a:off x="933061" y="3005341"/>
          <a:ext cx="3012185" cy="1098550"/>
        </p:xfrm>
        <a:graphic>
          <a:graphicData uri="http://schemas.openxmlformats.org/drawingml/2006/table">
            <a:tbl>
              <a:tblPr firstRow="1" firstCol="1" bandRow="1">
                <a:tableStyleId>{5940675A-B579-460E-94D1-54222C63F5DA}</a:tableStyleId>
              </a:tblPr>
              <a:tblGrid>
                <a:gridCol w="690466">
                  <a:extLst>
                    <a:ext uri="{9D8B030D-6E8A-4147-A177-3AD203B41FA5}">
                      <a16:colId xmlns:a16="http://schemas.microsoft.com/office/drawing/2014/main" val="1619284913"/>
                    </a:ext>
                  </a:extLst>
                </a:gridCol>
                <a:gridCol w="464928">
                  <a:extLst>
                    <a:ext uri="{9D8B030D-6E8A-4147-A177-3AD203B41FA5}">
                      <a16:colId xmlns:a16="http://schemas.microsoft.com/office/drawing/2014/main" val="3015153484"/>
                    </a:ext>
                  </a:extLst>
                </a:gridCol>
                <a:gridCol w="662473">
                  <a:extLst>
                    <a:ext uri="{9D8B030D-6E8A-4147-A177-3AD203B41FA5}">
                      <a16:colId xmlns:a16="http://schemas.microsoft.com/office/drawing/2014/main" val="3825971796"/>
                    </a:ext>
                  </a:extLst>
                </a:gridCol>
                <a:gridCol w="559837">
                  <a:extLst>
                    <a:ext uri="{9D8B030D-6E8A-4147-A177-3AD203B41FA5}">
                      <a16:colId xmlns:a16="http://schemas.microsoft.com/office/drawing/2014/main" val="1885626370"/>
                    </a:ext>
                  </a:extLst>
                </a:gridCol>
                <a:gridCol w="634481">
                  <a:extLst>
                    <a:ext uri="{9D8B030D-6E8A-4147-A177-3AD203B41FA5}">
                      <a16:colId xmlns:a16="http://schemas.microsoft.com/office/drawing/2014/main" val="2765268189"/>
                    </a:ext>
                  </a:extLst>
                </a:gridCol>
              </a:tblGrid>
              <a:tr h="184150">
                <a:tc>
                  <a:txBody>
                    <a:bodyPr/>
                    <a:lstStyle/>
                    <a:p>
                      <a:pPr algn="l" fontAlgn="b"/>
                      <a:r>
                        <a:rPr lang="en-US" sz="1400" u="none" strike="noStrike" dirty="0">
                          <a:effectLst/>
                        </a:rPr>
                        <a:t>Year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Dari</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Pashto</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Others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9883170"/>
                  </a:ext>
                </a:extLst>
              </a:tr>
              <a:tr h="184150">
                <a:tc>
                  <a:txBody>
                    <a:bodyPr/>
                    <a:lstStyle/>
                    <a:p>
                      <a:pPr algn="l" fontAlgn="b"/>
                      <a:r>
                        <a:rPr lang="en-US" sz="1400" u="none" strike="noStrike" dirty="0">
                          <a:effectLst/>
                        </a:rPr>
                        <a:t>2017-18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2990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8710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1297208"/>
                  </a:ext>
                </a:extLst>
              </a:tr>
              <a:tr h="184150">
                <a:tc>
                  <a:txBody>
                    <a:bodyPr/>
                    <a:lstStyle/>
                    <a:p>
                      <a:pPr algn="l" fontAlgn="b"/>
                      <a:r>
                        <a:rPr lang="en-US" sz="1400" u="none" strike="noStrike">
                          <a:effectLst/>
                        </a:rPr>
                        <a:t>2018-19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2848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9495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13564</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4599079"/>
                  </a:ext>
                </a:extLst>
              </a:tr>
              <a:tr h="184150">
                <a:tc>
                  <a:txBody>
                    <a:bodyPr/>
                    <a:lstStyle/>
                    <a:p>
                      <a:pPr algn="l" fontAlgn="b"/>
                      <a:r>
                        <a:rPr lang="en-US" sz="1400" u="none" strike="noStrike">
                          <a:effectLst/>
                        </a:rPr>
                        <a:t>2019-20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3108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9890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1130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14128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6306945"/>
                  </a:ext>
                </a:extLst>
              </a:tr>
              <a:tr h="184150">
                <a:tc>
                  <a:txBody>
                    <a:bodyPr/>
                    <a:lstStyle/>
                    <a:p>
                      <a:pPr algn="l" fontAlgn="b"/>
                      <a:r>
                        <a:rPr lang="en-US" sz="1400" u="none" strike="noStrike">
                          <a:effectLst/>
                        </a:rPr>
                        <a:t>2020-21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3305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7750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342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11397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4940856"/>
                  </a:ext>
                </a:extLst>
              </a:tr>
            </a:tbl>
          </a:graphicData>
        </a:graphic>
      </p:graphicFrame>
    </p:spTree>
    <p:extLst>
      <p:ext uri="{BB962C8B-B14F-4D97-AF65-F5344CB8AC3E}">
        <p14:creationId xmlns:p14="http://schemas.microsoft.com/office/powerpoint/2010/main" val="40620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graphicFrame>
        <p:nvGraphicFramePr>
          <p:cNvPr id="4" name="Table 3">
            <a:extLst>
              <a:ext uri="{FF2B5EF4-FFF2-40B4-BE49-F238E27FC236}">
                <a16:creationId xmlns:a16="http://schemas.microsoft.com/office/drawing/2014/main" id="{1550CEB0-47E4-4FE1-983A-086F946BA9C4}"/>
              </a:ext>
            </a:extLst>
          </p:cNvPr>
          <p:cNvGraphicFramePr>
            <a:graphicFrameLocks noGrp="1"/>
          </p:cNvGraphicFramePr>
          <p:nvPr>
            <p:extLst>
              <p:ext uri="{D42A27DB-BD31-4B8C-83A1-F6EECF244321}">
                <p14:modId xmlns:p14="http://schemas.microsoft.com/office/powerpoint/2010/main" val="1803837018"/>
              </p:ext>
            </p:extLst>
          </p:nvPr>
        </p:nvGraphicFramePr>
        <p:xfrm>
          <a:off x="923482" y="1142319"/>
          <a:ext cx="10345035" cy="5601609"/>
        </p:xfrm>
        <a:graphic>
          <a:graphicData uri="http://schemas.openxmlformats.org/drawingml/2006/table">
            <a:tbl>
              <a:tblPr bandRow="1">
                <a:tableStyleId>{5940675A-B579-460E-94D1-54222C63F5DA}</a:tableStyleId>
              </a:tblPr>
              <a:tblGrid>
                <a:gridCol w="2379555">
                  <a:extLst>
                    <a:ext uri="{9D8B030D-6E8A-4147-A177-3AD203B41FA5}">
                      <a16:colId xmlns:a16="http://schemas.microsoft.com/office/drawing/2014/main" val="3870619247"/>
                    </a:ext>
                  </a:extLst>
                </a:gridCol>
                <a:gridCol w="2827175">
                  <a:extLst>
                    <a:ext uri="{9D8B030D-6E8A-4147-A177-3AD203B41FA5}">
                      <a16:colId xmlns:a16="http://schemas.microsoft.com/office/drawing/2014/main" val="2956290492"/>
                    </a:ext>
                  </a:extLst>
                </a:gridCol>
                <a:gridCol w="5138305">
                  <a:extLst>
                    <a:ext uri="{9D8B030D-6E8A-4147-A177-3AD203B41FA5}">
                      <a16:colId xmlns:a16="http://schemas.microsoft.com/office/drawing/2014/main" val="3176008230"/>
                    </a:ext>
                  </a:extLst>
                </a:gridCol>
              </a:tblGrid>
              <a:tr h="318409">
                <a:tc>
                  <a:txBody>
                    <a:bodyPr/>
                    <a:lstStyle/>
                    <a:p>
                      <a:pPr marL="0" indent="0" algn="ctr">
                        <a:lnSpc>
                          <a:spcPct val="106000"/>
                        </a:lnSpc>
                        <a:spcAft>
                          <a:spcPts val="800"/>
                        </a:spcAft>
                        <a:buFont typeface="+mj-lt"/>
                        <a:buNone/>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indent="0" algn="ctr">
                        <a:lnSpc>
                          <a:spcPct val="106000"/>
                        </a:lnSpc>
                        <a:spcAft>
                          <a:spcPts val="800"/>
                        </a:spcAft>
                        <a:buFont typeface="+mj-lt"/>
                        <a:buNone/>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lvl="0" indent="0" algn="ctr">
                        <a:lnSpc>
                          <a:spcPct val="106000"/>
                        </a:lnSpc>
                        <a:spcAft>
                          <a:spcPts val="800"/>
                        </a:spcAft>
                        <a:buFont typeface="+mj-lt"/>
                        <a:buNone/>
                      </a:pPr>
                      <a:r>
                        <a:rPr lang="en-US" sz="2000" dirty="0">
                          <a:effectLst/>
                        </a:rPr>
                        <a:t>Sub Competency</a:t>
                      </a:r>
                      <a:endParaRPr lang="en-US" sz="2000" dirty="0">
                        <a:effectLst/>
                        <a:latin typeface="Calibri" panose="020F0502020204030204" pitchFamily="34" charset="0"/>
                        <a:ea typeface="Calibri" panose="020F0502020204030204" pitchFamily="34" charset="0"/>
                      </a:endParaRPr>
                    </a:p>
                  </a:txBody>
                  <a:tcPr marL="16199" marR="16199" marT="0" marB="0"/>
                </a:tc>
                <a:extLst>
                  <a:ext uri="{0D108BD9-81ED-4DB2-BD59-A6C34878D82A}">
                    <a16:rowId xmlns:a16="http://schemas.microsoft.com/office/drawing/2014/main" val="1992040543"/>
                  </a:ext>
                </a:extLst>
              </a:tr>
              <a:tr h="1279338">
                <a:tc rowSpan="4">
                  <a:txBody>
                    <a:bodyPr/>
                    <a:lstStyle/>
                    <a:p>
                      <a:pPr marL="0" indent="0">
                        <a:lnSpc>
                          <a:spcPct val="106000"/>
                        </a:lnSpc>
                        <a:spcAft>
                          <a:spcPts val="800"/>
                        </a:spcAft>
                        <a:buFont typeface="+mj-lt"/>
                        <a:buNone/>
                      </a:pPr>
                      <a:r>
                        <a:rPr lang="en-US" sz="1200" dirty="0">
                          <a:effectLst/>
                        </a:rPr>
                        <a:t>Evaluating SIP and feedback</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0" indent="0">
                        <a:lnSpc>
                          <a:spcPct val="106000"/>
                        </a:lnSpc>
                        <a:spcAft>
                          <a:spcPts val="800"/>
                        </a:spcAft>
                        <a:buFont typeface="+mj-lt"/>
                        <a:buNone/>
                      </a:pPr>
                      <a:r>
                        <a:rPr lang="en-US" sz="1200" dirty="0">
                          <a:effectLst/>
                        </a:rPr>
                        <a:t>1. Education expertise</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School Management  </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Educational Monitoring and Supervision</a:t>
                      </a:r>
                    </a:p>
                    <a:p>
                      <a:pPr marL="342900" lvl="0" indent="-342900">
                        <a:lnSpc>
                          <a:spcPct val="100000"/>
                        </a:lnSpc>
                        <a:spcAft>
                          <a:spcPts val="800"/>
                        </a:spcAft>
                        <a:buFont typeface="+mj-lt"/>
                        <a:buAutoNum type="arabicPeriod"/>
                      </a:pPr>
                      <a:r>
                        <a:rPr lang="en-US" sz="1200" dirty="0">
                          <a:effectLst/>
                        </a:rPr>
                        <a:t>Evaluating &amp; Assessing</a:t>
                      </a:r>
                    </a:p>
                    <a:p>
                      <a:pPr marL="342900" lvl="0" indent="-342900">
                        <a:lnSpc>
                          <a:spcPct val="100000"/>
                        </a:lnSpc>
                        <a:spcAft>
                          <a:spcPts val="800"/>
                        </a:spcAft>
                        <a:buFont typeface="+mj-lt"/>
                        <a:buAutoNum type="arabicPeriod"/>
                      </a:pPr>
                      <a:r>
                        <a:rPr lang="en-US" sz="1200" dirty="0">
                          <a:effectLst/>
                        </a:rPr>
                        <a:t>Develop Self and Others</a:t>
                      </a:r>
                    </a:p>
                    <a:p>
                      <a:pPr marL="342900" lvl="0" indent="-342900">
                        <a:lnSpc>
                          <a:spcPct val="100000"/>
                        </a:lnSpc>
                        <a:spcAft>
                          <a:spcPts val="800"/>
                        </a:spcAft>
                        <a:buFont typeface="+mj-lt"/>
                        <a:buAutoNum type="arabicPeriod"/>
                      </a:pPr>
                      <a:r>
                        <a:rPr lang="en-US" sz="1200" dirty="0">
                          <a:effectLst/>
                        </a:rPr>
                        <a:t>Decision Making</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193599094"/>
                  </a:ext>
                </a:extLst>
              </a:tr>
              <a:tr h="726519">
                <a:tc vMerge="1">
                  <a:txBody>
                    <a:bodyPr/>
                    <a:lstStyle/>
                    <a:p>
                      <a:endParaRPr lang="en-US"/>
                    </a:p>
                  </a:txBody>
                  <a:tcPr/>
                </a:tc>
                <a:tc>
                  <a:txBody>
                    <a:bodyPr/>
                    <a:lstStyle/>
                    <a:p>
                      <a:pPr marL="0" marR="0" lvl="0" indent="0" algn="l" defTabSz="914400" rtl="0" eaLnBrk="1" fontAlgn="auto" latinLnBrk="0" hangingPunct="1">
                        <a:lnSpc>
                          <a:spcPct val="106000"/>
                        </a:lnSpc>
                        <a:spcBef>
                          <a:spcPts val="0"/>
                        </a:spcBef>
                        <a:spcAft>
                          <a:spcPts val="800"/>
                        </a:spcAft>
                        <a:buClrTx/>
                        <a:buSzTx/>
                        <a:buFont typeface="+mj-lt"/>
                        <a:buNone/>
                        <a:tabLst/>
                        <a:defRPr/>
                      </a:pPr>
                      <a:r>
                        <a:rPr lang="en-US" sz="1200" dirty="0">
                          <a:effectLst/>
                        </a:rPr>
                        <a:t>2. Knowledge of education and schooling system, processes, rules, and norms</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Knowledge and understanding of Afghanistan education law and procedures.</a:t>
                      </a:r>
                    </a:p>
                    <a:p>
                      <a:pPr marL="342900" lvl="0" indent="-342900">
                        <a:lnSpc>
                          <a:spcPct val="100000"/>
                        </a:lnSpc>
                        <a:spcAft>
                          <a:spcPts val="800"/>
                        </a:spcAft>
                        <a:buFont typeface="+mj-lt"/>
                        <a:buAutoNum type="arabicPeriod"/>
                      </a:pPr>
                      <a:r>
                        <a:rPr lang="en-US" sz="1200" dirty="0">
                          <a:effectLst/>
                        </a:rPr>
                        <a:t>Knowledge of National Education Strategic Plan</a:t>
                      </a:r>
                    </a:p>
                    <a:p>
                      <a:pPr marL="342900" lvl="0" indent="-342900">
                        <a:lnSpc>
                          <a:spcPct val="100000"/>
                        </a:lnSpc>
                        <a:spcAft>
                          <a:spcPts val="800"/>
                        </a:spcAft>
                        <a:buFont typeface="+mj-lt"/>
                        <a:buAutoNum type="arabicPeriod"/>
                      </a:pPr>
                      <a:r>
                        <a:rPr lang="en-US" sz="1200" dirty="0">
                          <a:effectLst/>
                        </a:rPr>
                        <a:t>Understanding of MOE education policies, SOPs, guidelines and forms.</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951324188"/>
                  </a:ext>
                </a:extLst>
              </a:tr>
              <a:tr h="1555748">
                <a:tc vMerge="1">
                  <a:txBody>
                    <a:bodyPr/>
                    <a:lstStyle/>
                    <a:p>
                      <a:endParaRPr lang="en-US"/>
                    </a:p>
                  </a:txBody>
                  <a:tcPr/>
                </a:tc>
                <a:tc>
                  <a:txBody>
                    <a:bodyPr/>
                    <a:lstStyle/>
                    <a:p>
                      <a:pPr marL="0" indent="0">
                        <a:lnSpc>
                          <a:spcPct val="106000"/>
                        </a:lnSpc>
                        <a:spcAft>
                          <a:spcPts val="800"/>
                        </a:spcAft>
                        <a:buFont typeface="+mj-lt"/>
                        <a:buNone/>
                      </a:pPr>
                      <a:r>
                        <a:rPr lang="en-US" sz="1200" dirty="0">
                          <a:effectLst/>
                        </a:rPr>
                        <a:t>3. Problem solving and decision making</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Creative and Innovative Thinking</a:t>
                      </a:r>
                    </a:p>
                    <a:p>
                      <a:pPr marL="342900" lvl="0" indent="-342900">
                        <a:lnSpc>
                          <a:spcPct val="100000"/>
                        </a:lnSpc>
                        <a:spcAft>
                          <a:spcPts val="800"/>
                        </a:spcAft>
                        <a:buFont typeface="+mj-lt"/>
                        <a:buAutoNum type="arabicPeriod"/>
                      </a:pPr>
                      <a:r>
                        <a:rPr lang="en-US" sz="1200" dirty="0">
                          <a:effectLst/>
                        </a:rPr>
                        <a:t>Logical and Critical Communication</a:t>
                      </a:r>
                    </a:p>
                    <a:p>
                      <a:pPr marL="342900" lvl="0" indent="-342900">
                        <a:lnSpc>
                          <a:spcPct val="100000"/>
                        </a:lnSpc>
                        <a:spcAft>
                          <a:spcPts val="800"/>
                        </a:spcAft>
                        <a:buFont typeface="+mj-lt"/>
                        <a:buAutoNum type="arabicPeriod"/>
                      </a:pPr>
                      <a:r>
                        <a:rPr lang="en-US" sz="1200" dirty="0">
                          <a:effectLst/>
                        </a:rPr>
                        <a:t>Risk Management</a:t>
                      </a:r>
                    </a:p>
                    <a:p>
                      <a:pPr marL="342900" lvl="0" indent="-342900">
                        <a:lnSpc>
                          <a:spcPct val="100000"/>
                        </a:lnSpc>
                        <a:spcAft>
                          <a:spcPts val="800"/>
                        </a:spcAft>
                        <a:buFont typeface="+mj-lt"/>
                        <a:buAutoNum type="arabicPeriod"/>
                      </a:pPr>
                      <a:r>
                        <a:rPr lang="en-US" sz="1200" dirty="0">
                          <a:effectLst/>
                        </a:rPr>
                        <a:t>Analytical Skills</a:t>
                      </a:r>
                    </a:p>
                    <a:p>
                      <a:pPr marL="342900" lvl="0" indent="-342900">
                        <a:lnSpc>
                          <a:spcPct val="100000"/>
                        </a:lnSpc>
                        <a:spcAft>
                          <a:spcPts val="800"/>
                        </a:spcAft>
                        <a:buFont typeface="+mj-lt"/>
                        <a:buAutoNum type="arabicPeriod"/>
                      </a:pPr>
                      <a:r>
                        <a:rPr lang="en-US" sz="1200" dirty="0">
                          <a:effectLst/>
                        </a:rPr>
                        <a:t>Negotiation Skills</a:t>
                      </a:r>
                    </a:p>
                    <a:p>
                      <a:pPr marL="342900" lvl="0" indent="-342900">
                        <a:lnSpc>
                          <a:spcPct val="100000"/>
                        </a:lnSpc>
                        <a:spcAft>
                          <a:spcPts val="800"/>
                        </a:spcAft>
                        <a:buFont typeface="+mj-lt"/>
                        <a:buAutoNum type="arabicPeriod"/>
                      </a:pPr>
                      <a:r>
                        <a:rPr lang="en-US" sz="1200" dirty="0">
                          <a:effectLst/>
                        </a:rPr>
                        <a:t>System &amp; Strategic Thinking</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763402536"/>
                  </a:ext>
                </a:extLst>
              </a:tr>
              <a:tr h="1555748">
                <a:tc vMerge="1">
                  <a:txBody>
                    <a:bodyPr/>
                    <a:lstStyle/>
                    <a:p>
                      <a:endParaRPr lang="en-US"/>
                    </a:p>
                  </a:txBody>
                  <a:tcPr/>
                </a:tc>
                <a:tc>
                  <a:txBody>
                    <a:bodyPr/>
                    <a:lstStyle/>
                    <a:p>
                      <a:pPr marL="0" indent="0">
                        <a:lnSpc>
                          <a:spcPct val="106000"/>
                        </a:lnSpc>
                        <a:spcAft>
                          <a:spcPts val="800"/>
                        </a:spcAft>
                        <a:buFont typeface="+mj-lt"/>
                        <a:buNone/>
                      </a:pPr>
                      <a:r>
                        <a:rPr lang="en-US" sz="1200" dirty="0">
                          <a:effectLst/>
                        </a:rPr>
                        <a:t>4. Planning and organizing</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Setting goals and objective</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Prioritizing tasks and activities</a:t>
                      </a:r>
                    </a:p>
                    <a:p>
                      <a:pPr marL="342900" lvl="0" indent="-342900">
                        <a:lnSpc>
                          <a:spcPct val="100000"/>
                        </a:lnSpc>
                        <a:spcAft>
                          <a:spcPts val="800"/>
                        </a:spcAft>
                        <a:buFont typeface="+mj-lt"/>
                        <a:buAutoNum type="arabicPeriod"/>
                      </a:pPr>
                      <a:r>
                        <a:rPr lang="en-US" sz="1200" dirty="0">
                          <a:effectLst/>
                        </a:rPr>
                        <a:t>Coordinating with others</a:t>
                      </a:r>
                    </a:p>
                    <a:p>
                      <a:pPr marL="342900" lvl="0" indent="-342900">
                        <a:lnSpc>
                          <a:spcPct val="100000"/>
                        </a:lnSpc>
                        <a:spcAft>
                          <a:spcPts val="800"/>
                        </a:spcAft>
                        <a:buFont typeface="+mj-lt"/>
                        <a:buAutoNum type="arabicPeriod"/>
                      </a:pPr>
                      <a:r>
                        <a:rPr lang="en-US" sz="1200" dirty="0">
                          <a:effectLst/>
                        </a:rPr>
                        <a:t>Managing changes and chaos</a:t>
                      </a:r>
                    </a:p>
                    <a:p>
                      <a:pPr marL="342900" lvl="0" indent="-342900">
                        <a:lnSpc>
                          <a:spcPct val="100000"/>
                        </a:lnSpc>
                        <a:spcAft>
                          <a:spcPts val="800"/>
                        </a:spcAft>
                        <a:buFont typeface="+mj-lt"/>
                        <a:buAutoNum type="arabicPeriod"/>
                      </a:pPr>
                      <a:r>
                        <a:rPr lang="en-US" sz="1200" dirty="0">
                          <a:effectLst/>
                        </a:rPr>
                        <a:t>Integrating systems, processes, and procedure</a:t>
                      </a:r>
                    </a:p>
                    <a:p>
                      <a:pPr marL="342900" lvl="0" indent="-342900">
                        <a:lnSpc>
                          <a:spcPct val="100000"/>
                        </a:lnSpc>
                        <a:spcAft>
                          <a:spcPts val="800"/>
                        </a:spcAft>
                        <a:buFont typeface="+mj-lt"/>
                        <a:buAutoNum type="arabicPeriod"/>
                      </a:pPr>
                      <a:r>
                        <a:rPr lang="en-US" sz="1200" dirty="0">
                          <a:effectLst/>
                        </a:rPr>
                        <a:t>Managing data and records</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584484540"/>
                  </a:ext>
                </a:extLst>
              </a:tr>
            </a:tbl>
          </a:graphicData>
        </a:graphic>
      </p:graphicFrame>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spTree>
    <p:extLst>
      <p:ext uri="{BB962C8B-B14F-4D97-AF65-F5344CB8AC3E}">
        <p14:creationId xmlns:p14="http://schemas.microsoft.com/office/powerpoint/2010/main" val="1098026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2397967" y="1327073"/>
            <a:ext cx="7679094"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district </a:t>
            </a:r>
            <a:r>
              <a:rPr lang="en-US" dirty="0">
                <a:solidFill>
                  <a:srgbClr val="000000"/>
                </a:solidFill>
                <a:latin typeface="Calibri" panose="020F0502020204030204" pitchFamily="34" charset="0"/>
              </a:rPr>
              <a:t>based on language (another representation)</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6" name="Chart 5">
            <a:extLst>
              <a:ext uri="{FF2B5EF4-FFF2-40B4-BE49-F238E27FC236}">
                <a16:creationId xmlns:a16="http://schemas.microsoft.com/office/drawing/2014/main" id="{99314388-861B-43CC-B0FB-A2DEBB7C8BE5}"/>
              </a:ext>
            </a:extLst>
          </p:cNvPr>
          <p:cNvGraphicFramePr/>
          <p:nvPr/>
        </p:nvGraphicFramePr>
        <p:xfrm>
          <a:off x="5496961" y="2002999"/>
          <a:ext cx="5803641" cy="34894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a:extLst>
              <a:ext uri="{FF2B5EF4-FFF2-40B4-BE49-F238E27FC236}">
                <a16:creationId xmlns:a16="http://schemas.microsoft.com/office/drawing/2014/main" id="{225DE0BA-1139-43DC-ACCF-A28FE6DB6B11}"/>
              </a:ext>
            </a:extLst>
          </p:cNvPr>
          <p:cNvGraphicFramePr>
            <a:graphicFrameLocks noGrp="1"/>
          </p:cNvGraphicFramePr>
          <p:nvPr/>
        </p:nvGraphicFramePr>
        <p:xfrm>
          <a:off x="1459627" y="2916441"/>
          <a:ext cx="3012185" cy="1098550"/>
        </p:xfrm>
        <a:graphic>
          <a:graphicData uri="http://schemas.openxmlformats.org/drawingml/2006/table">
            <a:tbl>
              <a:tblPr firstRow="1" firstCol="1" bandRow="1">
                <a:tableStyleId>{5940675A-B579-460E-94D1-54222C63F5DA}</a:tableStyleId>
              </a:tblPr>
              <a:tblGrid>
                <a:gridCol w="690466">
                  <a:extLst>
                    <a:ext uri="{9D8B030D-6E8A-4147-A177-3AD203B41FA5}">
                      <a16:colId xmlns:a16="http://schemas.microsoft.com/office/drawing/2014/main" val="1619284913"/>
                    </a:ext>
                  </a:extLst>
                </a:gridCol>
                <a:gridCol w="464928">
                  <a:extLst>
                    <a:ext uri="{9D8B030D-6E8A-4147-A177-3AD203B41FA5}">
                      <a16:colId xmlns:a16="http://schemas.microsoft.com/office/drawing/2014/main" val="3015153484"/>
                    </a:ext>
                  </a:extLst>
                </a:gridCol>
                <a:gridCol w="662473">
                  <a:extLst>
                    <a:ext uri="{9D8B030D-6E8A-4147-A177-3AD203B41FA5}">
                      <a16:colId xmlns:a16="http://schemas.microsoft.com/office/drawing/2014/main" val="3825971796"/>
                    </a:ext>
                  </a:extLst>
                </a:gridCol>
                <a:gridCol w="559837">
                  <a:extLst>
                    <a:ext uri="{9D8B030D-6E8A-4147-A177-3AD203B41FA5}">
                      <a16:colId xmlns:a16="http://schemas.microsoft.com/office/drawing/2014/main" val="1885626370"/>
                    </a:ext>
                  </a:extLst>
                </a:gridCol>
                <a:gridCol w="634481">
                  <a:extLst>
                    <a:ext uri="{9D8B030D-6E8A-4147-A177-3AD203B41FA5}">
                      <a16:colId xmlns:a16="http://schemas.microsoft.com/office/drawing/2014/main" val="2765268189"/>
                    </a:ext>
                  </a:extLst>
                </a:gridCol>
              </a:tblGrid>
              <a:tr h="184150">
                <a:tc>
                  <a:txBody>
                    <a:bodyPr/>
                    <a:lstStyle/>
                    <a:p>
                      <a:pPr algn="l" fontAlgn="b"/>
                      <a:r>
                        <a:rPr lang="en-US" sz="1400" u="none" strike="noStrike" dirty="0">
                          <a:effectLst/>
                        </a:rPr>
                        <a:t>Year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Dari</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Pashto</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Others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9883170"/>
                  </a:ext>
                </a:extLst>
              </a:tr>
              <a:tr h="184150">
                <a:tc>
                  <a:txBody>
                    <a:bodyPr/>
                    <a:lstStyle/>
                    <a:p>
                      <a:pPr algn="l" fontAlgn="b"/>
                      <a:r>
                        <a:rPr lang="en-US" sz="1400" u="none" strike="noStrike" dirty="0">
                          <a:effectLst/>
                        </a:rPr>
                        <a:t>2017-18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2990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8710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13000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1297208"/>
                  </a:ext>
                </a:extLst>
              </a:tr>
              <a:tr h="184150">
                <a:tc>
                  <a:txBody>
                    <a:bodyPr/>
                    <a:lstStyle/>
                    <a:p>
                      <a:pPr algn="l" fontAlgn="b"/>
                      <a:r>
                        <a:rPr lang="en-US" sz="1400" u="none" strike="noStrike">
                          <a:effectLst/>
                        </a:rPr>
                        <a:t>2018-19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2848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9495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13564</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4599079"/>
                  </a:ext>
                </a:extLst>
              </a:tr>
              <a:tr h="184150">
                <a:tc>
                  <a:txBody>
                    <a:bodyPr/>
                    <a:lstStyle/>
                    <a:p>
                      <a:pPr algn="l" fontAlgn="b"/>
                      <a:r>
                        <a:rPr lang="en-US" sz="1400" u="none" strike="noStrike">
                          <a:effectLst/>
                        </a:rPr>
                        <a:t>2019-20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3108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9890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1130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14128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6306945"/>
                  </a:ext>
                </a:extLst>
              </a:tr>
              <a:tr h="184150">
                <a:tc>
                  <a:txBody>
                    <a:bodyPr/>
                    <a:lstStyle/>
                    <a:p>
                      <a:pPr algn="l" fontAlgn="b"/>
                      <a:r>
                        <a:rPr lang="en-US" sz="1400" u="none" strike="noStrike">
                          <a:effectLst/>
                        </a:rPr>
                        <a:t>2020-21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3305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7750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342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11397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4940856"/>
                  </a:ext>
                </a:extLst>
              </a:tr>
            </a:tbl>
          </a:graphicData>
        </a:graphic>
      </p:graphicFrame>
    </p:spTree>
    <p:extLst>
      <p:ext uri="{BB962C8B-B14F-4D97-AF65-F5344CB8AC3E}">
        <p14:creationId xmlns:p14="http://schemas.microsoft.com/office/powerpoint/2010/main" val="61535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4688572"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school </a:t>
            </a:r>
            <a:r>
              <a:rPr lang="en-US" dirty="0">
                <a:solidFill>
                  <a:srgbClr val="000000"/>
                </a:solidFill>
                <a:latin typeface="Calibri" panose="020F0502020204030204" pitchFamily="34" charset="0"/>
              </a:rPr>
              <a:t> over the years</a:t>
            </a:r>
            <a:endParaRPr lang="en-US" dirty="0"/>
          </a:p>
        </p:txBody>
      </p:sp>
      <p:graphicFrame>
        <p:nvGraphicFramePr>
          <p:cNvPr id="9" name="Table 9">
            <a:extLst>
              <a:ext uri="{FF2B5EF4-FFF2-40B4-BE49-F238E27FC236}">
                <a16:creationId xmlns:a16="http://schemas.microsoft.com/office/drawing/2014/main" id="{CC6AD727-3308-4CC6-A415-7F8E3588775E}"/>
              </a:ext>
            </a:extLst>
          </p:cNvPr>
          <p:cNvGraphicFramePr>
            <a:graphicFrameLocks noGrp="1"/>
          </p:cNvGraphicFramePr>
          <p:nvPr/>
        </p:nvGraphicFramePr>
        <p:xfrm>
          <a:off x="1202884" y="2896659"/>
          <a:ext cx="4047960" cy="1854200"/>
        </p:xfrm>
        <a:graphic>
          <a:graphicData uri="http://schemas.openxmlformats.org/drawingml/2006/table">
            <a:tbl>
              <a:tblPr firstRow="1" bandRow="1">
                <a:tableStyleId>{5940675A-B579-460E-94D1-54222C63F5DA}</a:tableStyleId>
              </a:tblPr>
              <a:tblGrid>
                <a:gridCol w="1513306">
                  <a:extLst>
                    <a:ext uri="{9D8B030D-6E8A-4147-A177-3AD203B41FA5}">
                      <a16:colId xmlns:a16="http://schemas.microsoft.com/office/drawing/2014/main" val="1489437188"/>
                    </a:ext>
                  </a:extLst>
                </a:gridCol>
                <a:gridCol w="2534654">
                  <a:extLst>
                    <a:ext uri="{9D8B030D-6E8A-4147-A177-3AD203B41FA5}">
                      <a16:colId xmlns:a16="http://schemas.microsoft.com/office/drawing/2014/main" val="2760619735"/>
                    </a:ext>
                  </a:extLst>
                </a:gridCol>
              </a:tblGrid>
              <a:tr h="370840">
                <a:tc>
                  <a:txBody>
                    <a:bodyPr/>
                    <a:lstStyle/>
                    <a:p>
                      <a:r>
                        <a:rPr lang="en-US" b="0" u="none" strike="noStrike" baseline="0" dirty="0">
                          <a:solidFill>
                            <a:schemeClr val="tx1"/>
                          </a:solidFill>
                        </a:rPr>
                        <a:t>Year</a:t>
                      </a:r>
                      <a:endParaRPr lang="en-US" b="0" i="0" u="none" strike="noStrike" baseline="0" dirty="0">
                        <a:solidFill>
                          <a:schemeClr val="tx1"/>
                        </a:solidFill>
                        <a:latin typeface="Calibri" panose="020F0502020204030204" pitchFamily="34" charset="0"/>
                      </a:endParaRPr>
                    </a:p>
                  </a:txBody>
                  <a:tcPr/>
                </a:tc>
                <a:tc>
                  <a:txBody>
                    <a:bodyPr/>
                    <a:lstStyle/>
                    <a:p>
                      <a:r>
                        <a:rPr lang="en-US" b="0" u="none" strike="noStrike" baseline="0" dirty="0">
                          <a:solidFill>
                            <a:schemeClr val="tx1"/>
                          </a:solidFill>
                        </a:rPr>
                        <a:t>Number of students</a:t>
                      </a:r>
                      <a:endParaRPr lang="en-US" dirty="0">
                        <a:solidFill>
                          <a:schemeClr val="tx1"/>
                        </a:solidFill>
                      </a:endParaRPr>
                    </a:p>
                  </a:txBody>
                  <a:tcPr/>
                </a:tc>
                <a:extLst>
                  <a:ext uri="{0D108BD9-81ED-4DB2-BD59-A6C34878D82A}">
                    <a16:rowId xmlns:a16="http://schemas.microsoft.com/office/drawing/2014/main" val="3194191477"/>
                  </a:ext>
                </a:extLst>
              </a:tr>
              <a:tr h="370840">
                <a:tc>
                  <a:txBody>
                    <a:bodyPr/>
                    <a:lstStyle/>
                    <a:p>
                      <a:r>
                        <a:rPr lang="en-US" b="0" u="none" strike="noStrike" baseline="0" dirty="0">
                          <a:solidFill>
                            <a:schemeClr val="tx1"/>
                          </a:solidFill>
                        </a:rPr>
                        <a:t>2017-18</a:t>
                      </a:r>
                      <a:endParaRPr lang="en-US" dirty="0">
                        <a:solidFill>
                          <a:schemeClr val="tx1"/>
                        </a:solidFill>
                      </a:endParaRPr>
                    </a:p>
                  </a:txBody>
                  <a:tcPr/>
                </a:tc>
                <a:tc>
                  <a:txBody>
                    <a:bodyPr/>
                    <a:lstStyle/>
                    <a:p>
                      <a:r>
                        <a:rPr lang="en-US" b="0" u="none" strike="noStrike" baseline="0" dirty="0">
                          <a:solidFill>
                            <a:schemeClr val="tx1"/>
                          </a:solidFill>
                        </a:rPr>
                        <a:t>4233</a:t>
                      </a:r>
                      <a:endParaRPr lang="en-US" dirty="0">
                        <a:solidFill>
                          <a:schemeClr val="tx1"/>
                        </a:solidFill>
                      </a:endParaRPr>
                    </a:p>
                  </a:txBody>
                  <a:tcPr/>
                </a:tc>
                <a:extLst>
                  <a:ext uri="{0D108BD9-81ED-4DB2-BD59-A6C34878D82A}">
                    <a16:rowId xmlns:a16="http://schemas.microsoft.com/office/drawing/2014/main" val="943344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strike="noStrike" baseline="0" dirty="0">
                          <a:solidFill>
                            <a:schemeClr val="tx1"/>
                          </a:solidFill>
                        </a:rPr>
                        <a:t>2018-19</a:t>
                      </a:r>
                      <a:endParaRPr lang="en-US" dirty="0">
                        <a:solidFill>
                          <a:schemeClr val="tx1"/>
                        </a:solidFill>
                      </a:endParaRPr>
                    </a:p>
                  </a:txBody>
                  <a:tcPr/>
                </a:tc>
                <a:tc>
                  <a:txBody>
                    <a:bodyPr/>
                    <a:lstStyle/>
                    <a:p>
                      <a:r>
                        <a:rPr lang="en-US" b="0" u="none" strike="noStrike" baseline="0" dirty="0">
                          <a:solidFill>
                            <a:schemeClr val="tx1"/>
                          </a:solidFill>
                        </a:rPr>
                        <a:t>4506</a:t>
                      </a:r>
                      <a:endParaRPr lang="en-US" dirty="0">
                        <a:solidFill>
                          <a:schemeClr val="tx1"/>
                        </a:solidFill>
                      </a:endParaRPr>
                    </a:p>
                  </a:txBody>
                  <a:tcPr/>
                </a:tc>
                <a:extLst>
                  <a:ext uri="{0D108BD9-81ED-4DB2-BD59-A6C34878D82A}">
                    <a16:rowId xmlns:a16="http://schemas.microsoft.com/office/drawing/2014/main" val="3483901093"/>
                  </a:ext>
                </a:extLst>
              </a:tr>
              <a:tr h="370840">
                <a:tc>
                  <a:txBody>
                    <a:bodyPr/>
                    <a:lstStyle/>
                    <a:p>
                      <a:r>
                        <a:rPr lang="en-US" b="0" u="none" strike="noStrike" baseline="0" dirty="0">
                          <a:solidFill>
                            <a:schemeClr val="tx1"/>
                          </a:solidFill>
                        </a:rPr>
                        <a:t>2019-20</a:t>
                      </a:r>
                      <a:endParaRPr lang="en-US" dirty="0">
                        <a:solidFill>
                          <a:schemeClr val="tx1"/>
                        </a:solidFill>
                      </a:endParaRPr>
                    </a:p>
                  </a:txBody>
                  <a:tcPr/>
                </a:tc>
                <a:tc>
                  <a:txBody>
                    <a:bodyPr/>
                    <a:lstStyle/>
                    <a:p>
                      <a:r>
                        <a:rPr lang="en-US" b="0" u="none" strike="noStrike" baseline="0" dirty="0">
                          <a:solidFill>
                            <a:schemeClr val="tx1"/>
                          </a:solidFill>
                        </a:rPr>
                        <a:t>5014</a:t>
                      </a:r>
                    </a:p>
                  </a:txBody>
                  <a:tcPr/>
                </a:tc>
                <a:extLst>
                  <a:ext uri="{0D108BD9-81ED-4DB2-BD59-A6C34878D82A}">
                    <a16:rowId xmlns:a16="http://schemas.microsoft.com/office/drawing/2014/main" val="324088529"/>
                  </a:ext>
                </a:extLst>
              </a:tr>
              <a:tr h="370840">
                <a:tc>
                  <a:txBody>
                    <a:bodyPr/>
                    <a:lstStyle/>
                    <a:p>
                      <a:r>
                        <a:rPr lang="en-US" b="0" u="none" strike="noStrike" baseline="0" dirty="0">
                          <a:solidFill>
                            <a:schemeClr val="tx1"/>
                          </a:solidFill>
                        </a:rPr>
                        <a:t>2020-21</a:t>
                      </a:r>
                      <a:endParaRPr lang="en-US" dirty="0">
                        <a:solidFill>
                          <a:schemeClr val="tx1"/>
                        </a:solidFill>
                      </a:endParaRPr>
                    </a:p>
                  </a:txBody>
                  <a:tcPr/>
                </a:tc>
                <a:tc>
                  <a:txBody>
                    <a:bodyPr/>
                    <a:lstStyle/>
                    <a:p>
                      <a:r>
                        <a:rPr lang="en-US" b="0" u="none" strike="noStrike" baseline="0" dirty="0">
                          <a:solidFill>
                            <a:schemeClr val="tx1"/>
                          </a:solidFill>
                        </a:rPr>
                        <a:t>4632</a:t>
                      </a:r>
                      <a:endParaRPr lang="en-US" dirty="0">
                        <a:solidFill>
                          <a:schemeClr val="tx1"/>
                        </a:solidFill>
                      </a:endParaRPr>
                    </a:p>
                  </a:txBody>
                  <a:tcPr/>
                </a:tc>
                <a:extLst>
                  <a:ext uri="{0D108BD9-81ED-4DB2-BD59-A6C34878D82A}">
                    <a16:rowId xmlns:a16="http://schemas.microsoft.com/office/drawing/2014/main" val="1215299375"/>
                  </a:ext>
                </a:extLst>
              </a:tr>
            </a:tbl>
          </a:graphicData>
        </a:graphic>
      </p:graphicFrame>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4" name="Chart 3">
            <a:extLst>
              <a:ext uri="{FF2B5EF4-FFF2-40B4-BE49-F238E27FC236}">
                <a16:creationId xmlns:a16="http://schemas.microsoft.com/office/drawing/2014/main" id="{FA592AC7-5032-4C82-86B3-6C89E9B6CBDF}"/>
              </a:ext>
            </a:extLst>
          </p:cNvPr>
          <p:cNvGraphicFramePr/>
          <p:nvPr/>
        </p:nvGraphicFramePr>
        <p:xfrm>
          <a:off x="6159239" y="2519264"/>
          <a:ext cx="4688573" cy="3123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79970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626049" y="1362242"/>
            <a:ext cx="5025456"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a:t>
            </a:r>
            <a:r>
              <a:rPr lang="en-US" dirty="0">
                <a:solidFill>
                  <a:srgbClr val="000000"/>
                </a:solidFill>
                <a:latin typeface="Calibri" panose="020F0502020204030204" pitchFamily="34" charset="0"/>
              </a:rPr>
              <a:t>2020) grade wise distribution</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17" name="Chart 16">
            <a:extLst>
              <a:ext uri="{FF2B5EF4-FFF2-40B4-BE49-F238E27FC236}">
                <a16:creationId xmlns:a16="http://schemas.microsoft.com/office/drawing/2014/main" id="{04269AD4-9FC0-4C86-926F-0F0075DD4DBA}"/>
              </a:ext>
            </a:extLst>
          </p:cNvPr>
          <p:cNvGraphicFramePr/>
          <p:nvPr/>
        </p:nvGraphicFramePr>
        <p:xfrm>
          <a:off x="7010400" y="2620794"/>
          <a:ext cx="4193950" cy="30221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a:extLst>
              <a:ext uri="{FF2B5EF4-FFF2-40B4-BE49-F238E27FC236}">
                <a16:creationId xmlns:a16="http://schemas.microsoft.com/office/drawing/2014/main" id="{77D24650-8127-4DC1-A610-1A9CD5A415FE}"/>
              </a:ext>
            </a:extLst>
          </p:cNvPr>
          <p:cNvGraphicFramePr>
            <a:graphicFrameLocks noGrp="1"/>
          </p:cNvGraphicFramePr>
          <p:nvPr/>
        </p:nvGraphicFramePr>
        <p:xfrm>
          <a:off x="469860" y="2004535"/>
          <a:ext cx="6242050" cy="3737169"/>
        </p:xfrm>
        <a:graphic>
          <a:graphicData uri="http://schemas.openxmlformats.org/drawingml/2006/table">
            <a:tbl>
              <a:tblPr firstRow="1" firstCol="1" bandRow="1">
                <a:tableStyleId>{5940675A-B579-460E-94D1-54222C63F5DA}</a:tableStyleId>
              </a:tblPr>
              <a:tblGrid>
                <a:gridCol w="685165">
                  <a:extLst>
                    <a:ext uri="{9D8B030D-6E8A-4147-A177-3AD203B41FA5}">
                      <a16:colId xmlns:a16="http://schemas.microsoft.com/office/drawing/2014/main" val="515710179"/>
                    </a:ext>
                  </a:extLst>
                </a:gridCol>
                <a:gridCol w="788035">
                  <a:extLst>
                    <a:ext uri="{9D8B030D-6E8A-4147-A177-3AD203B41FA5}">
                      <a16:colId xmlns:a16="http://schemas.microsoft.com/office/drawing/2014/main" val="1115679803"/>
                    </a:ext>
                  </a:extLst>
                </a:gridCol>
                <a:gridCol w="1417955">
                  <a:extLst>
                    <a:ext uri="{9D8B030D-6E8A-4147-A177-3AD203B41FA5}">
                      <a16:colId xmlns:a16="http://schemas.microsoft.com/office/drawing/2014/main" val="1129461071"/>
                    </a:ext>
                  </a:extLst>
                </a:gridCol>
                <a:gridCol w="509270">
                  <a:extLst>
                    <a:ext uri="{9D8B030D-6E8A-4147-A177-3AD203B41FA5}">
                      <a16:colId xmlns:a16="http://schemas.microsoft.com/office/drawing/2014/main" val="1723820407"/>
                    </a:ext>
                  </a:extLst>
                </a:gridCol>
                <a:gridCol w="861695">
                  <a:extLst>
                    <a:ext uri="{9D8B030D-6E8A-4147-A177-3AD203B41FA5}">
                      <a16:colId xmlns:a16="http://schemas.microsoft.com/office/drawing/2014/main" val="1066163066"/>
                    </a:ext>
                  </a:extLst>
                </a:gridCol>
                <a:gridCol w="1979930">
                  <a:extLst>
                    <a:ext uri="{9D8B030D-6E8A-4147-A177-3AD203B41FA5}">
                      <a16:colId xmlns:a16="http://schemas.microsoft.com/office/drawing/2014/main" val="906334038"/>
                    </a:ext>
                  </a:extLst>
                </a:gridCol>
              </a:tblGrid>
              <a:tr h="393700">
                <a:tc gridSpan="6">
                  <a:txBody>
                    <a:bodyPr/>
                    <a:lstStyle/>
                    <a:p>
                      <a:pPr algn="ctr">
                        <a:lnSpc>
                          <a:spcPct val="107000"/>
                        </a:lnSpc>
                        <a:spcAft>
                          <a:spcPts val="800"/>
                        </a:spcAft>
                      </a:pPr>
                      <a:r>
                        <a:rPr lang="en-US" sz="1400" dirty="0">
                          <a:effectLst/>
                        </a:rPr>
                        <a:t>Students  Enrollment – 2020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6069760"/>
                  </a:ext>
                </a:extLst>
              </a:tr>
              <a:tr h="254000">
                <a:tc gridSpan="2">
                  <a:txBody>
                    <a:bodyPr/>
                    <a:lstStyle/>
                    <a:p>
                      <a:pPr algn="ctr">
                        <a:lnSpc>
                          <a:spcPct val="107000"/>
                        </a:lnSpc>
                        <a:spcAft>
                          <a:spcPts val="800"/>
                        </a:spcAft>
                      </a:pPr>
                      <a:r>
                        <a:rPr lang="en-US" sz="1400" dirty="0">
                          <a:effectLst/>
                        </a:rPr>
                        <a:t># of Students in Primary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400" dirty="0">
                          <a:effectLst/>
                        </a:rPr>
                        <a:t># of Students in lower Secondary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400" dirty="0">
                          <a:effectLst/>
                        </a:rPr>
                        <a:t># of Students in higher Secondary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876632701"/>
                  </a:ext>
                </a:extLst>
              </a:tr>
              <a:tr h="184150">
                <a:tc>
                  <a:txBody>
                    <a:bodyPr/>
                    <a:lstStyle/>
                    <a:p>
                      <a:pPr>
                        <a:lnSpc>
                          <a:spcPct val="107000"/>
                        </a:lnSpc>
                        <a:spcAft>
                          <a:spcPts val="800"/>
                        </a:spcAft>
                      </a:pPr>
                      <a:r>
                        <a:rPr lang="en-US" sz="1400" dirty="0">
                          <a:effectLst/>
                        </a:rPr>
                        <a:t>Grade 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405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379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219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59675771"/>
                  </a:ext>
                </a:extLst>
              </a:tr>
              <a:tr h="184150">
                <a:tc>
                  <a:txBody>
                    <a:bodyPr/>
                    <a:lstStyle/>
                    <a:p>
                      <a:pPr>
                        <a:lnSpc>
                          <a:spcPct val="107000"/>
                        </a:lnSpc>
                        <a:spcAft>
                          <a:spcPts val="800"/>
                        </a:spcAft>
                      </a:pPr>
                      <a:r>
                        <a:rPr lang="en-US" sz="1400" dirty="0">
                          <a:effectLst/>
                        </a:rPr>
                        <a:t>Grade 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448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16791526"/>
                  </a:ext>
                </a:extLst>
              </a:tr>
              <a:tr h="184150">
                <a:tc>
                  <a:txBody>
                    <a:bodyPr/>
                    <a:lstStyle/>
                    <a:p>
                      <a:pPr>
                        <a:lnSpc>
                          <a:spcPct val="107000"/>
                        </a:lnSpc>
                        <a:spcAft>
                          <a:spcPts val="800"/>
                        </a:spcAft>
                      </a:pPr>
                      <a:r>
                        <a:rPr lang="en-US" sz="1400" dirty="0">
                          <a:effectLst/>
                        </a:rPr>
                        <a:t>Grade 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414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241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156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67568502"/>
                  </a:ext>
                </a:extLst>
              </a:tr>
              <a:tr h="0">
                <a:tc>
                  <a:txBody>
                    <a:bodyPr/>
                    <a:lstStyle/>
                    <a:p>
                      <a:pPr>
                        <a:lnSpc>
                          <a:spcPct val="107000"/>
                        </a:lnSpc>
                        <a:spcAft>
                          <a:spcPts val="800"/>
                        </a:spcAft>
                      </a:pPr>
                      <a:r>
                        <a:rPr lang="en-US" sz="1400" dirty="0">
                          <a:effectLst/>
                        </a:rPr>
                        <a:t>Grade 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579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4321449"/>
                  </a:ext>
                </a:extLst>
              </a:tr>
              <a:tr h="184150">
                <a:tc>
                  <a:txBody>
                    <a:bodyPr/>
                    <a:lstStyle/>
                    <a:p>
                      <a:pPr>
                        <a:lnSpc>
                          <a:spcPct val="107000"/>
                        </a:lnSpc>
                        <a:spcAft>
                          <a:spcPts val="800"/>
                        </a:spcAft>
                      </a:pPr>
                      <a:r>
                        <a:rPr lang="en-US" sz="1400" dirty="0">
                          <a:effectLst/>
                        </a:rPr>
                        <a:t>Grade 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380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213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Grade 12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rowSpan="2">
                  <a:txBody>
                    <a:bodyPr/>
                    <a:lstStyle/>
                    <a:p>
                      <a:pPr algn="ctr">
                        <a:lnSpc>
                          <a:spcPct val="107000"/>
                        </a:lnSpc>
                        <a:spcAft>
                          <a:spcPts val="800"/>
                        </a:spcAft>
                      </a:pPr>
                      <a:r>
                        <a:rPr lang="en-US" sz="1400" dirty="0">
                          <a:effectLst/>
                        </a:rPr>
                        <a:t>110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1725888"/>
                  </a:ext>
                </a:extLst>
              </a:tr>
              <a:tr h="184150">
                <a:tc>
                  <a:txBody>
                    <a:bodyPr/>
                    <a:lstStyle/>
                    <a:p>
                      <a:pPr>
                        <a:lnSpc>
                          <a:spcPct val="107000"/>
                        </a:lnSpc>
                        <a:spcAft>
                          <a:spcPts val="800"/>
                        </a:spcAft>
                      </a:pPr>
                      <a:r>
                        <a:rPr lang="en-US" sz="1400" dirty="0">
                          <a:effectLst/>
                        </a:rPr>
                        <a:t>Grade 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US" sz="1400" dirty="0">
                          <a:effectLst/>
                        </a:rPr>
                        <a:t>470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0789686"/>
                  </a:ext>
                </a:extLst>
              </a:tr>
              <a:tr h="190500">
                <a:tc>
                  <a:txBody>
                    <a:bodyPr/>
                    <a:lstStyle/>
                    <a:p>
                      <a:pPr>
                        <a:lnSpc>
                          <a:spcPct val="107000"/>
                        </a:lnSpc>
                        <a:spcAft>
                          <a:spcPts val="800"/>
                        </a:spcAft>
                      </a:pPr>
                      <a:r>
                        <a:rPr lang="en-US" sz="1400">
                          <a:effectLst/>
                        </a:rPr>
                        <a:t>Total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US" sz="1400">
                          <a:effectLst/>
                        </a:rPr>
                        <a:t>2696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dirty="0">
                        <a:effectLst/>
                        <a:latin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US" sz="1400">
                          <a:effectLst/>
                        </a:rPr>
                        <a:t>833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dirty="0">
                        <a:effectLst/>
                        <a:latin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US" sz="1400" dirty="0">
                          <a:effectLst/>
                        </a:rPr>
                        <a:t>485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93758275"/>
                  </a:ext>
                </a:extLst>
              </a:tr>
            </a:tbl>
          </a:graphicData>
        </a:graphic>
      </p:graphicFrame>
    </p:spTree>
    <p:extLst>
      <p:ext uri="{BB962C8B-B14F-4D97-AF65-F5344CB8AC3E}">
        <p14:creationId xmlns:p14="http://schemas.microsoft.com/office/powerpoint/2010/main" val="3233162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2397967" y="1327073"/>
            <a:ext cx="6617205"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in the school </a:t>
            </a:r>
            <a:r>
              <a:rPr lang="en-US" dirty="0">
                <a:solidFill>
                  <a:srgbClr val="000000"/>
                </a:solidFill>
                <a:latin typeface="Calibri" panose="020F0502020204030204" pitchFamily="34" charset="0"/>
              </a:rPr>
              <a:t>based on language (2020)</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DE14E87F-9530-45B4-ADF1-3826DBC2A9EB}"/>
              </a:ext>
            </a:extLst>
          </p:cNvPr>
          <p:cNvGraphicFramePr>
            <a:graphicFrameLocks noGrp="1"/>
          </p:cNvGraphicFramePr>
          <p:nvPr/>
        </p:nvGraphicFramePr>
        <p:xfrm>
          <a:off x="1129004" y="2138523"/>
          <a:ext cx="3713586" cy="2859337"/>
        </p:xfrm>
        <a:graphic>
          <a:graphicData uri="http://schemas.openxmlformats.org/drawingml/2006/table">
            <a:tbl>
              <a:tblPr firstRow="1" firstCol="1" bandRow="1">
                <a:tableStyleId>{5940675A-B579-460E-94D1-54222C63F5DA}</a:tableStyleId>
              </a:tblPr>
              <a:tblGrid>
                <a:gridCol w="784867">
                  <a:extLst>
                    <a:ext uri="{9D8B030D-6E8A-4147-A177-3AD203B41FA5}">
                      <a16:colId xmlns:a16="http://schemas.microsoft.com/office/drawing/2014/main" val="2043798250"/>
                    </a:ext>
                  </a:extLst>
                </a:gridCol>
                <a:gridCol w="759671">
                  <a:extLst>
                    <a:ext uri="{9D8B030D-6E8A-4147-A177-3AD203B41FA5}">
                      <a16:colId xmlns:a16="http://schemas.microsoft.com/office/drawing/2014/main" val="3689024164"/>
                    </a:ext>
                  </a:extLst>
                </a:gridCol>
                <a:gridCol w="568954">
                  <a:extLst>
                    <a:ext uri="{9D8B030D-6E8A-4147-A177-3AD203B41FA5}">
                      <a16:colId xmlns:a16="http://schemas.microsoft.com/office/drawing/2014/main" val="4082978909"/>
                    </a:ext>
                  </a:extLst>
                </a:gridCol>
                <a:gridCol w="725415">
                  <a:extLst>
                    <a:ext uri="{9D8B030D-6E8A-4147-A177-3AD203B41FA5}">
                      <a16:colId xmlns:a16="http://schemas.microsoft.com/office/drawing/2014/main" val="2414234929"/>
                    </a:ext>
                  </a:extLst>
                </a:gridCol>
                <a:gridCol w="874679">
                  <a:extLst>
                    <a:ext uri="{9D8B030D-6E8A-4147-A177-3AD203B41FA5}">
                      <a16:colId xmlns:a16="http://schemas.microsoft.com/office/drawing/2014/main" val="2448574090"/>
                    </a:ext>
                  </a:extLst>
                </a:gridCol>
              </a:tblGrid>
              <a:tr h="219949">
                <a:tc>
                  <a:txBody>
                    <a:bodyPr/>
                    <a:lstStyle/>
                    <a:p>
                      <a:pPr algn="ctr" rtl="0" fontAlgn="ctr"/>
                      <a:r>
                        <a:rPr lang="en-US" sz="1100" u="none" strike="noStrike" dirty="0">
                          <a:effectLst/>
                        </a:rPr>
                        <a:t>Grade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Pashto</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Dari </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Others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Total</a:t>
                      </a:r>
                    </a:p>
                  </a:txBody>
                  <a:tcPr marL="6350" marR="6350" marT="6350" marB="0" anchor="b"/>
                </a:tc>
                <a:extLst>
                  <a:ext uri="{0D108BD9-81ED-4DB2-BD59-A6C34878D82A}">
                    <a16:rowId xmlns:a16="http://schemas.microsoft.com/office/drawing/2014/main" val="3505473237"/>
                  </a:ext>
                </a:extLst>
              </a:tr>
              <a:tr h="219949">
                <a:tc>
                  <a:txBody>
                    <a:bodyPr/>
                    <a:lstStyle/>
                    <a:p>
                      <a:pPr algn="ctr" rtl="0" fontAlgn="ctr"/>
                      <a:r>
                        <a:rPr lang="en-US" sz="1100" u="none" strike="noStrike" dirty="0">
                          <a:effectLst/>
                        </a:rPr>
                        <a:t>Grade 1</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142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255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405</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48285396"/>
                  </a:ext>
                </a:extLst>
              </a:tr>
              <a:tr h="219949">
                <a:tc>
                  <a:txBody>
                    <a:bodyPr/>
                    <a:lstStyle/>
                    <a:p>
                      <a:pPr algn="ctr" rtl="0" fontAlgn="ctr"/>
                      <a:r>
                        <a:rPr lang="en-US" sz="1100" u="none" strike="noStrike" dirty="0">
                          <a:effectLst/>
                        </a:rPr>
                        <a:t>Grade 2</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314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448</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28029291"/>
                  </a:ext>
                </a:extLst>
              </a:tr>
              <a:tr h="219949">
                <a:tc>
                  <a:txBody>
                    <a:bodyPr/>
                    <a:lstStyle/>
                    <a:p>
                      <a:pPr algn="ctr" rtl="0" fontAlgn="ctr"/>
                      <a:r>
                        <a:rPr lang="en-US" sz="1100" u="none" strike="noStrike" dirty="0">
                          <a:effectLst/>
                        </a:rPr>
                        <a:t>Grade 3</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290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414</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56016255"/>
                  </a:ext>
                </a:extLst>
              </a:tr>
              <a:tr h="219949">
                <a:tc>
                  <a:txBody>
                    <a:bodyPr/>
                    <a:lstStyle/>
                    <a:p>
                      <a:pPr algn="ctr" rtl="0" fontAlgn="ctr"/>
                      <a:r>
                        <a:rPr lang="en-US" sz="1100" u="none" strike="noStrike" dirty="0">
                          <a:effectLst/>
                        </a:rPr>
                        <a:t>Grade 4</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405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159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579</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74188913"/>
                  </a:ext>
                </a:extLst>
              </a:tr>
              <a:tr h="219949">
                <a:tc>
                  <a:txBody>
                    <a:bodyPr/>
                    <a:lstStyle/>
                    <a:p>
                      <a:pPr algn="ctr" rtl="0" fontAlgn="ctr"/>
                      <a:r>
                        <a:rPr lang="en-US" sz="1100" u="none" strike="noStrike" dirty="0">
                          <a:effectLst/>
                        </a:rPr>
                        <a:t>Grade 5</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134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239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380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06326758"/>
                  </a:ext>
                </a:extLst>
              </a:tr>
              <a:tr h="219949">
                <a:tc>
                  <a:txBody>
                    <a:bodyPr/>
                    <a:lstStyle/>
                    <a:p>
                      <a:pPr algn="ctr" rtl="0" fontAlgn="ctr"/>
                      <a:r>
                        <a:rPr lang="en-US" sz="1100" u="none" strike="noStrike" dirty="0">
                          <a:effectLst/>
                        </a:rPr>
                        <a:t>Grade 6</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173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296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470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13328398"/>
                  </a:ext>
                </a:extLst>
              </a:tr>
              <a:tr h="219949">
                <a:tc>
                  <a:txBody>
                    <a:bodyPr/>
                    <a:lstStyle/>
                    <a:p>
                      <a:pPr algn="ctr" rtl="0" fontAlgn="ctr"/>
                      <a:r>
                        <a:rPr lang="en-US" sz="1100" u="none" strike="noStrike" dirty="0">
                          <a:effectLst/>
                        </a:rPr>
                        <a:t>Grade 7</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140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239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379</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22474950"/>
                  </a:ext>
                </a:extLst>
              </a:tr>
              <a:tr h="219949">
                <a:tc>
                  <a:txBody>
                    <a:bodyPr/>
                    <a:lstStyle/>
                    <a:p>
                      <a:pPr algn="ctr" rtl="0" fontAlgn="ctr"/>
                      <a:r>
                        <a:rPr lang="en-US" sz="1100" u="none" strike="noStrike" dirty="0">
                          <a:effectLst/>
                        </a:rPr>
                        <a:t>Grade 8</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169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70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241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42938973"/>
                  </a:ext>
                </a:extLst>
              </a:tr>
              <a:tr h="219949">
                <a:tc>
                  <a:txBody>
                    <a:bodyPr/>
                    <a:lstStyle/>
                    <a:p>
                      <a:pPr algn="ctr" rtl="0" fontAlgn="ctr"/>
                      <a:r>
                        <a:rPr lang="en-US" sz="1100" u="none" strike="noStrike" dirty="0">
                          <a:effectLst/>
                        </a:rPr>
                        <a:t>Grade 9</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76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134</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213</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8670454"/>
                  </a:ext>
                </a:extLst>
              </a:tr>
              <a:tr h="219949">
                <a:tc>
                  <a:txBody>
                    <a:bodyPr/>
                    <a:lstStyle/>
                    <a:p>
                      <a:pPr algn="ctr" rtl="0" fontAlgn="ctr"/>
                      <a:r>
                        <a:rPr lang="en-US" sz="1100" u="none" strike="noStrike" dirty="0">
                          <a:effectLst/>
                        </a:rPr>
                        <a:t>Grade 10</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76</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138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219</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17635322"/>
                  </a:ext>
                </a:extLst>
              </a:tr>
              <a:tr h="219949">
                <a:tc>
                  <a:txBody>
                    <a:bodyPr/>
                    <a:lstStyle/>
                    <a:p>
                      <a:pPr algn="ctr" rtl="0" fontAlgn="ctr"/>
                      <a:r>
                        <a:rPr lang="en-US" sz="1100" u="none" strike="noStrike" dirty="0">
                          <a:effectLst/>
                        </a:rPr>
                        <a:t>Grade 11</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140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156</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21927143"/>
                  </a:ext>
                </a:extLst>
              </a:tr>
              <a:tr h="219949">
                <a:tc>
                  <a:txBody>
                    <a:bodyPr/>
                    <a:lstStyle/>
                    <a:p>
                      <a:pPr algn="ctr" rtl="0" fontAlgn="ctr"/>
                      <a:r>
                        <a:rPr lang="en-US" sz="1100" u="none" strike="noStrike" dirty="0">
                          <a:effectLst/>
                        </a:rPr>
                        <a:t>Grade 12</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100" u="none" strike="noStrike" dirty="0">
                          <a:effectLst/>
                        </a:rPr>
                        <a:t>99</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rtl="0" fontAlgn="ctr"/>
                      <a:r>
                        <a:rPr lang="en-US" sz="1100" u="none" strike="noStrike" dirty="0">
                          <a:effectLst/>
                        </a:rPr>
                        <a:t>110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7620598"/>
                  </a:ext>
                </a:extLst>
              </a:tr>
            </a:tbl>
          </a:graphicData>
        </a:graphic>
      </p:graphicFrame>
      <p:graphicFrame>
        <p:nvGraphicFramePr>
          <p:cNvPr id="6" name="Chart 5">
            <a:extLst>
              <a:ext uri="{FF2B5EF4-FFF2-40B4-BE49-F238E27FC236}">
                <a16:creationId xmlns:a16="http://schemas.microsoft.com/office/drawing/2014/main" id="{99314388-861B-43CC-B0FB-A2DEBB7C8BE5}"/>
              </a:ext>
            </a:extLst>
          </p:cNvPr>
          <p:cNvGraphicFramePr/>
          <p:nvPr/>
        </p:nvGraphicFramePr>
        <p:xfrm>
          <a:off x="5141167" y="2001552"/>
          <a:ext cx="6400799" cy="34894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68091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8" name="TextBox 7">
            <a:extLst>
              <a:ext uri="{FF2B5EF4-FFF2-40B4-BE49-F238E27FC236}">
                <a16:creationId xmlns:a16="http://schemas.microsoft.com/office/drawing/2014/main" id="{C4AA8B5A-DA1C-4E23-AAC5-967BAB25DAF0}"/>
              </a:ext>
            </a:extLst>
          </p:cNvPr>
          <p:cNvSpPr txBox="1"/>
          <p:nvPr/>
        </p:nvSpPr>
        <p:spPr>
          <a:xfrm>
            <a:off x="3097763" y="1207251"/>
            <a:ext cx="6365505"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Student enrollment (</a:t>
            </a:r>
            <a:r>
              <a:rPr lang="en-US" dirty="0">
                <a:solidFill>
                  <a:srgbClr val="000000"/>
                </a:solidFill>
                <a:latin typeface="Calibri" panose="020F0502020204030204" pitchFamily="34" charset="0"/>
              </a:rPr>
              <a:t>2020) grade and gender wise distribution</a:t>
            </a:r>
            <a:endParaRPr lang="en-US" dirty="0"/>
          </a:p>
        </p:txBody>
      </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3" name="Table 2">
            <a:extLst>
              <a:ext uri="{FF2B5EF4-FFF2-40B4-BE49-F238E27FC236}">
                <a16:creationId xmlns:a16="http://schemas.microsoft.com/office/drawing/2014/main" id="{C63BCCC0-D92F-4B2F-85D0-26681A88AEFD}"/>
              </a:ext>
            </a:extLst>
          </p:cNvPr>
          <p:cNvGraphicFramePr>
            <a:graphicFrameLocks noGrp="1"/>
          </p:cNvGraphicFramePr>
          <p:nvPr/>
        </p:nvGraphicFramePr>
        <p:xfrm>
          <a:off x="2422796" y="1791033"/>
          <a:ext cx="6924869" cy="3969546"/>
        </p:xfrm>
        <a:graphic>
          <a:graphicData uri="http://schemas.openxmlformats.org/drawingml/2006/table">
            <a:tbl>
              <a:tblPr firstRow="1" firstCol="1" bandRow="1">
                <a:tableStyleId>{5940675A-B579-460E-94D1-54222C63F5DA}</a:tableStyleId>
              </a:tblPr>
              <a:tblGrid>
                <a:gridCol w="591734">
                  <a:extLst>
                    <a:ext uri="{9D8B030D-6E8A-4147-A177-3AD203B41FA5}">
                      <a16:colId xmlns:a16="http://schemas.microsoft.com/office/drawing/2014/main" val="1309691346"/>
                    </a:ext>
                  </a:extLst>
                </a:gridCol>
                <a:gridCol w="566817">
                  <a:extLst>
                    <a:ext uri="{9D8B030D-6E8A-4147-A177-3AD203B41FA5}">
                      <a16:colId xmlns:a16="http://schemas.microsoft.com/office/drawing/2014/main" val="4019125032"/>
                    </a:ext>
                  </a:extLst>
                </a:gridCol>
                <a:gridCol w="550506">
                  <a:extLst>
                    <a:ext uri="{9D8B030D-6E8A-4147-A177-3AD203B41FA5}">
                      <a16:colId xmlns:a16="http://schemas.microsoft.com/office/drawing/2014/main" val="926270626"/>
                    </a:ext>
                  </a:extLst>
                </a:gridCol>
                <a:gridCol w="578498">
                  <a:extLst>
                    <a:ext uri="{9D8B030D-6E8A-4147-A177-3AD203B41FA5}">
                      <a16:colId xmlns:a16="http://schemas.microsoft.com/office/drawing/2014/main" val="3843264821"/>
                    </a:ext>
                  </a:extLst>
                </a:gridCol>
                <a:gridCol w="569167">
                  <a:extLst>
                    <a:ext uri="{9D8B030D-6E8A-4147-A177-3AD203B41FA5}">
                      <a16:colId xmlns:a16="http://schemas.microsoft.com/office/drawing/2014/main" val="171395452"/>
                    </a:ext>
                  </a:extLst>
                </a:gridCol>
                <a:gridCol w="513184">
                  <a:extLst>
                    <a:ext uri="{9D8B030D-6E8A-4147-A177-3AD203B41FA5}">
                      <a16:colId xmlns:a16="http://schemas.microsoft.com/office/drawing/2014/main" val="2141767739"/>
                    </a:ext>
                  </a:extLst>
                </a:gridCol>
                <a:gridCol w="559837">
                  <a:extLst>
                    <a:ext uri="{9D8B030D-6E8A-4147-A177-3AD203B41FA5}">
                      <a16:colId xmlns:a16="http://schemas.microsoft.com/office/drawing/2014/main" val="3565445129"/>
                    </a:ext>
                  </a:extLst>
                </a:gridCol>
                <a:gridCol w="457200">
                  <a:extLst>
                    <a:ext uri="{9D8B030D-6E8A-4147-A177-3AD203B41FA5}">
                      <a16:colId xmlns:a16="http://schemas.microsoft.com/office/drawing/2014/main" val="628060006"/>
                    </a:ext>
                  </a:extLst>
                </a:gridCol>
                <a:gridCol w="503853">
                  <a:extLst>
                    <a:ext uri="{9D8B030D-6E8A-4147-A177-3AD203B41FA5}">
                      <a16:colId xmlns:a16="http://schemas.microsoft.com/office/drawing/2014/main" val="4138534035"/>
                    </a:ext>
                  </a:extLst>
                </a:gridCol>
                <a:gridCol w="485192">
                  <a:extLst>
                    <a:ext uri="{9D8B030D-6E8A-4147-A177-3AD203B41FA5}">
                      <a16:colId xmlns:a16="http://schemas.microsoft.com/office/drawing/2014/main" val="3257862951"/>
                    </a:ext>
                  </a:extLst>
                </a:gridCol>
                <a:gridCol w="503853">
                  <a:extLst>
                    <a:ext uri="{9D8B030D-6E8A-4147-A177-3AD203B41FA5}">
                      <a16:colId xmlns:a16="http://schemas.microsoft.com/office/drawing/2014/main" val="1764971120"/>
                    </a:ext>
                  </a:extLst>
                </a:gridCol>
                <a:gridCol w="559837">
                  <a:extLst>
                    <a:ext uri="{9D8B030D-6E8A-4147-A177-3AD203B41FA5}">
                      <a16:colId xmlns:a16="http://schemas.microsoft.com/office/drawing/2014/main" val="378094830"/>
                    </a:ext>
                  </a:extLst>
                </a:gridCol>
                <a:gridCol w="485191">
                  <a:extLst>
                    <a:ext uri="{9D8B030D-6E8A-4147-A177-3AD203B41FA5}">
                      <a16:colId xmlns:a16="http://schemas.microsoft.com/office/drawing/2014/main" val="4193189140"/>
                    </a:ext>
                  </a:extLst>
                </a:gridCol>
              </a:tblGrid>
              <a:tr h="283539">
                <a:tc>
                  <a:txBody>
                    <a:bodyPr/>
                    <a:lstStyle/>
                    <a:p>
                      <a:pPr algn="ctr" fontAlgn="t"/>
                      <a:r>
                        <a:rPr lang="en-US" sz="1100" b="1" u="none" strike="noStrike" dirty="0">
                          <a:effectLst/>
                        </a:rPr>
                        <a:t> </a:t>
                      </a:r>
                      <a:endParaRPr lang="en-US" sz="1100" b="1" i="0" u="none" strike="noStrike" dirty="0">
                        <a:solidFill>
                          <a:srgbClr val="000000"/>
                        </a:solidFill>
                        <a:effectLst/>
                        <a:latin typeface="Arial" panose="020B0604020202020204" pitchFamily="34" charset="0"/>
                      </a:endParaRPr>
                    </a:p>
                  </a:txBody>
                  <a:tcPr marL="6164" marR="6164" marT="6164" marB="0"/>
                </a:tc>
                <a:tc gridSpan="3">
                  <a:txBody>
                    <a:bodyPr/>
                    <a:lstStyle/>
                    <a:p>
                      <a:pPr algn="ctr" rtl="0" fontAlgn="ctr"/>
                      <a:r>
                        <a:rPr lang="en-US" sz="1100" b="1" u="none" strike="noStrike" dirty="0">
                          <a:effectLst/>
                        </a:rPr>
                        <a:t>2017-18</a:t>
                      </a:r>
                      <a:endParaRPr lang="en-US" sz="1100" b="1" i="0" u="none" strike="noStrike" dirty="0">
                        <a:solidFill>
                          <a:srgbClr val="000000"/>
                        </a:solidFill>
                        <a:effectLst/>
                        <a:latin typeface="Calibri" panose="020F0502020204030204" pitchFamily="34" charset="0"/>
                      </a:endParaRPr>
                    </a:p>
                  </a:txBody>
                  <a:tcPr marL="6164" marR="6164" marT="6164" marB="0" anchor="ctr"/>
                </a:tc>
                <a:tc hMerge="1">
                  <a:txBody>
                    <a:bodyPr/>
                    <a:lstStyle/>
                    <a:p>
                      <a:endParaRPr lang="en-US"/>
                    </a:p>
                  </a:txBody>
                  <a:tcPr/>
                </a:tc>
                <a:tc hMerge="1">
                  <a:txBody>
                    <a:bodyPr/>
                    <a:lstStyle/>
                    <a:p>
                      <a:endParaRPr lang="en-US"/>
                    </a:p>
                  </a:txBody>
                  <a:tcPr/>
                </a:tc>
                <a:tc gridSpan="3">
                  <a:txBody>
                    <a:bodyPr/>
                    <a:lstStyle/>
                    <a:p>
                      <a:pPr algn="ctr" rtl="0" fontAlgn="ctr"/>
                      <a:r>
                        <a:rPr lang="en-US" sz="1100" b="1" u="none" strike="noStrike" dirty="0">
                          <a:effectLst/>
                        </a:rPr>
                        <a:t>2018-19</a:t>
                      </a:r>
                      <a:endParaRPr lang="en-US" sz="1100" b="1" i="0" u="none" strike="noStrike" dirty="0">
                        <a:solidFill>
                          <a:srgbClr val="000000"/>
                        </a:solidFill>
                        <a:effectLst/>
                        <a:latin typeface="Calibri" panose="020F0502020204030204" pitchFamily="34" charset="0"/>
                      </a:endParaRPr>
                    </a:p>
                  </a:txBody>
                  <a:tcPr marL="6164" marR="6164" marT="6164" marB="0" anchor="ctr"/>
                </a:tc>
                <a:tc hMerge="1">
                  <a:txBody>
                    <a:bodyPr/>
                    <a:lstStyle/>
                    <a:p>
                      <a:endParaRPr lang="en-US"/>
                    </a:p>
                  </a:txBody>
                  <a:tcPr/>
                </a:tc>
                <a:tc hMerge="1">
                  <a:txBody>
                    <a:bodyPr/>
                    <a:lstStyle/>
                    <a:p>
                      <a:endParaRPr lang="en-US"/>
                    </a:p>
                  </a:txBody>
                  <a:tcPr/>
                </a:tc>
                <a:tc gridSpan="3">
                  <a:txBody>
                    <a:bodyPr/>
                    <a:lstStyle/>
                    <a:p>
                      <a:pPr algn="ctr" rtl="0" fontAlgn="ctr"/>
                      <a:r>
                        <a:rPr lang="en-US" sz="1100" b="1" u="none" strike="noStrike" dirty="0">
                          <a:effectLst/>
                        </a:rPr>
                        <a:t>2019-20</a:t>
                      </a:r>
                      <a:endParaRPr lang="en-US" sz="1100" b="1" i="0" u="none" strike="noStrike" dirty="0">
                        <a:solidFill>
                          <a:srgbClr val="000000"/>
                        </a:solidFill>
                        <a:effectLst/>
                        <a:latin typeface="Calibri" panose="020F0502020204030204" pitchFamily="34" charset="0"/>
                      </a:endParaRPr>
                    </a:p>
                  </a:txBody>
                  <a:tcPr marL="6164" marR="6164" marT="6164" marB="0" anchor="ctr"/>
                </a:tc>
                <a:tc hMerge="1">
                  <a:txBody>
                    <a:bodyPr/>
                    <a:lstStyle/>
                    <a:p>
                      <a:endParaRPr lang="en-US"/>
                    </a:p>
                  </a:txBody>
                  <a:tcPr/>
                </a:tc>
                <a:tc hMerge="1">
                  <a:txBody>
                    <a:bodyPr/>
                    <a:lstStyle/>
                    <a:p>
                      <a:endParaRPr lang="en-US"/>
                    </a:p>
                  </a:txBody>
                  <a:tcPr/>
                </a:tc>
                <a:tc gridSpan="3">
                  <a:txBody>
                    <a:bodyPr/>
                    <a:lstStyle/>
                    <a:p>
                      <a:pPr algn="ctr" rtl="0" fontAlgn="ctr"/>
                      <a:r>
                        <a:rPr lang="en-US" sz="1100" b="1" u="none" strike="noStrike" dirty="0">
                          <a:effectLst/>
                        </a:rPr>
                        <a:t>2020-21</a:t>
                      </a:r>
                      <a:endParaRPr lang="en-US" sz="1100" b="1" i="0" u="none" strike="noStrike" dirty="0">
                        <a:solidFill>
                          <a:srgbClr val="000000"/>
                        </a:solidFill>
                        <a:effectLst/>
                        <a:latin typeface="Calibri" panose="020F0502020204030204" pitchFamily="34" charset="0"/>
                      </a:endParaRPr>
                    </a:p>
                  </a:txBody>
                  <a:tcPr marL="6164" marR="6164" marT="616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10940"/>
                  </a:ext>
                </a:extLst>
              </a:tr>
              <a:tr h="283539">
                <a:tc>
                  <a:txBody>
                    <a:bodyPr/>
                    <a:lstStyle/>
                    <a:p>
                      <a:pPr algn="ctr" fontAlgn="b"/>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b="1" u="none" strike="noStrike" dirty="0">
                          <a:effectLst/>
                        </a:rPr>
                        <a:t>M</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F</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M</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F</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M</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F</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M</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F</a:t>
                      </a:r>
                      <a:endParaRPr lang="en-US" sz="1100" b="1" i="0" u="none" strike="noStrike" dirty="0">
                        <a:solidFill>
                          <a:srgbClr val="000000"/>
                        </a:solidFill>
                        <a:effectLst/>
                        <a:latin typeface="Calibri" panose="020F0502020204030204" pitchFamily="34" charset="0"/>
                      </a:endParaRPr>
                    </a:p>
                  </a:txBody>
                  <a:tcPr marL="6164" marR="6164" marT="6164" marB="0" anchor="ctr"/>
                </a:tc>
                <a:tc>
                  <a:txBody>
                    <a:bodyPr/>
                    <a:lstStyle/>
                    <a:p>
                      <a:pPr algn="ctr" rtl="0"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989824666"/>
                  </a:ext>
                </a:extLst>
              </a:tr>
              <a:tr h="283539">
                <a:tc>
                  <a:txBody>
                    <a:bodyPr/>
                    <a:lstStyle/>
                    <a:p>
                      <a:pPr algn="ctr" rtl="0" fontAlgn="ctr"/>
                      <a:r>
                        <a:rPr lang="en-US" sz="1100" u="none" strike="noStrike" dirty="0">
                          <a:effectLst/>
                        </a:rPr>
                        <a:t>Grade 1</a:t>
                      </a:r>
                      <a:endParaRPr lang="en-US" sz="1100" b="0" i="0" u="none" strike="noStrike" dirty="0">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225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111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336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217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145</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362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223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162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385</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227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178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405</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2191261226"/>
                  </a:ext>
                </a:extLst>
              </a:tr>
              <a:tr h="283539">
                <a:tc>
                  <a:txBody>
                    <a:bodyPr/>
                    <a:lstStyle/>
                    <a:p>
                      <a:pPr algn="ctr" rtl="0" fontAlgn="ctr"/>
                      <a:r>
                        <a:rPr lang="en-US" sz="1100" u="none" strike="noStrike" dirty="0">
                          <a:effectLst/>
                        </a:rPr>
                        <a:t>Grade 2</a:t>
                      </a:r>
                      <a:endParaRPr lang="en-US" sz="1100" b="0" i="0" u="none" strike="noStrike" dirty="0">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249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123</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372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240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160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400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247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179</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426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251</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197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448</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3328096386"/>
                  </a:ext>
                </a:extLst>
              </a:tr>
              <a:tr h="283539">
                <a:tc>
                  <a:txBody>
                    <a:bodyPr/>
                    <a:lstStyle/>
                    <a:p>
                      <a:pPr algn="ctr" rtl="0" fontAlgn="ctr"/>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230</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113</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344</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222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148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370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228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165</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393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232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182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414</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3764597681"/>
                  </a:ext>
                </a:extLst>
              </a:tr>
              <a:tr h="283539">
                <a:tc>
                  <a:txBody>
                    <a:bodyPr/>
                    <a:lstStyle/>
                    <a:p>
                      <a:pPr algn="ctr" rtl="0" fontAlgn="ctr"/>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322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159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481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310</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207</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517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319</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231</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550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324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255</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579</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580461956"/>
                  </a:ext>
                </a:extLst>
              </a:tr>
              <a:tr h="283539">
                <a:tc>
                  <a:txBody>
                    <a:bodyPr/>
                    <a:lstStyle/>
                    <a:p>
                      <a:pPr algn="ctr" rtl="0" fontAlgn="ctr"/>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211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104</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316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204</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136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339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209</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152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361</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213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167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380</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3658438877"/>
                  </a:ext>
                </a:extLst>
              </a:tr>
              <a:tr h="283539">
                <a:tc>
                  <a:txBody>
                    <a:bodyPr/>
                    <a:lstStyle/>
                    <a:p>
                      <a:pPr algn="ctr" rtl="0" fontAlgn="ctr"/>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262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129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390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252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168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420</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259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188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447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263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207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1757749212"/>
                  </a:ext>
                </a:extLst>
              </a:tr>
              <a:tr h="283539">
                <a:tc>
                  <a:txBody>
                    <a:bodyPr/>
                    <a:lstStyle/>
                    <a:p>
                      <a:pPr algn="ctr" rtl="0" fontAlgn="ctr"/>
                      <a:r>
                        <a:rPr lang="en-US" sz="1100" u="none" strike="noStrike">
                          <a:effectLst/>
                        </a:rPr>
                        <a:t>Grade 7</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211</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104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315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203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135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338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209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151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360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212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167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379</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256379582"/>
                  </a:ext>
                </a:extLst>
              </a:tr>
              <a:tr h="283539">
                <a:tc>
                  <a:txBody>
                    <a:bodyPr/>
                    <a:lstStyle/>
                    <a:p>
                      <a:pPr algn="ctr" rtl="0" fontAlgn="ctr"/>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134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66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200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129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86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215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133</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96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229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135</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106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241</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1236524552"/>
                  </a:ext>
                </a:extLst>
              </a:tr>
              <a:tr h="283539">
                <a:tc>
                  <a:txBody>
                    <a:bodyPr/>
                    <a:lstStyle/>
                    <a:p>
                      <a:pPr algn="ctr" rtl="0" fontAlgn="ctr"/>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119</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58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177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114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76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190</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117</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85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202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119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94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213</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3441864758"/>
                  </a:ext>
                </a:extLst>
              </a:tr>
              <a:tr h="283539">
                <a:tc>
                  <a:txBody>
                    <a:bodyPr/>
                    <a:lstStyle/>
                    <a:p>
                      <a:pPr algn="ctr" rtl="0" fontAlgn="ctr"/>
                      <a:r>
                        <a:rPr lang="en-US" sz="1100" u="none" strike="noStrike">
                          <a:effectLst/>
                        </a:rPr>
                        <a:t>Grade 10</a:t>
                      </a:r>
                      <a:endParaRPr lang="en-US" sz="1100" b="0" i="0" u="none" strike="noStrike">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122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60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182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117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78</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196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121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87</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208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123</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96</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a:effectLst/>
                        </a:rPr>
                        <a:t>219</a:t>
                      </a:r>
                      <a:endParaRPr lang="en-US" sz="1100" b="0" i="0" u="none" strike="noStrike">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1091240526"/>
                  </a:ext>
                </a:extLst>
              </a:tr>
              <a:tr h="283539">
                <a:tc>
                  <a:txBody>
                    <a:bodyPr/>
                    <a:lstStyle/>
                    <a:p>
                      <a:pPr algn="ctr" rtl="0" fontAlgn="ctr"/>
                      <a:r>
                        <a:rPr lang="en-US" sz="1100" u="none" strike="noStrike" dirty="0">
                          <a:effectLst/>
                        </a:rPr>
                        <a:t>Grade 11</a:t>
                      </a:r>
                      <a:endParaRPr lang="en-US" sz="1100" b="0" i="0" u="none" strike="noStrike" dirty="0">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a:effectLst/>
                        </a:rPr>
                        <a:t>87</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43</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130</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84</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56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139</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86</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a:effectLst/>
                        </a:rPr>
                        <a:t>62</a:t>
                      </a:r>
                      <a:endParaRPr lang="en-US" sz="1100" b="0" i="0" u="none" strike="noStrike">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148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87</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69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dirty="0">
                          <a:effectLst/>
                        </a:rPr>
                        <a:t>156</a:t>
                      </a:r>
                      <a:endParaRPr lang="en-US" sz="1100" b="0" i="0" u="none" strike="noStrike" dirty="0">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1510774221"/>
                  </a:ext>
                </a:extLst>
              </a:tr>
              <a:tr h="283539">
                <a:tc>
                  <a:txBody>
                    <a:bodyPr/>
                    <a:lstStyle/>
                    <a:p>
                      <a:pPr algn="ctr" rtl="0" fontAlgn="ctr"/>
                      <a:r>
                        <a:rPr lang="en-US" sz="1100" u="none" strike="noStrike" dirty="0">
                          <a:effectLst/>
                        </a:rPr>
                        <a:t>Grade 12</a:t>
                      </a:r>
                      <a:endParaRPr lang="en-US" sz="1100" b="0" i="0" u="none" strike="noStrike" dirty="0">
                        <a:solidFill>
                          <a:srgbClr val="000000"/>
                        </a:solidFill>
                        <a:effectLst/>
                        <a:latin typeface="Calibri" panose="020F0502020204030204" pitchFamily="34" charset="0"/>
                      </a:endParaRPr>
                    </a:p>
                  </a:txBody>
                  <a:tcPr marL="6164" marR="6164" marT="6164" marB="0" anchor="ctr"/>
                </a:tc>
                <a:tc>
                  <a:txBody>
                    <a:bodyPr/>
                    <a:lstStyle/>
                    <a:p>
                      <a:pPr algn="ctr" fontAlgn="b"/>
                      <a:r>
                        <a:rPr lang="en-US" sz="1100" u="none" strike="noStrike" dirty="0">
                          <a:effectLst/>
                        </a:rPr>
                        <a:t>61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30</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91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59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39</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98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61</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44</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105</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62</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fontAlgn="b"/>
                      <a:r>
                        <a:rPr lang="en-US" sz="1100" u="none" strike="noStrike" dirty="0">
                          <a:effectLst/>
                        </a:rPr>
                        <a:t>48</a:t>
                      </a:r>
                      <a:endParaRPr lang="en-US" sz="1100" b="0" i="0" u="none" strike="noStrike" dirty="0">
                        <a:solidFill>
                          <a:srgbClr val="000000"/>
                        </a:solidFill>
                        <a:effectLst/>
                        <a:latin typeface="Arial" panose="020B0604020202020204" pitchFamily="34" charset="0"/>
                      </a:endParaRPr>
                    </a:p>
                  </a:txBody>
                  <a:tcPr marL="6164" marR="6164" marT="6164" marB="0" anchor="b"/>
                </a:tc>
                <a:tc>
                  <a:txBody>
                    <a:bodyPr/>
                    <a:lstStyle/>
                    <a:p>
                      <a:pPr algn="ctr" rtl="0" fontAlgn="ctr"/>
                      <a:r>
                        <a:rPr lang="en-US" sz="1100" u="none" strike="noStrike" dirty="0">
                          <a:effectLst/>
                        </a:rPr>
                        <a:t>110</a:t>
                      </a:r>
                      <a:endParaRPr lang="en-US" sz="1100" b="0" i="0" u="none" strike="noStrike" dirty="0">
                        <a:solidFill>
                          <a:srgbClr val="000000"/>
                        </a:solidFill>
                        <a:effectLst/>
                        <a:latin typeface="Calibri" panose="020F0502020204030204" pitchFamily="34" charset="0"/>
                      </a:endParaRPr>
                    </a:p>
                  </a:txBody>
                  <a:tcPr marL="6164" marR="6164" marT="6164" marB="0" anchor="ctr"/>
                </a:tc>
                <a:extLst>
                  <a:ext uri="{0D108BD9-81ED-4DB2-BD59-A6C34878D82A}">
                    <a16:rowId xmlns:a16="http://schemas.microsoft.com/office/drawing/2014/main" val="1039354529"/>
                  </a:ext>
                </a:extLst>
              </a:tr>
            </a:tbl>
          </a:graphicData>
        </a:graphic>
      </p:graphicFrame>
    </p:spTree>
    <p:extLst>
      <p:ext uri="{BB962C8B-B14F-4D97-AF65-F5344CB8AC3E}">
        <p14:creationId xmlns:p14="http://schemas.microsoft.com/office/powerpoint/2010/main" val="1357180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4570996" cy="369332"/>
          </a:xfrm>
          <a:prstGeom prst="rect">
            <a:avLst/>
          </a:prstGeom>
          <a:noFill/>
        </p:spPr>
        <p:txBody>
          <a:bodyPr wrap="square">
            <a:spAutoFit/>
          </a:bodyPr>
          <a:lstStyle/>
          <a:p>
            <a:r>
              <a:rPr lang="en-US" dirty="0">
                <a:solidFill>
                  <a:srgbClr val="000000"/>
                </a:solidFill>
                <a:latin typeface="Calibri" panose="020F0502020204030204" pitchFamily="34" charset="0"/>
              </a:rPr>
              <a:t>Student retention (Pass/ Fail) by grade in 2020</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3" name="Table 2">
            <a:extLst>
              <a:ext uri="{FF2B5EF4-FFF2-40B4-BE49-F238E27FC236}">
                <a16:creationId xmlns:a16="http://schemas.microsoft.com/office/drawing/2014/main" id="{44E560D5-386D-4F77-AC9D-80DAB60C4270}"/>
              </a:ext>
            </a:extLst>
          </p:cNvPr>
          <p:cNvGraphicFramePr>
            <a:graphicFrameLocks noGrp="1"/>
          </p:cNvGraphicFramePr>
          <p:nvPr/>
        </p:nvGraphicFramePr>
        <p:xfrm>
          <a:off x="955566" y="2890991"/>
          <a:ext cx="3048000" cy="2393950"/>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1769408283"/>
                    </a:ext>
                  </a:extLst>
                </a:gridCol>
                <a:gridCol w="609600">
                  <a:extLst>
                    <a:ext uri="{9D8B030D-6E8A-4147-A177-3AD203B41FA5}">
                      <a16:colId xmlns:a16="http://schemas.microsoft.com/office/drawing/2014/main" val="1457443426"/>
                    </a:ext>
                  </a:extLst>
                </a:gridCol>
                <a:gridCol w="609600">
                  <a:extLst>
                    <a:ext uri="{9D8B030D-6E8A-4147-A177-3AD203B41FA5}">
                      <a16:colId xmlns:a16="http://schemas.microsoft.com/office/drawing/2014/main" val="551512828"/>
                    </a:ext>
                  </a:extLst>
                </a:gridCol>
                <a:gridCol w="609600">
                  <a:extLst>
                    <a:ext uri="{9D8B030D-6E8A-4147-A177-3AD203B41FA5}">
                      <a16:colId xmlns:a16="http://schemas.microsoft.com/office/drawing/2014/main" val="2800705471"/>
                    </a:ext>
                  </a:extLst>
                </a:gridCol>
                <a:gridCol w="609600">
                  <a:extLst>
                    <a:ext uri="{9D8B030D-6E8A-4147-A177-3AD203B41FA5}">
                      <a16:colId xmlns:a16="http://schemas.microsoft.com/office/drawing/2014/main" val="2325985079"/>
                    </a:ext>
                  </a:extLst>
                </a:gridCol>
              </a:tblGrid>
              <a:tr h="1841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Pass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Fail</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Excluded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3750534"/>
                  </a:ext>
                </a:extLst>
              </a:tr>
              <a:tr h="184150">
                <a:tc>
                  <a:txBody>
                    <a:bodyPr/>
                    <a:lstStyle/>
                    <a:p>
                      <a:pPr algn="l" fontAlgn="b"/>
                      <a:r>
                        <a:rPr lang="en-US" sz="1100" u="none" strike="noStrike" dirty="0">
                          <a:effectLst/>
                        </a:rPr>
                        <a:t>Grade 1</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393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405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67459537"/>
                  </a:ext>
                </a:extLst>
              </a:tr>
              <a:tr h="184150">
                <a:tc>
                  <a:txBody>
                    <a:bodyPr/>
                    <a:lstStyle/>
                    <a:p>
                      <a:pPr algn="l" fontAlgn="b"/>
                      <a:r>
                        <a:rPr lang="en-US" sz="1100" u="none" strike="noStrike" dirty="0">
                          <a:effectLst/>
                        </a:rPr>
                        <a:t>Grade 2</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430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448</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56346073"/>
                  </a:ext>
                </a:extLst>
              </a:tr>
              <a:tr h="184150">
                <a:tc>
                  <a:txBody>
                    <a:bodyPr/>
                    <a:lstStyle/>
                    <a:p>
                      <a:pPr algn="l"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393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414</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40889050"/>
                  </a:ext>
                </a:extLst>
              </a:tr>
              <a:tr h="184150">
                <a:tc>
                  <a:txBody>
                    <a:bodyPr/>
                    <a:lstStyle/>
                    <a:p>
                      <a:pPr algn="l"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567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579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5802906"/>
                  </a:ext>
                </a:extLst>
              </a:tr>
              <a:tr h="184150">
                <a:tc>
                  <a:txBody>
                    <a:bodyPr/>
                    <a:lstStyle/>
                    <a:p>
                      <a:pPr algn="l"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365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380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459665"/>
                  </a:ext>
                </a:extLst>
              </a:tr>
              <a:tr h="184150">
                <a:tc>
                  <a:txBody>
                    <a:bodyPr/>
                    <a:lstStyle/>
                    <a:p>
                      <a:pPr algn="l"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456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470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7869569"/>
                  </a:ext>
                </a:extLst>
              </a:tr>
              <a:tr h="184150">
                <a:tc>
                  <a:txBody>
                    <a:bodyPr/>
                    <a:lstStyle/>
                    <a:p>
                      <a:pPr algn="l" fontAlgn="b"/>
                      <a:r>
                        <a:rPr lang="en-US" sz="1100" u="none" strike="noStrike">
                          <a:effectLst/>
                        </a:rPr>
                        <a:t>Grade 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379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8633970"/>
                  </a:ext>
                </a:extLst>
              </a:tr>
              <a:tr h="184150">
                <a:tc>
                  <a:txBody>
                    <a:bodyPr/>
                    <a:lstStyle/>
                    <a:p>
                      <a:pPr algn="l"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241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24686466"/>
                  </a:ext>
                </a:extLst>
              </a:tr>
              <a:tr h="184150">
                <a:tc>
                  <a:txBody>
                    <a:bodyPr/>
                    <a:lstStyle/>
                    <a:p>
                      <a:pPr algn="l"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185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213</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92680393"/>
                  </a:ext>
                </a:extLst>
              </a:tr>
              <a:tr h="184150">
                <a:tc>
                  <a:txBody>
                    <a:bodyPr/>
                    <a:lstStyle/>
                    <a:p>
                      <a:pPr algn="l" fontAlgn="b"/>
                      <a:r>
                        <a:rPr lang="en-US" sz="1100" u="none" strike="noStrike">
                          <a:effectLst/>
                        </a:rPr>
                        <a:t>Grade 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219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6307850"/>
                  </a:ext>
                </a:extLst>
              </a:tr>
              <a:tr h="184150">
                <a:tc>
                  <a:txBody>
                    <a:bodyPr/>
                    <a:lstStyle/>
                    <a:p>
                      <a:pPr algn="l"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156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3233453"/>
                  </a:ext>
                </a:extLst>
              </a:tr>
              <a:tr h="184150">
                <a:tc>
                  <a:txBody>
                    <a:bodyPr/>
                    <a:lstStyle/>
                    <a:p>
                      <a:pPr algn="l"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110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3771833"/>
                  </a:ext>
                </a:extLst>
              </a:tr>
            </a:tbl>
          </a:graphicData>
        </a:graphic>
      </p:graphicFrame>
      <p:graphicFrame>
        <p:nvGraphicFramePr>
          <p:cNvPr id="7" name="Chart 6">
            <a:extLst>
              <a:ext uri="{FF2B5EF4-FFF2-40B4-BE49-F238E27FC236}">
                <a16:creationId xmlns:a16="http://schemas.microsoft.com/office/drawing/2014/main" id="{43F234BE-CF65-4BEA-B2D2-9723144B24D1}"/>
              </a:ext>
            </a:extLst>
          </p:cNvPr>
          <p:cNvGraphicFramePr/>
          <p:nvPr/>
        </p:nvGraphicFramePr>
        <p:xfrm>
          <a:off x="4898570" y="2492168"/>
          <a:ext cx="6402032" cy="32473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18191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4570996" cy="369332"/>
          </a:xfrm>
          <a:prstGeom prst="rect">
            <a:avLst/>
          </a:prstGeom>
          <a:noFill/>
        </p:spPr>
        <p:txBody>
          <a:bodyPr wrap="square">
            <a:spAutoFit/>
          </a:bodyPr>
          <a:lstStyle/>
          <a:p>
            <a:pPr algn="ctr"/>
            <a:r>
              <a:rPr lang="en-US" dirty="0">
                <a:solidFill>
                  <a:srgbClr val="000000"/>
                </a:solidFill>
                <a:latin typeface="Calibri" panose="020F0502020204030204" pitchFamily="34" charset="0"/>
              </a:rPr>
              <a:t>Student attendance by grade in 2020</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9435263D-FB37-4A9B-9A98-26E880C400A7}"/>
              </a:ext>
            </a:extLst>
          </p:cNvPr>
          <p:cNvGraphicFramePr>
            <a:graphicFrameLocks noGrp="1"/>
          </p:cNvGraphicFramePr>
          <p:nvPr/>
        </p:nvGraphicFramePr>
        <p:xfrm>
          <a:off x="1963688" y="2558161"/>
          <a:ext cx="1959430" cy="2551430"/>
        </p:xfrm>
        <a:graphic>
          <a:graphicData uri="http://schemas.openxmlformats.org/drawingml/2006/table">
            <a:tbl>
              <a:tblPr firstRow="1" firstCol="1" bandRow="1">
                <a:tableStyleId>{5940675A-B579-460E-94D1-54222C63F5DA}</a:tableStyleId>
              </a:tblPr>
              <a:tblGrid>
                <a:gridCol w="979715">
                  <a:extLst>
                    <a:ext uri="{9D8B030D-6E8A-4147-A177-3AD203B41FA5}">
                      <a16:colId xmlns:a16="http://schemas.microsoft.com/office/drawing/2014/main" val="4077085330"/>
                    </a:ext>
                  </a:extLst>
                </a:gridCol>
                <a:gridCol w="979715">
                  <a:extLst>
                    <a:ext uri="{9D8B030D-6E8A-4147-A177-3AD203B41FA5}">
                      <a16:colId xmlns:a16="http://schemas.microsoft.com/office/drawing/2014/main" val="2650756345"/>
                    </a:ext>
                  </a:extLst>
                </a:gridCol>
              </a:tblGrid>
              <a:tr h="18415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Attendance more than 90%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90375458"/>
                  </a:ext>
                </a:extLst>
              </a:tr>
              <a:tr h="184150">
                <a:tc>
                  <a:txBody>
                    <a:bodyPr/>
                    <a:lstStyle/>
                    <a:p>
                      <a:pPr algn="l" fontAlgn="b"/>
                      <a:r>
                        <a:rPr lang="en-US" sz="1100" u="none" strike="noStrike">
                          <a:effectLst/>
                        </a:rPr>
                        <a:t>Grade 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8946955"/>
                  </a:ext>
                </a:extLst>
              </a:tr>
              <a:tr h="184150">
                <a:tc>
                  <a:txBody>
                    <a:bodyPr/>
                    <a:lstStyle/>
                    <a:p>
                      <a:pPr algn="l" fontAlgn="b"/>
                      <a:r>
                        <a:rPr lang="en-US" sz="1100" u="none" strike="noStrike">
                          <a:effectLst/>
                        </a:rPr>
                        <a:t>Grade 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9587081"/>
                  </a:ext>
                </a:extLst>
              </a:tr>
              <a:tr h="184150">
                <a:tc>
                  <a:txBody>
                    <a:bodyPr/>
                    <a:lstStyle/>
                    <a:p>
                      <a:pPr algn="l"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385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2030042"/>
                  </a:ext>
                </a:extLst>
              </a:tr>
              <a:tr h="184150">
                <a:tc>
                  <a:txBody>
                    <a:bodyPr/>
                    <a:lstStyle/>
                    <a:p>
                      <a:pPr algn="l"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567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3694990"/>
                  </a:ext>
                </a:extLst>
              </a:tr>
              <a:tr h="184150">
                <a:tc>
                  <a:txBody>
                    <a:bodyPr/>
                    <a:lstStyle/>
                    <a:p>
                      <a:pPr algn="l"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372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6949587"/>
                  </a:ext>
                </a:extLst>
              </a:tr>
              <a:tr h="184150">
                <a:tc>
                  <a:txBody>
                    <a:bodyPr/>
                    <a:lstStyle/>
                    <a:p>
                      <a:pPr algn="l"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2382076"/>
                  </a:ext>
                </a:extLst>
              </a:tr>
              <a:tr h="184150">
                <a:tc>
                  <a:txBody>
                    <a:bodyPr/>
                    <a:lstStyle/>
                    <a:p>
                      <a:pPr algn="l" fontAlgn="b"/>
                      <a:r>
                        <a:rPr lang="en-US" sz="1100" u="none" strike="noStrike">
                          <a:effectLst/>
                        </a:rPr>
                        <a:t>Grade 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7955322"/>
                  </a:ext>
                </a:extLst>
              </a:tr>
              <a:tr h="184150">
                <a:tc>
                  <a:txBody>
                    <a:bodyPr/>
                    <a:lstStyle/>
                    <a:p>
                      <a:pPr algn="l"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8752008"/>
                  </a:ext>
                </a:extLst>
              </a:tr>
              <a:tr h="184150">
                <a:tc>
                  <a:txBody>
                    <a:bodyPr/>
                    <a:lstStyle/>
                    <a:p>
                      <a:pPr algn="l"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181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5564291"/>
                  </a:ext>
                </a:extLst>
              </a:tr>
              <a:tr h="184150">
                <a:tc>
                  <a:txBody>
                    <a:bodyPr/>
                    <a:lstStyle/>
                    <a:p>
                      <a:pPr algn="l" fontAlgn="b"/>
                      <a:r>
                        <a:rPr lang="en-US" sz="1100" u="none" strike="noStrike">
                          <a:effectLst/>
                        </a:rPr>
                        <a:t>Grade 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44983964"/>
                  </a:ext>
                </a:extLst>
              </a:tr>
              <a:tr h="184150">
                <a:tc>
                  <a:txBody>
                    <a:bodyPr/>
                    <a:lstStyle/>
                    <a:p>
                      <a:pPr algn="l"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24236470"/>
                  </a:ext>
                </a:extLst>
              </a:tr>
              <a:tr h="184150">
                <a:tc>
                  <a:txBody>
                    <a:bodyPr/>
                    <a:lstStyle/>
                    <a:p>
                      <a:pPr algn="l"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77</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45615837"/>
                  </a:ext>
                </a:extLst>
              </a:tr>
            </a:tbl>
          </a:graphicData>
        </a:graphic>
      </p:graphicFrame>
      <p:graphicFrame>
        <p:nvGraphicFramePr>
          <p:cNvPr id="6" name="Chart 5">
            <a:extLst>
              <a:ext uri="{FF2B5EF4-FFF2-40B4-BE49-F238E27FC236}">
                <a16:creationId xmlns:a16="http://schemas.microsoft.com/office/drawing/2014/main" id="{94E48383-F815-4B12-8B0D-060322103F0E}"/>
              </a:ext>
            </a:extLst>
          </p:cNvPr>
          <p:cNvGraphicFramePr/>
          <p:nvPr/>
        </p:nvGraphicFramePr>
        <p:xfrm>
          <a:off x="5402424" y="2457844"/>
          <a:ext cx="5317412" cy="33111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8810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8" name="TextBox 7">
            <a:extLst>
              <a:ext uri="{FF2B5EF4-FFF2-40B4-BE49-F238E27FC236}">
                <a16:creationId xmlns:a16="http://schemas.microsoft.com/office/drawing/2014/main" id="{C4AA8B5A-DA1C-4E23-AAC5-967BAB25DAF0}"/>
              </a:ext>
            </a:extLst>
          </p:cNvPr>
          <p:cNvSpPr txBox="1"/>
          <p:nvPr/>
        </p:nvSpPr>
        <p:spPr>
          <a:xfrm>
            <a:off x="3775776" y="1203610"/>
            <a:ext cx="3838340" cy="369332"/>
          </a:xfrm>
          <a:prstGeom prst="rect">
            <a:avLst/>
          </a:prstGeom>
          <a:noFill/>
        </p:spPr>
        <p:txBody>
          <a:bodyPr wrap="square">
            <a:spAutoFit/>
          </a:bodyPr>
          <a:lstStyle/>
          <a:p>
            <a:r>
              <a:rPr lang="en-US" b="0" i="0" u="none" strike="noStrike" baseline="0" dirty="0">
                <a:solidFill>
                  <a:srgbClr val="000000"/>
                </a:solidFill>
                <a:latin typeface="Calibri" panose="020F0502020204030204" pitchFamily="34" charset="0"/>
              </a:rPr>
              <a:t>School Personnel in School A (2020)</a:t>
            </a:r>
            <a:endParaRPr lang="en-US" dirty="0"/>
          </a:p>
        </p:txBody>
      </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7" name="Table 6">
            <a:extLst>
              <a:ext uri="{FF2B5EF4-FFF2-40B4-BE49-F238E27FC236}">
                <a16:creationId xmlns:a16="http://schemas.microsoft.com/office/drawing/2014/main" id="{42530607-73B6-41C4-9166-656ABAC37188}"/>
              </a:ext>
            </a:extLst>
          </p:cNvPr>
          <p:cNvGraphicFramePr>
            <a:graphicFrameLocks noGrp="1"/>
          </p:cNvGraphicFramePr>
          <p:nvPr/>
        </p:nvGraphicFramePr>
        <p:xfrm>
          <a:off x="2677077" y="1706931"/>
          <a:ext cx="2867705" cy="2345266"/>
        </p:xfrm>
        <a:graphic>
          <a:graphicData uri="http://schemas.openxmlformats.org/drawingml/2006/table">
            <a:tbl>
              <a:tblPr firstRow="1" firstCol="1" bandRow="1">
                <a:tableStyleId>{5940675A-B579-460E-94D1-54222C63F5DA}</a:tableStyleId>
              </a:tblPr>
              <a:tblGrid>
                <a:gridCol w="1139143">
                  <a:extLst>
                    <a:ext uri="{9D8B030D-6E8A-4147-A177-3AD203B41FA5}">
                      <a16:colId xmlns:a16="http://schemas.microsoft.com/office/drawing/2014/main" val="4084295381"/>
                    </a:ext>
                  </a:extLst>
                </a:gridCol>
                <a:gridCol w="453123">
                  <a:extLst>
                    <a:ext uri="{9D8B030D-6E8A-4147-A177-3AD203B41FA5}">
                      <a16:colId xmlns:a16="http://schemas.microsoft.com/office/drawing/2014/main" val="2711693290"/>
                    </a:ext>
                  </a:extLst>
                </a:gridCol>
                <a:gridCol w="601162">
                  <a:extLst>
                    <a:ext uri="{9D8B030D-6E8A-4147-A177-3AD203B41FA5}">
                      <a16:colId xmlns:a16="http://schemas.microsoft.com/office/drawing/2014/main" val="4185278908"/>
                    </a:ext>
                  </a:extLst>
                </a:gridCol>
                <a:gridCol w="674277">
                  <a:extLst>
                    <a:ext uri="{9D8B030D-6E8A-4147-A177-3AD203B41FA5}">
                      <a16:colId xmlns:a16="http://schemas.microsoft.com/office/drawing/2014/main" val="128329585"/>
                    </a:ext>
                  </a:extLst>
                </a:gridCol>
              </a:tblGrid>
              <a:tr h="205609">
                <a:tc gridSpan="4">
                  <a:txBody>
                    <a:bodyPr/>
                    <a:lstStyle/>
                    <a:p>
                      <a:pPr algn="ctr" fontAlgn="b"/>
                      <a:r>
                        <a:rPr lang="en-US" sz="1100" u="none" strike="noStrike">
                          <a:effectLst/>
                        </a:rPr>
                        <a:t>School Personnel - 2020</a:t>
                      </a:r>
                      <a:endParaRPr lang="en-US" sz="1100" b="0" i="0" u="none" strike="noStrike">
                        <a:solidFill>
                          <a:srgbClr val="000000"/>
                        </a:solidFill>
                        <a:effectLst/>
                        <a:latin typeface="Calibri" panose="020F0502020204030204" pitchFamily="34" charset="0"/>
                      </a:endParaRPr>
                    </a:p>
                  </a:txBody>
                  <a:tcPr marL="5411" marR="5411" marT="541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8991946"/>
                  </a:ext>
                </a:extLst>
              </a:tr>
              <a:tr h="156912">
                <a:tc>
                  <a:txBody>
                    <a:bodyPr/>
                    <a:lstStyle/>
                    <a:p>
                      <a:pPr algn="l" fontAlgn="b"/>
                      <a:r>
                        <a:rPr lang="en-US" sz="1100" u="none" strike="noStrike">
                          <a:effectLst/>
                        </a:rPr>
                        <a:t>School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Filled</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Vacant</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2994617005"/>
                  </a:ext>
                </a:extLst>
              </a:tr>
              <a:tr h="291099">
                <a:tc>
                  <a:txBody>
                    <a:bodyPr/>
                    <a:lstStyle/>
                    <a:p>
                      <a:pPr algn="l" fontAlgn="b"/>
                      <a:r>
                        <a:rPr lang="en-US" sz="1100" u="none" strike="noStrike">
                          <a:effectLst/>
                        </a:rPr>
                        <a:t>Administrative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356243133"/>
                  </a:ext>
                </a:extLst>
              </a:tr>
              <a:tr h="156912">
                <a:tc>
                  <a:txBody>
                    <a:bodyPr/>
                    <a:lstStyle/>
                    <a:p>
                      <a:pPr algn="l" fontAlgn="b"/>
                      <a:r>
                        <a:rPr lang="en-US" sz="1100" u="none" strike="noStrike">
                          <a:effectLst/>
                        </a:rPr>
                        <a:t>Teachers</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2008139151"/>
                  </a:ext>
                </a:extLst>
              </a:tr>
              <a:tr h="156912">
                <a:tc>
                  <a:txBody>
                    <a:bodyPr/>
                    <a:lstStyle/>
                    <a:p>
                      <a:pPr algn="l" fontAlgn="b"/>
                      <a:r>
                        <a:rPr lang="en-US" sz="1100" u="none" strike="noStrike">
                          <a:effectLst/>
                        </a:rPr>
                        <a:t>Peon</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2401117032"/>
                  </a:ext>
                </a:extLst>
              </a:tr>
              <a:tr h="156912">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3457348434"/>
                  </a:ext>
                </a:extLst>
              </a:tr>
              <a:tr h="156912">
                <a:tc gridSpan="4">
                  <a:txBody>
                    <a:bodyPr/>
                    <a:lstStyle/>
                    <a:p>
                      <a:pPr algn="ctr" fontAlgn="b"/>
                      <a:r>
                        <a:rPr lang="en-US" sz="1100" u="none" strike="noStrike">
                          <a:effectLst/>
                        </a:rPr>
                        <a:t>School Personnel - 2019</a:t>
                      </a:r>
                      <a:endParaRPr lang="en-US" sz="1100" b="0" i="0" u="none" strike="noStrike">
                        <a:solidFill>
                          <a:srgbClr val="000000"/>
                        </a:solidFill>
                        <a:effectLst/>
                        <a:latin typeface="Calibri" panose="020F0502020204030204" pitchFamily="34" charset="0"/>
                      </a:endParaRPr>
                    </a:p>
                  </a:txBody>
                  <a:tcPr marL="5411" marR="5411" marT="541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9418648"/>
                  </a:ext>
                </a:extLst>
              </a:tr>
              <a:tr h="156912">
                <a:tc>
                  <a:txBody>
                    <a:bodyPr/>
                    <a:lstStyle/>
                    <a:p>
                      <a:pPr algn="l" fontAlgn="b"/>
                      <a:r>
                        <a:rPr lang="en-US" sz="1100" u="none" strike="noStrike">
                          <a:effectLst/>
                        </a:rPr>
                        <a:t>School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Filled</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Vacant</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3697256296"/>
                  </a:ext>
                </a:extLst>
              </a:tr>
              <a:tr h="291099">
                <a:tc>
                  <a:txBody>
                    <a:bodyPr/>
                    <a:lstStyle/>
                    <a:p>
                      <a:pPr algn="l" fontAlgn="b"/>
                      <a:r>
                        <a:rPr lang="en-US" sz="1100" u="none" strike="noStrike">
                          <a:effectLst/>
                        </a:rPr>
                        <a:t>Administrative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577237311"/>
                  </a:ext>
                </a:extLst>
              </a:tr>
              <a:tr h="156912">
                <a:tc>
                  <a:txBody>
                    <a:bodyPr/>
                    <a:lstStyle/>
                    <a:p>
                      <a:pPr algn="l" fontAlgn="b"/>
                      <a:r>
                        <a:rPr lang="en-US" sz="1100" u="none" strike="noStrike">
                          <a:effectLst/>
                        </a:rPr>
                        <a:t>Teachers</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51245837"/>
                  </a:ext>
                </a:extLst>
              </a:tr>
              <a:tr h="156912">
                <a:tc>
                  <a:txBody>
                    <a:bodyPr/>
                    <a:lstStyle/>
                    <a:p>
                      <a:pPr algn="l" fontAlgn="b"/>
                      <a:r>
                        <a:rPr lang="en-US" sz="1100" u="none" strike="noStrike">
                          <a:effectLst/>
                        </a:rPr>
                        <a:t>Peon</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869921428"/>
                  </a:ext>
                </a:extLst>
              </a:tr>
              <a:tr h="156912">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77</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86</a:t>
                      </a:r>
                      <a:endParaRPr lang="en-US" sz="1100" b="0" i="0" u="none" strike="noStrike" dirty="0">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334557528"/>
                  </a:ext>
                </a:extLst>
              </a:tr>
            </a:tbl>
          </a:graphicData>
        </a:graphic>
      </p:graphicFrame>
      <p:graphicFrame>
        <p:nvGraphicFramePr>
          <p:cNvPr id="18" name="Table 17">
            <a:extLst>
              <a:ext uri="{FF2B5EF4-FFF2-40B4-BE49-F238E27FC236}">
                <a16:creationId xmlns:a16="http://schemas.microsoft.com/office/drawing/2014/main" id="{82BE1F30-5651-4016-B1FE-066746263138}"/>
              </a:ext>
            </a:extLst>
          </p:cNvPr>
          <p:cNvGraphicFramePr>
            <a:graphicFrameLocks noGrp="1"/>
          </p:cNvGraphicFramePr>
          <p:nvPr/>
        </p:nvGraphicFramePr>
        <p:xfrm>
          <a:off x="6096000" y="1706931"/>
          <a:ext cx="2867704" cy="2411892"/>
        </p:xfrm>
        <a:graphic>
          <a:graphicData uri="http://schemas.openxmlformats.org/drawingml/2006/table">
            <a:tbl>
              <a:tblPr firstRow="1" firstCol="1" bandRow="1">
                <a:tableStyleId>{5940675A-B579-460E-94D1-54222C63F5DA}</a:tableStyleId>
              </a:tblPr>
              <a:tblGrid>
                <a:gridCol w="1004596">
                  <a:extLst>
                    <a:ext uri="{9D8B030D-6E8A-4147-A177-3AD203B41FA5}">
                      <a16:colId xmlns:a16="http://schemas.microsoft.com/office/drawing/2014/main" val="952833259"/>
                    </a:ext>
                  </a:extLst>
                </a:gridCol>
                <a:gridCol w="587669">
                  <a:extLst>
                    <a:ext uri="{9D8B030D-6E8A-4147-A177-3AD203B41FA5}">
                      <a16:colId xmlns:a16="http://schemas.microsoft.com/office/drawing/2014/main" val="129569405"/>
                    </a:ext>
                  </a:extLst>
                </a:gridCol>
                <a:gridCol w="601162">
                  <a:extLst>
                    <a:ext uri="{9D8B030D-6E8A-4147-A177-3AD203B41FA5}">
                      <a16:colId xmlns:a16="http://schemas.microsoft.com/office/drawing/2014/main" val="1575669185"/>
                    </a:ext>
                  </a:extLst>
                </a:gridCol>
                <a:gridCol w="674277">
                  <a:extLst>
                    <a:ext uri="{9D8B030D-6E8A-4147-A177-3AD203B41FA5}">
                      <a16:colId xmlns:a16="http://schemas.microsoft.com/office/drawing/2014/main" val="1070006066"/>
                    </a:ext>
                  </a:extLst>
                </a:gridCol>
              </a:tblGrid>
              <a:tr h="156912">
                <a:tc gridSpan="4">
                  <a:txBody>
                    <a:bodyPr/>
                    <a:lstStyle/>
                    <a:p>
                      <a:pPr algn="ctr" fontAlgn="b"/>
                      <a:r>
                        <a:rPr lang="en-US" sz="1100" u="none" strike="noStrike" dirty="0">
                          <a:effectLst/>
                        </a:rPr>
                        <a:t>School Personnel - 2018</a:t>
                      </a:r>
                      <a:endParaRPr lang="en-US" sz="1100" b="0" i="0" u="none" strike="noStrike" dirty="0">
                        <a:solidFill>
                          <a:srgbClr val="000000"/>
                        </a:solidFill>
                        <a:effectLst/>
                        <a:latin typeface="Calibri" panose="020F0502020204030204" pitchFamily="34" charset="0"/>
                      </a:endParaRPr>
                    </a:p>
                  </a:txBody>
                  <a:tcPr marL="5411" marR="5411" marT="541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7066436"/>
                  </a:ext>
                </a:extLst>
              </a:tr>
              <a:tr h="156912">
                <a:tc>
                  <a:txBody>
                    <a:bodyPr/>
                    <a:lstStyle/>
                    <a:p>
                      <a:pPr algn="l" fontAlgn="b"/>
                      <a:r>
                        <a:rPr lang="en-US" sz="1100" u="none" strike="noStrike" dirty="0">
                          <a:effectLst/>
                        </a:rPr>
                        <a:t>School Staff</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Filled</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dirty="0">
                          <a:effectLst/>
                        </a:rPr>
                        <a:t>Vacant</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69198497"/>
                  </a:ext>
                </a:extLst>
              </a:tr>
              <a:tr h="291099">
                <a:tc>
                  <a:txBody>
                    <a:bodyPr/>
                    <a:lstStyle/>
                    <a:p>
                      <a:pPr algn="l" fontAlgn="b"/>
                      <a:r>
                        <a:rPr lang="en-US" sz="1100" u="none" strike="noStrike">
                          <a:effectLst/>
                        </a:rPr>
                        <a:t>Administrative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3745491937"/>
                  </a:ext>
                </a:extLst>
              </a:tr>
              <a:tr h="156912">
                <a:tc>
                  <a:txBody>
                    <a:bodyPr/>
                    <a:lstStyle/>
                    <a:p>
                      <a:pPr algn="l" fontAlgn="b"/>
                      <a:r>
                        <a:rPr lang="en-US" sz="1100" u="none" strike="noStrike">
                          <a:effectLst/>
                        </a:rPr>
                        <a:t>Teachers</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3886033174"/>
                  </a:ext>
                </a:extLst>
              </a:tr>
              <a:tr h="156912">
                <a:tc>
                  <a:txBody>
                    <a:bodyPr/>
                    <a:lstStyle/>
                    <a:p>
                      <a:pPr algn="l" fontAlgn="b"/>
                      <a:r>
                        <a:rPr lang="en-US" sz="1100" u="none" strike="noStrike">
                          <a:effectLst/>
                        </a:rPr>
                        <a:t>Peon</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2086967242"/>
                  </a:ext>
                </a:extLst>
              </a:tr>
              <a:tr h="156912">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75</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278002463"/>
                  </a:ext>
                </a:extLst>
              </a:tr>
              <a:tr h="156912">
                <a:tc gridSpan="4">
                  <a:txBody>
                    <a:bodyPr/>
                    <a:lstStyle/>
                    <a:p>
                      <a:pPr algn="ctr" fontAlgn="b"/>
                      <a:r>
                        <a:rPr lang="en-US" sz="1100" u="none" strike="noStrike" dirty="0">
                          <a:effectLst/>
                        </a:rPr>
                        <a:t>School Personnel - 2017</a:t>
                      </a:r>
                      <a:endParaRPr lang="en-US" sz="1100" b="0" i="0" u="none" strike="noStrike" dirty="0">
                        <a:solidFill>
                          <a:srgbClr val="000000"/>
                        </a:solidFill>
                        <a:effectLst/>
                        <a:latin typeface="Calibri" panose="020F0502020204030204" pitchFamily="34" charset="0"/>
                      </a:endParaRPr>
                    </a:p>
                  </a:txBody>
                  <a:tcPr marL="5411" marR="5411" marT="541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7981135"/>
                  </a:ext>
                </a:extLst>
              </a:tr>
              <a:tr h="156912">
                <a:tc>
                  <a:txBody>
                    <a:bodyPr/>
                    <a:lstStyle/>
                    <a:p>
                      <a:pPr algn="l" fontAlgn="b"/>
                      <a:r>
                        <a:rPr lang="en-US" sz="1100" u="none" strike="noStrike">
                          <a:effectLst/>
                        </a:rPr>
                        <a:t>School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Filled</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dirty="0">
                          <a:effectLst/>
                        </a:rPr>
                        <a:t>Vacant</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558972466"/>
                  </a:ext>
                </a:extLst>
              </a:tr>
              <a:tr h="291099">
                <a:tc>
                  <a:txBody>
                    <a:bodyPr/>
                    <a:lstStyle/>
                    <a:p>
                      <a:pPr algn="l" fontAlgn="b"/>
                      <a:r>
                        <a:rPr lang="en-US" sz="1100" u="none" strike="noStrike">
                          <a:effectLst/>
                        </a:rPr>
                        <a:t>Administrative Staff</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088568915"/>
                  </a:ext>
                </a:extLst>
              </a:tr>
              <a:tr h="156912">
                <a:tc>
                  <a:txBody>
                    <a:bodyPr/>
                    <a:lstStyle/>
                    <a:p>
                      <a:pPr algn="l" fontAlgn="b"/>
                      <a:r>
                        <a:rPr lang="en-US" sz="1100" u="none" strike="noStrike">
                          <a:effectLst/>
                        </a:rPr>
                        <a:t>Teachers</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180096579"/>
                  </a:ext>
                </a:extLst>
              </a:tr>
              <a:tr h="156912">
                <a:tc>
                  <a:txBody>
                    <a:bodyPr/>
                    <a:lstStyle/>
                    <a:p>
                      <a:pPr algn="l" fontAlgn="b"/>
                      <a:r>
                        <a:rPr lang="en-US" sz="1100" u="none" strike="noStrike">
                          <a:effectLst/>
                        </a:rPr>
                        <a:t>Peon</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499060171"/>
                  </a:ext>
                </a:extLst>
              </a:tr>
              <a:tr h="156912">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74</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5411" marR="5411" marT="5411" marB="0" anchor="b"/>
                </a:tc>
                <a:tc>
                  <a:txBody>
                    <a:bodyPr/>
                    <a:lstStyle/>
                    <a:p>
                      <a:pPr algn="r" fontAlgn="b"/>
                      <a:r>
                        <a:rPr lang="en-US" sz="1100" u="none" strike="noStrike" dirty="0">
                          <a:effectLst/>
                        </a:rPr>
                        <a:t>86</a:t>
                      </a:r>
                      <a:endParaRPr lang="en-US" sz="1100" b="0" i="0" u="none" strike="noStrike" dirty="0">
                        <a:solidFill>
                          <a:srgbClr val="000000"/>
                        </a:solidFill>
                        <a:effectLst/>
                        <a:latin typeface="Calibri" panose="020F0502020204030204" pitchFamily="34" charset="0"/>
                      </a:endParaRPr>
                    </a:p>
                  </a:txBody>
                  <a:tcPr marL="5411" marR="5411" marT="5411" marB="0" anchor="b"/>
                </a:tc>
                <a:extLst>
                  <a:ext uri="{0D108BD9-81ED-4DB2-BD59-A6C34878D82A}">
                    <a16:rowId xmlns:a16="http://schemas.microsoft.com/office/drawing/2014/main" val="4200955317"/>
                  </a:ext>
                </a:extLst>
              </a:tr>
            </a:tbl>
          </a:graphicData>
        </a:graphic>
      </p:graphicFrame>
      <p:graphicFrame>
        <p:nvGraphicFramePr>
          <p:cNvPr id="21" name="Chart 20">
            <a:extLst>
              <a:ext uri="{FF2B5EF4-FFF2-40B4-BE49-F238E27FC236}">
                <a16:creationId xmlns:a16="http://schemas.microsoft.com/office/drawing/2014/main" id="{3BB4D2E0-D461-48CD-BE8C-09D4DF17447C}"/>
              </a:ext>
            </a:extLst>
          </p:cNvPr>
          <p:cNvGraphicFramePr/>
          <p:nvPr/>
        </p:nvGraphicFramePr>
        <p:xfrm>
          <a:off x="3483117" y="4373722"/>
          <a:ext cx="4804228" cy="188552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80006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AC7063-6F5B-40A4-BFD5-AA0FA0B0635F}"/>
              </a:ext>
            </a:extLst>
          </p:cNvPr>
          <p:cNvGraphicFramePr/>
          <p:nvPr/>
        </p:nvGraphicFramePr>
        <p:xfrm>
          <a:off x="5215812" y="2318129"/>
          <a:ext cx="5037494" cy="32458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3701449" y="1635203"/>
            <a:ext cx="4570996" cy="369332"/>
          </a:xfrm>
          <a:prstGeom prst="rect">
            <a:avLst/>
          </a:prstGeom>
          <a:noFill/>
        </p:spPr>
        <p:txBody>
          <a:bodyPr wrap="square">
            <a:spAutoFit/>
          </a:bodyPr>
          <a:lstStyle/>
          <a:p>
            <a:pPr algn="ctr"/>
            <a:r>
              <a:rPr lang="en-US" dirty="0">
                <a:solidFill>
                  <a:srgbClr val="000000"/>
                </a:solidFill>
                <a:latin typeface="Calibri" panose="020F0502020204030204" pitchFamily="34" charset="0"/>
              </a:rPr>
              <a:t>Experience in years teaching (district vs school)</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7"/>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3" name="Table 2">
            <a:extLst>
              <a:ext uri="{FF2B5EF4-FFF2-40B4-BE49-F238E27FC236}">
                <a16:creationId xmlns:a16="http://schemas.microsoft.com/office/drawing/2014/main" id="{9691C776-B716-40CE-B5DA-BB222683F8C1}"/>
              </a:ext>
            </a:extLst>
          </p:cNvPr>
          <p:cNvGraphicFramePr>
            <a:graphicFrameLocks noGrp="1"/>
          </p:cNvGraphicFramePr>
          <p:nvPr/>
        </p:nvGraphicFramePr>
        <p:xfrm>
          <a:off x="652378" y="2607856"/>
          <a:ext cx="2020240" cy="1207374"/>
        </p:xfrm>
        <a:graphic>
          <a:graphicData uri="http://schemas.openxmlformats.org/drawingml/2006/table">
            <a:tbl>
              <a:tblPr firstRow="1" firstCol="1" bandRow="1">
                <a:tableStyleId>{5940675A-B579-460E-94D1-54222C63F5DA}</a:tableStyleId>
              </a:tblPr>
              <a:tblGrid>
                <a:gridCol w="1010120">
                  <a:extLst>
                    <a:ext uri="{9D8B030D-6E8A-4147-A177-3AD203B41FA5}">
                      <a16:colId xmlns:a16="http://schemas.microsoft.com/office/drawing/2014/main" val="3387791491"/>
                    </a:ext>
                  </a:extLst>
                </a:gridCol>
                <a:gridCol w="1010120">
                  <a:extLst>
                    <a:ext uri="{9D8B030D-6E8A-4147-A177-3AD203B41FA5}">
                      <a16:colId xmlns:a16="http://schemas.microsoft.com/office/drawing/2014/main" val="142993914"/>
                    </a:ext>
                  </a:extLst>
                </a:gridCol>
              </a:tblGrid>
              <a:tr h="140428">
                <a:tc gridSpan="2">
                  <a:txBody>
                    <a:bodyPr/>
                    <a:lstStyle/>
                    <a:p>
                      <a:pPr algn="ctr" fontAlgn="b"/>
                      <a:r>
                        <a:rPr lang="en-US" sz="1100" b="0" i="0" u="none" strike="noStrike" dirty="0">
                          <a:solidFill>
                            <a:srgbClr val="000000"/>
                          </a:solidFill>
                          <a:effectLst/>
                          <a:latin typeface="Calibri" panose="020F0502020204030204" pitchFamily="34" charset="0"/>
                        </a:rPr>
                        <a:t>Primary</a:t>
                      </a:r>
                    </a:p>
                  </a:txBody>
                  <a:tcPr marL="4842" marR="4842" marT="4842"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2968583609"/>
                  </a:ext>
                </a:extLst>
              </a:tr>
              <a:tr h="140428">
                <a:tc>
                  <a:txBody>
                    <a:bodyPr/>
                    <a:lstStyle/>
                    <a:p>
                      <a:pPr algn="ctr" fontAlgn="b"/>
                      <a:r>
                        <a:rPr lang="en-US" sz="1100" u="none" strike="noStrike" dirty="0">
                          <a:effectLst/>
                        </a:rPr>
                        <a:t>Grade 1</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907617701"/>
                  </a:ext>
                </a:extLst>
              </a:tr>
              <a:tr h="140428">
                <a:tc>
                  <a:txBody>
                    <a:bodyPr/>
                    <a:lstStyle/>
                    <a:p>
                      <a:pPr algn="ctr" fontAlgn="b"/>
                      <a:r>
                        <a:rPr lang="en-US" sz="1100" u="none" strike="noStrike" dirty="0">
                          <a:effectLst/>
                        </a:rPr>
                        <a:t>Grade 2</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868181925"/>
                  </a:ext>
                </a:extLst>
              </a:tr>
              <a:tr h="140428">
                <a:tc>
                  <a:txBody>
                    <a:bodyPr/>
                    <a:lstStyle/>
                    <a:p>
                      <a:pPr algn="ctr" fontAlgn="b"/>
                      <a:r>
                        <a:rPr lang="en-US" sz="1100" u="none" strike="noStrike" dirty="0">
                          <a:effectLst/>
                        </a:rPr>
                        <a:t>Grade 3</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929741480"/>
                  </a:ext>
                </a:extLst>
              </a:tr>
              <a:tr h="140428">
                <a:tc>
                  <a:txBody>
                    <a:bodyPr/>
                    <a:lstStyle/>
                    <a:p>
                      <a:pPr algn="ctr"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4251950611"/>
                  </a:ext>
                </a:extLst>
              </a:tr>
              <a:tr h="140428">
                <a:tc>
                  <a:txBody>
                    <a:bodyPr/>
                    <a:lstStyle/>
                    <a:p>
                      <a:pPr algn="ctr"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435679413"/>
                  </a:ext>
                </a:extLst>
              </a:tr>
              <a:tr h="140428">
                <a:tc>
                  <a:txBody>
                    <a:bodyPr/>
                    <a:lstStyle/>
                    <a:p>
                      <a:pPr algn="ctr" fontAlgn="b"/>
                      <a:r>
                        <a:rPr lang="en-US" sz="1100" u="none" strike="noStrike" dirty="0">
                          <a:effectLst/>
                        </a:rPr>
                        <a:t>Grade 6</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138595418"/>
                  </a:ext>
                </a:extLst>
              </a:tr>
            </a:tbl>
          </a:graphicData>
        </a:graphic>
      </p:graphicFrame>
      <p:graphicFrame>
        <p:nvGraphicFramePr>
          <p:cNvPr id="9" name="Table 8">
            <a:extLst>
              <a:ext uri="{FF2B5EF4-FFF2-40B4-BE49-F238E27FC236}">
                <a16:creationId xmlns:a16="http://schemas.microsoft.com/office/drawing/2014/main" id="{FAED0E70-89B6-472F-A4BC-531575D6278C}"/>
              </a:ext>
            </a:extLst>
          </p:cNvPr>
          <p:cNvGraphicFramePr>
            <a:graphicFrameLocks noGrp="1"/>
          </p:cNvGraphicFramePr>
          <p:nvPr/>
        </p:nvGraphicFramePr>
        <p:xfrm>
          <a:off x="652378" y="3945723"/>
          <a:ext cx="2020240" cy="1339216"/>
        </p:xfrm>
        <a:graphic>
          <a:graphicData uri="http://schemas.openxmlformats.org/drawingml/2006/table">
            <a:tbl>
              <a:tblPr firstRow="1" firstCol="1" bandRow="1">
                <a:tableStyleId>{E8B1032C-EA38-4F05-BA0D-38AFFFC7BED3}</a:tableStyleId>
              </a:tblPr>
              <a:tblGrid>
                <a:gridCol w="1010120">
                  <a:extLst>
                    <a:ext uri="{9D8B030D-6E8A-4147-A177-3AD203B41FA5}">
                      <a16:colId xmlns:a16="http://schemas.microsoft.com/office/drawing/2014/main" val="3214618717"/>
                    </a:ext>
                  </a:extLst>
                </a:gridCol>
                <a:gridCol w="1010120">
                  <a:extLst>
                    <a:ext uri="{9D8B030D-6E8A-4147-A177-3AD203B41FA5}">
                      <a16:colId xmlns:a16="http://schemas.microsoft.com/office/drawing/2014/main" val="1282513013"/>
                    </a:ext>
                  </a:extLst>
                </a:gridCol>
              </a:tblGrid>
              <a:tr h="190749">
                <a:tc gridSpan="2">
                  <a:txBody>
                    <a:bodyPr/>
                    <a:lstStyle/>
                    <a:p>
                      <a:pPr algn="ctr" fontAlgn="b"/>
                      <a:r>
                        <a:rPr lang="en-US" sz="1100" u="none" strike="noStrike" dirty="0">
                          <a:effectLst/>
                        </a:rPr>
                        <a:t>Lower secondary</a:t>
                      </a:r>
                      <a:endParaRPr lang="en-US" sz="1100" b="0" i="0" u="none" strike="noStrike" dirty="0">
                        <a:solidFill>
                          <a:srgbClr val="000000"/>
                        </a:solidFill>
                        <a:effectLst/>
                        <a:latin typeface="Calibri" panose="020F0502020204030204" pitchFamily="34" charset="0"/>
                      </a:endParaRPr>
                    </a:p>
                  </a:txBody>
                  <a:tcPr marL="4842" marR="4842" marT="4842" marB="0" anchor="b"/>
                </a:tc>
                <a:tc hMerge="1">
                  <a:txBody>
                    <a:bodyPr/>
                    <a:lstStyle/>
                    <a:p>
                      <a:endParaRPr lang="en-US"/>
                    </a:p>
                  </a:txBody>
                  <a:tcPr/>
                </a:tc>
                <a:extLst>
                  <a:ext uri="{0D108BD9-81ED-4DB2-BD59-A6C34878D82A}">
                    <a16:rowId xmlns:a16="http://schemas.microsoft.com/office/drawing/2014/main" val="4211866321"/>
                  </a:ext>
                </a:extLst>
              </a:tr>
              <a:tr h="288110">
                <a:tc>
                  <a:txBody>
                    <a:bodyPr/>
                    <a:lstStyle/>
                    <a:p>
                      <a:pPr algn="ctr" fontAlgn="b"/>
                      <a:r>
                        <a:rPr lang="en-US" sz="1100" u="none" strike="noStrike" dirty="0">
                          <a:effectLst/>
                        </a:rPr>
                        <a:t>Non specialist</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14996052"/>
                  </a:ext>
                </a:extLst>
              </a:tr>
              <a:tr h="190749">
                <a:tc>
                  <a:txBody>
                    <a:bodyPr/>
                    <a:lstStyle/>
                    <a:p>
                      <a:pPr algn="ctr" fontAlgn="b"/>
                      <a:r>
                        <a:rPr lang="en-US" sz="1100" u="none" strike="noStrike" dirty="0">
                          <a:effectLst/>
                        </a:rPr>
                        <a:t>Science</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849835681"/>
                  </a:ext>
                </a:extLst>
              </a:tr>
              <a:tr h="190749">
                <a:tc>
                  <a:txBody>
                    <a:bodyPr/>
                    <a:lstStyle/>
                    <a:p>
                      <a:pPr algn="ctr" fontAlgn="b"/>
                      <a:r>
                        <a:rPr lang="en-US" sz="1100" u="none" strike="noStrike" dirty="0">
                          <a:effectLst/>
                        </a:rPr>
                        <a:t>Math</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007448192"/>
                  </a:ext>
                </a:extLst>
              </a:tr>
              <a:tr h="190749">
                <a:tc>
                  <a:txBody>
                    <a:bodyPr/>
                    <a:lstStyle/>
                    <a:p>
                      <a:pPr algn="ctr" fontAlgn="b"/>
                      <a:r>
                        <a:rPr lang="en-US" sz="1100" u="none" strike="noStrike" dirty="0">
                          <a:effectLst/>
                        </a:rPr>
                        <a:t>Language</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2187207180"/>
                  </a:ext>
                </a:extLst>
              </a:tr>
              <a:tr h="288110">
                <a:tc>
                  <a:txBody>
                    <a:bodyPr/>
                    <a:lstStyle/>
                    <a:p>
                      <a:pPr algn="ctr" fontAlgn="b"/>
                      <a:r>
                        <a:rPr lang="en-US" sz="1100" u="none" strike="noStrike" dirty="0">
                          <a:effectLst/>
                        </a:rPr>
                        <a:t>Social Studies</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142609325"/>
                  </a:ext>
                </a:extLst>
              </a:tr>
            </a:tbl>
          </a:graphicData>
        </a:graphic>
      </p:graphicFrame>
      <p:graphicFrame>
        <p:nvGraphicFramePr>
          <p:cNvPr id="17" name="Table 16">
            <a:extLst>
              <a:ext uri="{FF2B5EF4-FFF2-40B4-BE49-F238E27FC236}">
                <a16:creationId xmlns:a16="http://schemas.microsoft.com/office/drawing/2014/main" id="{452B6499-FA61-407D-8B9F-AC124096151E}"/>
              </a:ext>
            </a:extLst>
          </p:cNvPr>
          <p:cNvGraphicFramePr>
            <a:graphicFrameLocks noGrp="1"/>
          </p:cNvGraphicFramePr>
          <p:nvPr/>
        </p:nvGraphicFramePr>
        <p:xfrm>
          <a:off x="2812604" y="2609785"/>
          <a:ext cx="2020240" cy="2682451"/>
        </p:xfrm>
        <a:graphic>
          <a:graphicData uri="http://schemas.openxmlformats.org/drawingml/2006/table">
            <a:tbl>
              <a:tblPr firstRow="1" firstCol="1" bandRow="1">
                <a:tableStyleId>{5DA37D80-6434-44D0-A028-1B22A696006F}</a:tableStyleId>
              </a:tblPr>
              <a:tblGrid>
                <a:gridCol w="1010120">
                  <a:extLst>
                    <a:ext uri="{9D8B030D-6E8A-4147-A177-3AD203B41FA5}">
                      <a16:colId xmlns:a16="http://schemas.microsoft.com/office/drawing/2014/main" val="1283055482"/>
                    </a:ext>
                  </a:extLst>
                </a:gridCol>
                <a:gridCol w="1010120">
                  <a:extLst>
                    <a:ext uri="{9D8B030D-6E8A-4147-A177-3AD203B41FA5}">
                      <a16:colId xmlns:a16="http://schemas.microsoft.com/office/drawing/2014/main" val="3712951133"/>
                    </a:ext>
                  </a:extLst>
                </a:gridCol>
              </a:tblGrid>
              <a:tr h="140428">
                <a:tc gridSpan="2">
                  <a:txBody>
                    <a:bodyPr/>
                    <a:lstStyle/>
                    <a:p>
                      <a:pPr algn="ctr" fontAlgn="b"/>
                      <a:r>
                        <a:rPr lang="en-US" sz="1100" u="none" strike="noStrike" dirty="0">
                          <a:effectLst/>
                        </a:rPr>
                        <a:t>Higher Secondary</a:t>
                      </a:r>
                      <a:endParaRPr lang="en-US" sz="1100" b="0" i="0" u="none" strike="noStrike" dirty="0">
                        <a:solidFill>
                          <a:srgbClr val="000000"/>
                        </a:solidFill>
                        <a:effectLst/>
                        <a:latin typeface="Calibri" panose="020F0502020204030204" pitchFamily="34" charset="0"/>
                      </a:endParaRPr>
                    </a:p>
                  </a:txBody>
                  <a:tcPr marL="4842" marR="4842" marT="4842" marB="0" anchor="b"/>
                </a:tc>
                <a:tc hMerge="1">
                  <a:txBody>
                    <a:bodyPr/>
                    <a:lstStyle/>
                    <a:p>
                      <a:endParaRPr lang="en-US"/>
                    </a:p>
                  </a:txBody>
                  <a:tcPr/>
                </a:tc>
                <a:extLst>
                  <a:ext uri="{0D108BD9-81ED-4DB2-BD59-A6C34878D82A}">
                    <a16:rowId xmlns:a16="http://schemas.microsoft.com/office/drawing/2014/main" val="1658443714"/>
                  </a:ext>
                </a:extLst>
              </a:tr>
              <a:tr h="260519">
                <a:tc>
                  <a:txBody>
                    <a:bodyPr/>
                    <a:lstStyle/>
                    <a:p>
                      <a:pPr algn="ctr" fontAlgn="b"/>
                      <a:r>
                        <a:rPr lang="en-US" sz="1100" u="none" strike="noStrike" dirty="0">
                          <a:effectLst/>
                        </a:rPr>
                        <a:t>Non specialist</a:t>
                      </a:r>
                      <a:endParaRPr lang="en-US" sz="1100" b="0" i="0" u="none" strike="noStrike" dirty="0">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459649014"/>
                  </a:ext>
                </a:extLst>
              </a:tr>
              <a:tr h="140428">
                <a:tc>
                  <a:txBody>
                    <a:bodyPr/>
                    <a:lstStyle/>
                    <a:p>
                      <a:pPr algn="ctr" fontAlgn="b"/>
                      <a:r>
                        <a:rPr lang="en-US" sz="1100" u="none" strike="noStrike">
                          <a:effectLst/>
                        </a:rPr>
                        <a:t>Physics</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530839254"/>
                  </a:ext>
                </a:extLst>
              </a:tr>
              <a:tr h="140428">
                <a:tc>
                  <a:txBody>
                    <a:bodyPr/>
                    <a:lstStyle/>
                    <a:p>
                      <a:pPr algn="ctr" fontAlgn="b"/>
                      <a:r>
                        <a:rPr lang="en-US" sz="1100" u="none" strike="noStrike">
                          <a:effectLst/>
                        </a:rPr>
                        <a:t>Chem</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2598161747"/>
                  </a:ext>
                </a:extLst>
              </a:tr>
              <a:tr h="140428">
                <a:tc>
                  <a:txBody>
                    <a:bodyPr/>
                    <a:lstStyle/>
                    <a:p>
                      <a:pPr algn="ctr" fontAlgn="b"/>
                      <a:r>
                        <a:rPr lang="en-US" sz="1100" u="none" strike="noStrike">
                          <a:effectLst/>
                        </a:rPr>
                        <a:t>Bio</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019866365"/>
                  </a:ext>
                </a:extLst>
              </a:tr>
              <a:tr h="140428">
                <a:tc>
                  <a:txBody>
                    <a:bodyPr/>
                    <a:lstStyle/>
                    <a:p>
                      <a:pPr algn="ctr" fontAlgn="b"/>
                      <a:r>
                        <a:rPr lang="en-US" sz="1100" u="none" strike="noStrike">
                          <a:effectLst/>
                        </a:rPr>
                        <a:t>History</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029724741"/>
                  </a:ext>
                </a:extLst>
              </a:tr>
              <a:tr h="140428">
                <a:tc>
                  <a:txBody>
                    <a:bodyPr/>
                    <a:lstStyle/>
                    <a:p>
                      <a:pPr algn="ctr" fontAlgn="b"/>
                      <a:r>
                        <a:rPr lang="en-US" sz="1100" u="none" strike="noStrike">
                          <a:effectLst/>
                        </a:rPr>
                        <a:t>Geog</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2099006941"/>
                  </a:ext>
                </a:extLst>
              </a:tr>
              <a:tr h="140428">
                <a:tc>
                  <a:txBody>
                    <a:bodyPr/>
                    <a:lstStyle/>
                    <a:p>
                      <a:pPr algn="ctr" fontAlgn="b"/>
                      <a:r>
                        <a:rPr lang="en-US" sz="1100" u="none" strike="noStrike">
                          <a:effectLst/>
                        </a:rPr>
                        <a:t>Civics</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2177945554"/>
                  </a:ext>
                </a:extLst>
              </a:tr>
              <a:tr h="260519">
                <a:tc>
                  <a:txBody>
                    <a:bodyPr/>
                    <a:lstStyle/>
                    <a:p>
                      <a:pPr algn="ctr" fontAlgn="b"/>
                      <a:r>
                        <a:rPr lang="en-US" sz="1100" u="none" strike="noStrike">
                          <a:effectLst/>
                        </a:rPr>
                        <a:t>Economics</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990174067"/>
                  </a:ext>
                </a:extLst>
              </a:tr>
              <a:tr h="140428">
                <a:tc>
                  <a:txBody>
                    <a:bodyPr/>
                    <a:lstStyle/>
                    <a:p>
                      <a:pPr algn="ctr" fontAlgn="b"/>
                      <a:r>
                        <a:rPr lang="en-US" sz="1100" u="none" strike="noStrike">
                          <a:effectLst/>
                        </a:rPr>
                        <a:t>PT</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4259517601"/>
                  </a:ext>
                </a:extLst>
              </a:tr>
              <a:tr h="260519">
                <a:tc>
                  <a:txBody>
                    <a:bodyPr/>
                    <a:lstStyle/>
                    <a:p>
                      <a:pPr algn="ctr" fontAlgn="b"/>
                      <a:r>
                        <a:rPr lang="en-US" sz="1100" u="none" strike="noStrike">
                          <a:effectLst/>
                        </a:rPr>
                        <a:t>Computers</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4164625554"/>
                  </a:ext>
                </a:extLst>
              </a:tr>
              <a:tr h="260519">
                <a:tc>
                  <a:txBody>
                    <a:bodyPr/>
                    <a:lstStyle/>
                    <a:p>
                      <a:pPr algn="ctr" fontAlgn="b"/>
                      <a:r>
                        <a:rPr lang="en-US" sz="1100" u="none" strike="noStrike">
                          <a:effectLst/>
                        </a:rPr>
                        <a:t>Language 1</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558094953"/>
                  </a:ext>
                </a:extLst>
              </a:tr>
              <a:tr h="260519">
                <a:tc>
                  <a:txBody>
                    <a:bodyPr/>
                    <a:lstStyle/>
                    <a:p>
                      <a:pPr algn="ctr" fontAlgn="b"/>
                      <a:r>
                        <a:rPr lang="en-US" sz="1100" u="none" strike="noStrike">
                          <a:effectLst/>
                        </a:rPr>
                        <a:t>Language 2</a:t>
                      </a:r>
                      <a:endParaRPr lang="en-US" sz="1100" b="0" i="0" u="none" strike="noStrike">
                        <a:solidFill>
                          <a:srgbClr val="000000"/>
                        </a:solidFill>
                        <a:effectLst/>
                        <a:latin typeface="Calibri" panose="020F0502020204030204" pitchFamily="34" charset="0"/>
                      </a:endParaRPr>
                    </a:p>
                  </a:txBody>
                  <a:tcPr marL="4842" marR="4842" marT="4842"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842" marR="4842" marT="4842" marB="0" anchor="b"/>
                </a:tc>
                <a:extLst>
                  <a:ext uri="{0D108BD9-81ED-4DB2-BD59-A6C34878D82A}">
                    <a16:rowId xmlns:a16="http://schemas.microsoft.com/office/drawing/2014/main" val="3842241686"/>
                  </a:ext>
                </a:extLst>
              </a:tr>
            </a:tbl>
          </a:graphicData>
        </a:graphic>
      </p:graphicFrame>
      <p:sp>
        <p:nvSpPr>
          <p:cNvPr id="18" name="Rectangle 17">
            <a:extLst>
              <a:ext uri="{FF2B5EF4-FFF2-40B4-BE49-F238E27FC236}">
                <a16:creationId xmlns:a16="http://schemas.microsoft.com/office/drawing/2014/main" id="{D2C16752-15E1-496E-B7D3-2F2DDBAB0EF3}"/>
              </a:ext>
            </a:extLst>
          </p:cNvPr>
          <p:cNvSpPr/>
          <p:nvPr/>
        </p:nvSpPr>
        <p:spPr>
          <a:xfrm>
            <a:off x="6615404" y="2699806"/>
            <a:ext cx="1017034" cy="2837649"/>
          </a:xfrm>
          <a:prstGeom prst="rect">
            <a:avLst/>
          </a:prstGeom>
          <a:noFill/>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53ABF614-E103-4AC0-AD06-AD50789EE699}"/>
              </a:ext>
            </a:extLst>
          </p:cNvPr>
          <p:cNvSpPr/>
          <p:nvPr/>
        </p:nvSpPr>
        <p:spPr>
          <a:xfrm>
            <a:off x="7669762" y="2699805"/>
            <a:ext cx="2505870" cy="2837649"/>
          </a:xfrm>
          <a:prstGeom prst="rect">
            <a:avLst/>
          </a:prstGeom>
          <a:noFill/>
          <a:ln w="28575">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8508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3"/>
            <a:stretch>
              <a:fillRect/>
            </a:stretch>
          </p:blipFill>
          <p:spPr>
            <a:xfrm>
              <a:off x="955566" y="170466"/>
              <a:ext cx="1008122" cy="1008122"/>
            </a:xfrm>
            <a:prstGeom prst="rect">
              <a:avLst/>
            </a:prstGeom>
          </p:spPr>
        </p:pic>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3C5971D1-0279-4B1B-8DD3-ADFFC5450437}"/>
              </a:ext>
            </a:extLst>
          </p:cNvPr>
          <p:cNvGraphicFramePr>
            <a:graphicFrameLocks noGrp="1"/>
          </p:cNvGraphicFramePr>
          <p:nvPr/>
        </p:nvGraphicFramePr>
        <p:xfrm>
          <a:off x="927100" y="2068513"/>
          <a:ext cx="10337800" cy="2413000"/>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902380616"/>
                    </a:ext>
                  </a:extLst>
                </a:gridCol>
                <a:gridCol w="558800">
                  <a:extLst>
                    <a:ext uri="{9D8B030D-6E8A-4147-A177-3AD203B41FA5}">
                      <a16:colId xmlns:a16="http://schemas.microsoft.com/office/drawing/2014/main" val="2310531261"/>
                    </a:ext>
                  </a:extLst>
                </a:gridCol>
                <a:gridCol w="609600">
                  <a:extLst>
                    <a:ext uri="{9D8B030D-6E8A-4147-A177-3AD203B41FA5}">
                      <a16:colId xmlns:a16="http://schemas.microsoft.com/office/drawing/2014/main" val="1124126875"/>
                    </a:ext>
                  </a:extLst>
                </a:gridCol>
                <a:gridCol w="482600">
                  <a:extLst>
                    <a:ext uri="{9D8B030D-6E8A-4147-A177-3AD203B41FA5}">
                      <a16:colId xmlns:a16="http://schemas.microsoft.com/office/drawing/2014/main" val="1781358618"/>
                    </a:ext>
                  </a:extLst>
                </a:gridCol>
                <a:gridCol w="927100">
                  <a:extLst>
                    <a:ext uri="{9D8B030D-6E8A-4147-A177-3AD203B41FA5}">
                      <a16:colId xmlns:a16="http://schemas.microsoft.com/office/drawing/2014/main" val="3161835689"/>
                    </a:ext>
                  </a:extLst>
                </a:gridCol>
                <a:gridCol w="609600">
                  <a:extLst>
                    <a:ext uri="{9D8B030D-6E8A-4147-A177-3AD203B41FA5}">
                      <a16:colId xmlns:a16="http://schemas.microsoft.com/office/drawing/2014/main" val="220463570"/>
                    </a:ext>
                  </a:extLst>
                </a:gridCol>
                <a:gridCol w="939800">
                  <a:extLst>
                    <a:ext uri="{9D8B030D-6E8A-4147-A177-3AD203B41FA5}">
                      <a16:colId xmlns:a16="http://schemas.microsoft.com/office/drawing/2014/main" val="1430202390"/>
                    </a:ext>
                  </a:extLst>
                </a:gridCol>
                <a:gridCol w="927100">
                  <a:extLst>
                    <a:ext uri="{9D8B030D-6E8A-4147-A177-3AD203B41FA5}">
                      <a16:colId xmlns:a16="http://schemas.microsoft.com/office/drawing/2014/main" val="3484648766"/>
                    </a:ext>
                  </a:extLst>
                </a:gridCol>
                <a:gridCol w="711200">
                  <a:extLst>
                    <a:ext uri="{9D8B030D-6E8A-4147-A177-3AD203B41FA5}">
                      <a16:colId xmlns:a16="http://schemas.microsoft.com/office/drawing/2014/main" val="3886479392"/>
                    </a:ext>
                  </a:extLst>
                </a:gridCol>
                <a:gridCol w="787400">
                  <a:extLst>
                    <a:ext uri="{9D8B030D-6E8A-4147-A177-3AD203B41FA5}">
                      <a16:colId xmlns:a16="http://schemas.microsoft.com/office/drawing/2014/main" val="2235146928"/>
                    </a:ext>
                  </a:extLst>
                </a:gridCol>
                <a:gridCol w="673100">
                  <a:extLst>
                    <a:ext uri="{9D8B030D-6E8A-4147-A177-3AD203B41FA5}">
                      <a16:colId xmlns:a16="http://schemas.microsoft.com/office/drawing/2014/main" val="152262979"/>
                    </a:ext>
                  </a:extLst>
                </a:gridCol>
                <a:gridCol w="673100">
                  <a:extLst>
                    <a:ext uri="{9D8B030D-6E8A-4147-A177-3AD203B41FA5}">
                      <a16:colId xmlns:a16="http://schemas.microsoft.com/office/drawing/2014/main" val="1762146949"/>
                    </a:ext>
                  </a:extLst>
                </a:gridCol>
                <a:gridCol w="609600">
                  <a:extLst>
                    <a:ext uri="{9D8B030D-6E8A-4147-A177-3AD203B41FA5}">
                      <a16:colId xmlns:a16="http://schemas.microsoft.com/office/drawing/2014/main" val="722053667"/>
                    </a:ext>
                  </a:extLst>
                </a:gridCol>
                <a:gridCol w="609600">
                  <a:extLst>
                    <a:ext uri="{9D8B030D-6E8A-4147-A177-3AD203B41FA5}">
                      <a16:colId xmlns:a16="http://schemas.microsoft.com/office/drawing/2014/main" val="3473783275"/>
                    </a:ext>
                  </a:extLst>
                </a:gridCol>
                <a:gridCol w="609600">
                  <a:extLst>
                    <a:ext uri="{9D8B030D-6E8A-4147-A177-3AD203B41FA5}">
                      <a16:colId xmlns:a16="http://schemas.microsoft.com/office/drawing/2014/main" val="2259232659"/>
                    </a:ext>
                  </a:extLst>
                </a:gridCol>
              </a:tblGrid>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Grade 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Grade 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00092772"/>
                  </a:ext>
                </a:extLst>
              </a:tr>
              <a:tr h="190500">
                <a:tc rowSpan="2">
                  <a:txBody>
                    <a:bodyPr/>
                    <a:lstStyle/>
                    <a:p>
                      <a:pPr algn="ctr" fontAlgn="b"/>
                      <a:r>
                        <a:rPr lang="en-US" sz="1100" u="none" strike="noStrike" dirty="0">
                          <a:effectLst/>
                        </a:rPr>
                        <a:t>OVERALL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All Students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12824866"/>
                  </a:ext>
                </a:extLst>
              </a:tr>
              <a:tr h="190500">
                <a:tc vMerge="1">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92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144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72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33</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61592165"/>
                  </a:ext>
                </a:extLst>
              </a:tr>
              <a:tr h="184150">
                <a:tc rowSpan="4">
                  <a:txBody>
                    <a:bodyPr/>
                    <a:lstStyle/>
                    <a:p>
                      <a:pPr algn="ctr" fontAlgn="b"/>
                      <a:r>
                        <a:rPr lang="en-US" sz="1100" u="none" strike="noStrike" dirty="0">
                          <a:effectLst/>
                        </a:rPr>
                        <a:t>By Gender</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Male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8204462"/>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60305374"/>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Female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04998186"/>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01477037"/>
                  </a:ext>
                </a:extLst>
              </a:tr>
              <a:tr h="184150">
                <a:tc rowSpan="6">
                  <a:txBody>
                    <a:bodyPr/>
                    <a:lstStyle/>
                    <a:p>
                      <a:pPr algn="ctr" fontAlgn="b"/>
                      <a:r>
                        <a:rPr lang="en-US" sz="1100" u="none" strike="noStrike" dirty="0">
                          <a:effectLst/>
                        </a:rPr>
                        <a:t>By language</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Pashto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01300499"/>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59100158"/>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Dari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09496146"/>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88646670"/>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Others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4453692"/>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86179170"/>
                  </a:ext>
                </a:extLst>
              </a:tr>
            </a:tbl>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1963688" y="1185685"/>
            <a:ext cx="8062262" cy="369332"/>
          </a:xfrm>
          <a:prstGeom prst="rect">
            <a:avLst/>
          </a:prstGeom>
          <a:noFill/>
        </p:spPr>
        <p:txBody>
          <a:bodyPr wrap="square">
            <a:spAutoFit/>
          </a:bodyPr>
          <a:lstStyle/>
          <a:p>
            <a:pPr algn="ctr"/>
            <a:r>
              <a:rPr lang="en-US" sz="1800" b="0" i="0" u="none" strike="noStrike" dirty="0">
                <a:solidFill>
                  <a:srgbClr val="000000"/>
                </a:solidFill>
                <a:effectLst/>
                <a:latin typeface="Calibri" panose="020F0502020204030204" pitchFamily="34" charset="0"/>
              </a:rPr>
              <a:t>STUDENT LEARNING DATA: No of proficient students (Above 60%) in Mathematics.</a:t>
            </a:r>
            <a:r>
              <a:rPr lang="en-US" dirty="0"/>
              <a:t> </a:t>
            </a:r>
          </a:p>
        </p:txBody>
      </p:sp>
    </p:spTree>
    <p:extLst>
      <p:ext uri="{BB962C8B-B14F-4D97-AF65-F5344CB8AC3E}">
        <p14:creationId xmlns:p14="http://schemas.microsoft.com/office/powerpoint/2010/main" val="16654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91791" y="543166"/>
            <a:ext cx="8776313" cy="369332"/>
          </a:xfrm>
          <a:prstGeom prst="rect">
            <a:avLst/>
          </a:prstGeom>
          <a:noFill/>
        </p:spPr>
        <p:txBody>
          <a:bodyPr wrap="none" rtlCol="0">
            <a:spAutoFit/>
          </a:bodyPr>
          <a:lstStyle/>
          <a:p>
            <a:r>
              <a:rPr lang="en-US" dirty="0"/>
              <a:t>Academic Supervision Training Module: Academic Supervision Competency Self Assessment</a:t>
            </a:r>
          </a:p>
        </p:txBody>
      </p:sp>
      <p:graphicFrame>
        <p:nvGraphicFramePr>
          <p:cNvPr id="2" name="Table 1">
            <a:extLst>
              <a:ext uri="{FF2B5EF4-FFF2-40B4-BE49-F238E27FC236}">
                <a16:creationId xmlns:a16="http://schemas.microsoft.com/office/drawing/2014/main" id="{90F5CAD1-24FC-4264-8FE0-F2951E327F88}"/>
              </a:ext>
            </a:extLst>
          </p:cNvPr>
          <p:cNvGraphicFramePr>
            <a:graphicFrameLocks noGrp="1"/>
          </p:cNvGraphicFramePr>
          <p:nvPr>
            <p:extLst>
              <p:ext uri="{D42A27DB-BD31-4B8C-83A1-F6EECF244321}">
                <p14:modId xmlns:p14="http://schemas.microsoft.com/office/powerpoint/2010/main" val="1538837774"/>
              </p:ext>
            </p:extLst>
          </p:nvPr>
        </p:nvGraphicFramePr>
        <p:xfrm>
          <a:off x="955566" y="1073521"/>
          <a:ext cx="10345037" cy="5027930"/>
        </p:xfrm>
        <a:graphic>
          <a:graphicData uri="http://schemas.openxmlformats.org/drawingml/2006/table">
            <a:tbl>
              <a:tblPr bandRow="1">
                <a:tableStyleId>{5940675A-B579-460E-94D1-54222C63F5DA}</a:tableStyleId>
              </a:tblPr>
              <a:tblGrid>
                <a:gridCol w="7180728">
                  <a:extLst>
                    <a:ext uri="{9D8B030D-6E8A-4147-A177-3AD203B41FA5}">
                      <a16:colId xmlns:a16="http://schemas.microsoft.com/office/drawing/2014/main" val="2258806060"/>
                    </a:ext>
                  </a:extLst>
                </a:gridCol>
                <a:gridCol w="895739">
                  <a:extLst>
                    <a:ext uri="{9D8B030D-6E8A-4147-A177-3AD203B41FA5}">
                      <a16:colId xmlns:a16="http://schemas.microsoft.com/office/drawing/2014/main" val="3102869086"/>
                    </a:ext>
                  </a:extLst>
                </a:gridCol>
                <a:gridCol w="811763">
                  <a:extLst>
                    <a:ext uri="{9D8B030D-6E8A-4147-A177-3AD203B41FA5}">
                      <a16:colId xmlns:a16="http://schemas.microsoft.com/office/drawing/2014/main" val="3686103920"/>
                    </a:ext>
                  </a:extLst>
                </a:gridCol>
                <a:gridCol w="755780">
                  <a:extLst>
                    <a:ext uri="{9D8B030D-6E8A-4147-A177-3AD203B41FA5}">
                      <a16:colId xmlns:a16="http://schemas.microsoft.com/office/drawing/2014/main" val="2927789886"/>
                    </a:ext>
                  </a:extLst>
                </a:gridCol>
                <a:gridCol w="701027">
                  <a:extLst>
                    <a:ext uri="{9D8B030D-6E8A-4147-A177-3AD203B41FA5}">
                      <a16:colId xmlns:a16="http://schemas.microsoft.com/office/drawing/2014/main" val="1045980377"/>
                    </a:ext>
                  </a:extLst>
                </a:gridCol>
              </a:tblGrid>
              <a:tr h="219546">
                <a:tc>
                  <a:txBody>
                    <a:bodyPr/>
                    <a:lstStyle/>
                    <a:p>
                      <a:pPr>
                        <a:lnSpc>
                          <a:spcPct val="100000"/>
                        </a:lnSpc>
                        <a:spcAft>
                          <a:spcPts val="800"/>
                        </a:spcAft>
                      </a:pPr>
                      <a:r>
                        <a:rPr lang="en-US" sz="1050" b="1" dirty="0">
                          <a:effectLst/>
                        </a:rPr>
                        <a:t>Core Competency</a:t>
                      </a:r>
                      <a:endParaRPr lang="en-US" sz="105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Highly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Mildly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Low Proficient</a:t>
                      </a:r>
                      <a:endParaRPr lang="en-US" sz="1000" b="1"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b="1" dirty="0">
                          <a:effectLst/>
                        </a:rPr>
                        <a:t>Not Proficient</a:t>
                      </a:r>
                      <a:endParaRPr lang="en-US" sz="1000" b="1"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202524349"/>
                  </a:ext>
                </a:extLst>
              </a:tr>
              <a:tr h="484667">
                <a:tc>
                  <a:txBody>
                    <a:bodyPr/>
                    <a:lstStyle/>
                    <a:p>
                      <a:pPr>
                        <a:lnSpc>
                          <a:spcPct val="100000"/>
                        </a:lnSpc>
                        <a:spcAft>
                          <a:spcPts val="800"/>
                        </a:spcAft>
                      </a:pPr>
                      <a:r>
                        <a:rPr lang="en-US" sz="1050" b="1" dirty="0">
                          <a:effectLst/>
                        </a:rPr>
                        <a:t>Education expertise:</a:t>
                      </a:r>
                    </a:p>
                    <a:p>
                      <a:pPr>
                        <a:lnSpc>
                          <a:spcPct val="100000"/>
                        </a:lnSpc>
                        <a:spcAft>
                          <a:spcPts val="800"/>
                        </a:spcAft>
                      </a:pPr>
                      <a:r>
                        <a:rPr lang="en-US" sz="1050" dirty="0">
                          <a:effectLst/>
                        </a:rPr>
                        <a:t>The knowledge, ability and a sound understanding of professional expertise in education policy, practices, curriculum design, effective learning, education assessments, educational management and leadership, and change.</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559516894"/>
                  </a:ext>
                </a:extLst>
              </a:tr>
              <a:tr h="410441">
                <a:tc>
                  <a:txBody>
                    <a:bodyPr/>
                    <a:lstStyle/>
                    <a:p>
                      <a:pPr>
                        <a:lnSpc>
                          <a:spcPct val="100000"/>
                        </a:lnSpc>
                        <a:spcAft>
                          <a:spcPts val="800"/>
                        </a:spcAft>
                      </a:pPr>
                      <a:r>
                        <a:rPr lang="en-US" sz="1050" b="1" dirty="0">
                          <a:effectLst/>
                        </a:rPr>
                        <a:t>Managing, measuring work</a:t>
                      </a:r>
                    </a:p>
                    <a:p>
                      <a:pPr>
                        <a:lnSpc>
                          <a:spcPct val="100000"/>
                        </a:lnSpc>
                        <a:spcAft>
                          <a:spcPts val="800"/>
                        </a:spcAft>
                      </a:pPr>
                      <a:r>
                        <a:rPr lang="en-US" sz="1050" dirty="0">
                          <a:effectLst/>
                        </a:rPr>
                        <a:t>The ability to set clear objectives and assign responsibility, tasks and decisions. Create systems and processes that manage themselves. Measure and monitor process, progress and results and provide feedback.</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969928093"/>
                  </a:ext>
                </a:extLst>
              </a:tr>
              <a:tr h="813349">
                <a:tc>
                  <a:txBody>
                    <a:bodyPr/>
                    <a:lstStyle/>
                    <a:p>
                      <a:pPr>
                        <a:lnSpc>
                          <a:spcPct val="100000"/>
                        </a:lnSpc>
                        <a:spcAft>
                          <a:spcPts val="800"/>
                        </a:spcAft>
                      </a:pPr>
                      <a:r>
                        <a:rPr lang="en-US" sz="1050" b="1" dirty="0">
                          <a:effectLst/>
                        </a:rPr>
                        <a:t>The ability to create and use logical, systematic processes to achieve goals.</a:t>
                      </a:r>
                    </a:p>
                    <a:p>
                      <a:pPr>
                        <a:lnSpc>
                          <a:spcPct val="100000"/>
                        </a:lnSpc>
                        <a:spcAft>
                          <a:spcPts val="800"/>
                        </a:spcAft>
                      </a:pPr>
                      <a:r>
                        <a:rPr lang="en-US" sz="1050" dirty="0">
                          <a:effectLst/>
                          <a:highlight>
                            <a:srgbClr val="FFFFFF"/>
                          </a:highlight>
                        </a:rPr>
                        <a:t> </a:t>
                      </a:r>
                      <a:r>
                        <a:rPr lang="en-US" sz="1050" dirty="0">
                          <a:effectLst/>
                        </a:rPr>
                        <a:t>Accurately determine the length and difficulty of tasks and activities; set clear, realistic, and measurable goals; set priorities and time parameters to accomplish tasks and Activities; anticipate roadblocks and develop contingencies to redirect tasks so momentum is not lost. Can marshal resources (people, funding, material, and support) to get things done; can orchestrate multiple activities at once to accomplish a goal; use resources effectively and efficiently; arrange information and files in a useful manner.</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78532136"/>
                  </a:ext>
                </a:extLst>
              </a:tr>
              <a:tr h="410441">
                <a:tc>
                  <a:txBody>
                    <a:bodyPr/>
                    <a:lstStyle/>
                    <a:p>
                      <a:pPr>
                        <a:lnSpc>
                          <a:spcPct val="100000"/>
                        </a:lnSpc>
                        <a:spcAft>
                          <a:spcPts val="800"/>
                        </a:spcAft>
                      </a:pPr>
                      <a:r>
                        <a:rPr lang="en-US" sz="1050" b="1" dirty="0">
                          <a:effectLst/>
                        </a:rPr>
                        <a:t>Reporting and feedback</a:t>
                      </a:r>
                    </a:p>
                    <a:p>
                      <a:pPr>
                        <a:lnSpc>
                          <a:spcPct val="100000"/>
                        </a:lnSpc>
                        <a:spcAft>
                          <a:spcPts val="800"/>
                        </a:spcAft>
                      </a:pPr>
                      <a:r>
                        <a:rPr lang="en-US" sz="1050" dirty="0">
                          <a:effectLst/>
                        </a:rPr>
                        <a:t>The ability to accurately report findings and observations and provide feedback for improvement of teachers’ performance and school administration effectiveness and efficiency.</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11123476"/>
                  </a:ext>
                </a:extLst>
              </a:tr>
              <a:tr h="633118">
                <a:tc>
                  <a:txBody>
                    <a:bodyPr/>
                    <a:lstStyle/>
                    <a:p>
                      <a:pPr>
                        <a:lnSpc>
                          <a:spcPct val="100000"/>
                        </a:lnSpc>
                        <a:spcAft>
                          <a:spcPts val="800"/>
                        </a:spcAft>
                      </a:pPr>
                      <a:r>
                        <a:rPr lang="en-US" sz="1050" b="1" dirty="0">
                          <a:effectLst/>
                        </a:rPr>
                        <a:t>Documentation and record keeping</a:t>
                      </a:r>
                    </a:p>
                    <a:p>
                      <a:pPr>
                        <a:lnSpc>
                          <a:spcPct val="100000"/>
                        </a:lnSpc>
                        <a:spcAft>
                          <a:spcPts val="800"/>
                        </a:spcAft>
                      </a:pPr>
                      <a:r>
                        <a:rPr lang="en-US" sz="1050" dirty="0">
                          <a:effectLst/>
                        </a:rPr>
                        <a:t>The ability and understanding of record keeping and documentation of work aligned with MOE records management policy, following all ethical and legal guidelines surrounding documentation, and sound understanding of digital record and documentation management and knowing what, when and how to record and document. </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358364745"/>
                  </a:ext>
                </a:extLst>
              </a:tr>
              <a:tr h="410441">
                <a:tc>
                  <a:txBody>
                    <a:bodyPr/>
                    <a:lstStyle/>
                    <a:p>
                      <a:pPr>
                        <a:lnSpc>
                          <a:spcPct val="100000"/>
                        </a:lnSpc>
                        <a:spcAft>
                          <a:spcPts val="800"/>
                        </a:spcAft>
                      </a:pPr>
                      <a:r>
                        <a:rPr lang="en-US" sz="1050" b="1" dirty="0">
                          <a:effectLst/>
                        </a:rPr>
                        <a:t>Knowledge of education and schooling system, processes, rules, and norms</a:t>
                      </a:r>
                    </a:p>
                    <a:p>
                      <a:pPr>
                        <a:lnSpc>
                          <a:spcPct val="100000"/>
                        </a:lnSpc>
                        <a:spcAft>
                          <a:spcPts val="800"/>
                        </a:spcAft>
                      </a:pPr>
                      <a:r>
                        <a:rPr lang="en-US" sz="1050" dirty="0">
                          <a:effectLst/>
                        </a:rPr>
                        <a:t>The knowledge and understanding of Afghanistan’s education system, strategic plans, policies, manuals and changes in education system.</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532379428"/>
                  </a:ext>
                </a:extLst>
              </a:tr>
              <a:tr h="558892">
                <a:tc>
                  <a:txBody>
                    <a:bodyPr/>
                    <a:lstStyle/>
                    <a:p>
                      <a:pPr>
                        <a:lnSpc>
                          <a:spcPct val="100000"/>
                        </a:lnSpc>
                        <a:spcAft>
                          <a:spcPts val="800"/>
                        </a:spcAft>
                      </a:pPr>
                      <a:r>
                        <a:rPr lang="en-US" sz="1050" b="1" dirty="0">
                          <a:effectLst/>
                        </a:rPr>
                        <a:t>Problem solving and decision making.</a:t>
                      </a:r>
                    </a:p>
                    <a:p>
                      <a:pPr>
                        <a:lnSpc>
                          <a:spcPct val="100000"/>
                        </a:lnSpc>
                        <a:spcAft>
                          <a:spcPts val="800"/>
                        </a:spcAft>
                      </a:pPr>
                      <a:r>
                        <a:rPr lang="en-US" sz="1050" dirty="0">
                          <a:effectLst/>
                        </a:rPr>
                        <a:t>The ability to use analysis, wisdom, experience, logic, creative and critical thinking to take effective, considered and timely decisions by gathering and evaluating relevant information from within or outside the organization and making appropriate judgements to establish shared ownership and effective action.</a:t>
                      </a:r>
                      <a:endParaRPr lang="en-US" sz="1050" dirty="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a:effectLst/>
                        </a:rPr>
                        <a:t> </a:t>
                      </a:r>
                      <a:endParaRPr lang="en-US" sz="1000">
                        <a:effectLst/>
                        <a:latin typeface="Calibri" panose="020F0502020204030204" pitchFamily="34" charset="0"/>
                        <a:ea typeface="Calibri" panose="020F0502020204030204" pitchFamily="34" charset="0"/>
                      </a:endParaRPr>
                    </a:p>
                  </a:txBody>
                  <a:tcPr marL="28650" marR="28650" marT="0" marB="0"/>
                </a:tc>
                <a:tc>
                  <a:txBody>
                    <a:bodyPr/>
                    <a:lstStyle/>
                    <a:p>
                      <a:pPr>
                        <a:lnSpc>
                          <a:spcPct val="106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28650" marR="28650" marT="0" marB="0"/>
                </a:tc>
                <a:extLst>
                  <a:ext uri="{0D108BD9-81ED-4DB2-BD59-A6C34878D82A}">
                    <a16:rowId xmlns:a16="http://schemas.microsoft.com/office/drawing/2014/main" val="2040065669"/>
                  </a:ext>
                </a:extLst>
              </a:tr>
            </a:tbl>
          </a:graphicData>
        </a:graphic>
      </p:graphicFrame>
    </p:spTree>
    <p:extLst>
      <p:ext uri="{BB962C8B-B14F-4D97-AF65-F5344CB8AC3E}">
        <p14:creationId xmlns:p14="http://schemas.microsoft.com/office/powerpoint/2010/main" val="1406654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3"/>
            <a:stretch>
              <a:fillRect/>
            </a:stretch>
          </p:blipFill>
          <p:spPr>
            <a:xfrm>
              <a:off x="955566" y="170466"/>
              <a:ext cx="1008122" cy="1008122"/>
            </a:xfrm>
            <a:prstGeom prst="rect">
              <a:avLst/>
            </a:prstGeom>
          </p:spPr>
        </p:pic>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3C5971D1-0279-4B1B-8DD3-ADFFC5450437}"/>
              </a:ext>
            </a:extLst>
          </p:cNvPr>
          <p:cNvGraphicFramePr>
            <a:graphicFrameLocks noGrp="1"/>
          </p:cNvGraphicFramePr>
          <p:nvPr/>
        </p:nvGraphicFramePr>
        <p:xfrm>
          <a:off x="927100" y="2068513"/>
          <a:ext cx="10337800" cy="571500"/>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902380616"/>
                    </a:ext>
                  </a:extLst>
                </a:gridCol>
                <a:gridCol w="558800">
                  <a:extLst>
                    <a:ext uri="{9D8B030D-6E8A-4147-A177-3AD203B41FA5}">
                      <a16:colId xmlns:a16="http://schemas.microsoft.com/office/drawing/2014/main" val="2310531261"/>
                    </a:ext>
                  </a:extLst>
                </a:gridCol>
                <a:gridCol w="609600">
                  <a:extLst>
                    <a:ext uri="{9D8B030D-6E8A-4147-A177-3AD203B41FA5}">
                      <a16:colId xmlns:a16="http://schemas.microsoft.com/office/drawing/2014/main" val="1124126875"/>
                    </a:ext>
                  </a:extLst>
                </a:gridCol>
                <a:gridCol w="482600">
                  <a:extLst>
                    <a:ext uri="{9D8B030D-6E8A-4147-A177-3AD203B41FA5}">
                      <a16:colId xmlns:a16="http://schemas.microsoft.com/office/drawing/2014/main" val="1781358618"/>
                    </a:ext>
                  </a:extLst>
                </a:gridCol>
                <a:gridCol w="927100">
                  <a:extLst>
                    <a:ext uri="{9D8B030D-6E8A-4147-A177-3AD203B41FA5}">
                      <a16:colId xmlns:a16="http://schemas.microsoft.com/office/drawing/2014/main" val="3161835689"/>
                    </a:ext>
                  </a:extLst>
                </a:gridCol>
                <a:gridCol w="609600">
                  <a:extLst>
                    <a:ext uri="{9D8B030D-6E8A-4147-A177-3AD203B41FA5}">
                      <a16:colId xmlns:a16="http://schemas.microsoft.com/office/drawing/2014/main" val="220463570"/>
                    </a:ext>
                  </a:extLst>
                </a:gridCol>
                <a:gridCol w="939800">
                  <a:extLst>
                    <a:ext uri="{9D8B030D-6E8A-4147-A177-3AD203B41FA5}">
                      <a16:colId xmlns:a16="http://schemas.microsoft.com/office/drawing/2014/main" val="1430202390"/>
                    </a:ext>
                  </a:extLst>
                </a:gridCol>
                <a:gridCol w="927100">
                  <a:extLst>
                    <a:ext uri="{9D8B030D-6E8A-4147-A177-3AD203B41FA5}">
                      <a16:colId xmlns:a16="http://schemas.microsoft.com/office/drawing/2014/main" val="3484648766"/>
                    </a:ext>
                  </a:extLst>
                </a:gridCol>
                <a:gridCol w="711200">
                  <a:extLst>
                    <a:ext uri="{9D8B030D-6E8A-4147-A177-3AD203B41FA5}">
                      <a16:colId xmlns:a16="http://schemas.microsoft.com/office/drawing/2014/main" val="3886479392"/>
                    </a:ext>
                  </a:extLst>
                </a:gridCol>
                <a:gridCol w="787400">
                  <a:extLst>
                    <a:ext uri="{9D8B030D-6E8A-4147-A177-3AD203B41FA5}">
                      <a16:colId xmlns:a16="http://schemas.microsoft.com/office/drawing/2014/main" val="2235146928"/>
                    </a:ext>
                  </a:extLst>
                </a:gridCol>
                <a:gridCol w="673100">
                  <a:extLst>
                    <a:ext uri="{9D8B030D-6E8A-4147-A177-3AD203B41FA5}">
                      <a16:colId xmlns:a16="http://schemas.microsoft.com/office/drawing/2014/main" val="152262979"/>
                    </a:ext>
                  </a:extLst>
                </a:gridCol>
                <a:gridCol w="673100">
                  <a:extLst>
                    <a:ext uri="{9D8B030D-6E8A-4147-A177-3AD203B41FA5}">
                      <a16:colId xmlns:a16="http://schemas.microsoft.com/office/drawing/2014/main" val="1762146949"/>
                    </a:ext>
                  </a:extLst>
                </a:gridCol>
                <a:gridCol w="609600">
                  <a:extLst>
                    <a:ext uri="{9D8B030D-6E8A-4147-A177-3AD203B41FA5}">
                      <a16:colId xmlns:a16="http://schemas.microsoft.com/office/drawing/2014/main" val="722053667"/>
                    </a:ext>
                  </a:extLst>
                </a:gridCol>
                <a:gridCol w="609600">
                  <a:extLst>
                    <a:ext uri="{9D8B030D-6E8A-4147-A177-3AD203B41FA5}">
                      <a16:colId xmlns:a16="http://schemas.microsoft.com/office/drawing/2014/main" val="3473783275"/>
                    </a:ext>
                  </a:extLst>
                </a:gridCol>
                <a:gridCol w="609600">
                  <a:extLst>
                    <a:ext uri="{9D8B030D-6E8A-4147-A177-3AD203B41FA5}">
                      <a16:colId xmlns:a16="http://schemas.microsoft.com/office/drawing/2014/main" val="2259232659"/>
                    </a:ext>
                  </a:extLst>
                </a:gridCol>
              </a:tblGrid>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Grade 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Grade 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00092772"/>
                  </a:ext>
                </a:extLst>
              </a:tr>
              <a:tr h="190500">
                <a:tc rowSpan="2">
                  <a:txBody>
                    <a:bodyPr/>
                    <a:lstStyle/>
                    <a:p>
                      <a:pPr algn="ctr" fontAlgn="b"/>
                      <a:r>
                        <a:rPr lang="en-US" sz="1100" u="none" strike="noStrike" dirty="0">
                          <a:effectLst/>
                        </a:rPr>
                        <a:t>OVERALL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All Students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12824866"/>
                  </a:ext>
                </a:extLst>
              </a:tr>
              <a:tr h="190500">
                <a:tc vMerge="1">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92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144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72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33</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61592165"/>
                  </a:ext>
                </a:extLst>
              </a:tr>
            </a:tbl>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1963688" y="1185685"/>
            <a:ext cx="8062262" cy="369332"/>
          </a:xfrm>
          <a:prstGeom prst="rect">
            <a:avLst/>
          </a:prstGeom>
          <a:noFill/>
        </p:spPr>
        <p:txBody>
          <a:bodyPr wrap="square">
            <a:spAutoFit/>
          </a:bodyPr>
          <a:lstStyle/>
          <a:p>
            <a:pPr algn="ctr"/>
            <a:r>
              <a:rPr lang="en-US" sz="1800" b="0" i="0" u="none" strike="noStrike" dirty="0">
                <a:solidFill>
                  <a:srgbClr val="000000"/>
                </a:solidFill>
                <a:effectLst/>
                <a:latin typeface="Calibri" panose="020F0502020204030204" pitchFamily="34" charset="0"/>
              </a:rPr>
              <a:t>STUDENT LEARNING DATA: No of proficient students (Above 60%) in Mathematics.</a:t>
            </a:r>
            <a:r>
              <a:rPr lang="en-US" dirty="0"/>
              <a:t> </a:t>
            </a:r>
          </a:p>
        </p:txBody>
      </p:sp>
      <p:graphicFrame>
        <p:nvGraphicFramePr>
          <p:cNvPr id="5" name="Chart 4">
            <a:extLst>
              <a:ext uri="{FF2B5EF4-FFF2-40B4-BE49-F238E27FC236}">
                <a16:creationId xmlns:a16="http://schemas.microsoft.com/office/drawing/2014/main" id="{28A3F091-8E47-4C10-8C76-7A5F5F806C36}"/>
              </a:ext>
            </a:extLst>
          </p:cNvPr>
          <p:cNvGraphicFramePr/>
          <p:nvPr/>
        </p:nvGraphicFramePr>
        <p:xfrm>
          <a:off x="1606108" y="2901820"/>
          <a:ext cx="8558245" cy="352416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68241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3"/>
            <a:stretch>
              <a:fillRect/>
            </a:stretch>
          </p:blipFill>
          <p:spPr>
            <a:xfrm>
              <a:off x="955566" y="170466"/>
              <a:ext cx="1008122" cy="1008122"/>
            </a:xfrm>
            <a:prstGeom prst="rect">
              <a:avLst/>
            </a:prstGeom>
          </p:spPr>
        </p:pic>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3C5971D1-0279-4B1B-8DD3-ADFFC5450437}"/>
              </a:ext>
            </a:extLst>
          </p:cNvPr>
          <p:cNvGraphicFramePr>
            <a:graphicFrameLocks noGrp="1"/>
          </p:cNvGraphicFramePr>
          <p:nvPr/>
        </p:nvGraphicFramePr>
        <p:xfrm>
          <a:off x="927100" y="2068513"/>
          <a:ext cx="10337800" cy="1002814"/>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902380616"/>
                    </a:ext>
                  </a:extLst>
                </a:gridCol>
                <a:gridCol w="558800">
                  <a:extLst>
                    <a:ext uri="{9D8B030D-6E8A-4147-A177-3AD203B41FA5}">
                      <a16:colId xmlns:a16="http://schemas.microsoft.com/office/drawing/2014/main" val="2310531261"/>
                    </a:ext>
                  </a:extLst>
                </a:gridCol>
                <a:gridCol w="609600">
                  <a:extLst>
                    <a:ext uri="{9D8B030D-6E8A-4147-A177-3AD203B41FA5}">
                      <a16:colId xmlns:a16="http://schemas.microsoft.com/office/drawing/2014/main" val="1124126875"/>
                    </a:ext>
                  </a:extLst>
                </a:gridCol>
                <a:gridCol w="482600">
                  <a:extLst>
                    <a:ext uri="{9D8B030D-6E8A-4147-A177-3AD203B41FA5}">
                      <a16:colId xmlns:a16="http://schemas.microsoft.com/office/drawing/2014/main" val="1781358618"/>
                    </a:ext>
                  </a:extLst>
                </a:gridCol>
                <a:gridCol w="927100">
                  <a:extLst>
                    <a:ext uri="{9D8B030D-6E8A-4147-A177-3AD203B41FA5}">
                      <a16:colId xmlns:a16="http://schemas.microsoft.com/office/drawing/2014/main" val="3161835689"/>
                    </a:ext>
                  </a:extLst>
                </a:gridCol>
                <a:gridCol w="609600">
                  <a:extLst>
                    <a:ext uri="{9D8B030D-6E8A-4147-A177-3AD203B41FA5}">
                      <a16:colId xmlns:a16="http://schemas.microsoft.com/office/drawing/2014/main" val="220463570"/>
                    </a:ext>
                  </a:extLst>
                </a:gridCol>
                <a:gridCol w="939800">
                  <a:extLst>
                    <a:ext uri="{9D8B030D-6E8A-4147-A177-3AD203B41FA5}">
                      <a16:colId xmlns:a16="http://schemas.microsoft.com/office/drawing/2014/main" val="1430202390"/>
                    </a:ext>
                  </a:extLst>
                </a:gridCol>
                <a:gridCol w="927100">
                  <a:extLst>
                    <a:ext uri="{9D8B030D-6E8A-4147-A177-3AD203B41FA5}">
                      <a16:colId xmlns:a16="http://schemas.microsoft.com/office/drawing/2014/main" val="3484648766"/>
                    </a:ext>
                  </a:extLst>
                </a:gridCol>
                <a:gridCol w="711200">
                  <a:extLst>
                    <a:ext uri="{9D8B030D-6E8A-4147-A177-3AD203B41FA5}">
                      <a16:colId xmlns:a16="http://schemas.microsoft.com/office/drawing/2014/main" val="3886479392"/>
                    </a:ext>
                  </a:extLst>
                </a:gridCol>
                <a:gridCol w="787400">
                  <a:extLst>
                    <a:ext uri="{9D8B030D-6E8A-4147-A177-3AD203B41FA5}">
                      <a16:colId xmlns:a16="http://schemas.microsoft.com/office/drawing/2014/main" val="2235146928"/>
                    </a:ext>
                  </a:extLst>
                </a:gridCol>
                <a:gridCol w="673100">
                  <a:extLst>
                    <a:ext uri="{9D8B030D-6E8A-4147-A177-3AD203B41FA5}">
                      <a16:colId xmlns:a16="http://schemas.microsoft.com/office/drawing/2014/main" val="152262979"/>
                    </a:ext>
                  </a:extLst>
                </a:gridCol>
                <a:gridCol w="673100">
                  <a:extLst>
                    <a:ext uri="{9D8B030D-6E8A-4147-A177-3AD203B41FA5}">
                      <a16:colId xmlns:a16="http://schemas.microsoft.com/office/drawing/2014/main" val="1762146949"/>
                    </a:ext>
                  </a:extLst>
                </a:gridCol>
                <a:gridCol w="609600">
                  <a:extLst>
                    <a:ext uri="{9D8B030D-6E8A-4147-A177-3AD203B41FA5}">
                      <a16:colId xmlns:a16="http://schemas.microsoft.com/office/drawing/2014/main" val="722053667"/>
                    </a:ext>
                  </a:extLst>
                </a:gridCol>
                <a:gridCol w="609600">
                  <a:extLst>
                    <a:ext uri="{9D8B030D-6E8A-4147-A177-3AD203B41FA5}">
                      <a16:colId xmlns:a16="http://schemas.microsoft.com/office/drawing/2014/main" val="3473783275"/>
                    </a:ext>
                  </a:extLst>
                </a:gridCol>
                <a:gridCol w="609600">
                  <a:extLst>
                    <a:ext uri="{9D8B030D-6E8A-4147-A177-3AD203B41FA5}">
                      <a16:colId xmlns:a16="http://schemas.microsoft.com/office/drawing/2014/main" val="2259232659"/>
                    </a:ext>
                  </a:extLst>
                </a:gridCol>
              </a:tblGrid>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Grade 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Grade 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Grade 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00092772"/>
                  </a:ext>
                </a:extLst>
              </a:tr>
              <a:tr h="184150">
                <a:tc rowSpan="4">
                  <a:txBody>
                    <a:bodyPr/>
                    <a:lstStyle/>
                    <a:p>
                      <a:pPr algn="ctr" fontAlgn="b"/>
                      <a:r>
                        <a:rPr lang="en-US" sz="1100" u="none" strike="noStrike" dirty="0">
                          <a:effectLst/>
                        </a:rPr>
                        <a:t>By Gender</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Male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8204462"/>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60305374"/>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Female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04998186"/>
                  </a:ext>
                </a:extLst>
              </a:tr>
              <a:tr h="259864">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01477037"/>
                  </a:ext>
                </a:extLst>
              </a:tr>
            </a:tbl>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1963688" y="1185685"/>
            <a:ext cx="8062262" cy="369332"/>
          </a:xfrm>
          <a:prstGeom prst="rect">
            <a:avLst/>
          </a:prstGeom>
          <a:noFill/>
        </p:spPr>
        <p:txBody>
          <a:bodyPr wrap="square">
            <a:spAutoFit/>
          </a:bodyPr>
          <a:lstStyle/>
          <a:p>
            <a:pPr algn="ctr"/>
            <a:r>
              <a:rPr lang="en-US" sz="1800" b="0" i="0" u="none" strike="noStrike" dirty="0">
                <a:solidFill>
                  <a:srgbClr val="000000"/>
                </a:solidFill>
                <a:effectLst/>
                <a:latin typeface="Calibri" panose="020F0502020204030204" pitchFamily="34" charset="0"/>
              </a:rPr>
              <a:t>STUDENT LEARNING DATA: No of proficient students (Above 60%) in Mathematics.</a:t>
            </a:r>
            <a:r>
              <a:rPr lang="en-US" dirty="0"/>
              <a:t> </a:t>
            </a:r>
          </a:p>
        </p:txBody>
      </p:sp>
      <p:graphicFrame>
        <p:nvGraphicFramePr>
          <p:cNvPr id="5" name="Chart 4">
            <a:extLst>
              <a:ext uri="{FF2B5EF4-FFF2-40B4-BE49-F238E27FC236}">
                <a16:creationId xmlns:a16="http://schemas.microsoft.com/office/drawing/2014/main" id="{8F81B99A-E52B-4D6F-8AB7-94711D2E1B82}"/>
              </a:ext>
            </a:extLst>
          </p:cNvPr>
          <p:cNvGraphicFramePr/>
          <p:nvPr/>
        </p:nvGraphicFramePr>
        <p:xfrm>
          <a:off x="2032000" y="3423947"/>
          <a:ext cx="8128000" cy="28352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52687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3"/>
            <a:stretch>
              <a:fillRect/>
            </a:stretch>
          </p:blipFill>
          <p:spPr>
            <a:xfrm>
              <a:off x="955566" y="170466"/>
              <a:ext cx="1008122" cy="1008122"/>
            </a:xfrm>
            <a:prstGeom prst="rect">
              <a:avLst/>
            </a:prstGeom>
          </p:spPr>
        </p:pic>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grpSp>
      <p:pic>
        <p:nvPicPr>
          <p:cNvPr id="15" name="Picture 14">
            <a:extLst>
              <a:ext uri="{FF2B5EF4-FFF2-40B4-BE49-F238E27FC236}">
                <a16:creationId xmlns:a16="http://schemas.microsoft.com/office/drawing/2014/main" id="{E0B6FF08-856C-424E-9AF8-C9C9F791E4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2" name="Table 1">
            <a:extLst>
              <a:ext uri="{FF2B5EF4-FFF2-40B4-BE49-F238E27FC236}">
                <a16:creationId xmlns:a16="http://schemas.microsoft.com/office/drawing/2014/main" id="{3C5971D1-0279-4B1B-8DD3-ADFFC5450437}"/>
              </a:ext>
            </a:extLst>
          </p:cNvPr>
          <p:cNvGraphicFramePr>
            <a:graphicFrameLocks noGrp="1"/>
          </p:cNvGraphicFramePr>
          <p:nvPr/>
        </p:nvGraphicFramePr>
        <p:xfrm>
          <a:off x="927100" y="2068513"/>
          <a:ext cx="10337800" cy="1295400"/>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902380616"/>
                    </a:ext>
                  </a:extLst>
                </a:gridCol>
                <a:gridCol w="558800">
                  <a:extLst>
                    <a:ext uri="{9D8B030D-6E8A-4147-A177-3AD203B41FA5}">
                      <a16:colId xmlns:a16="http://schemas.microsoft.com/office/drawing/2014/main" val="2310531261"/>
                    </a:ext>
                  </a:extLst>
                </a:gridCol>
                <a:gridCol w="609600">
                  <a:extLst>
                    <a:ext uri="{9D8B030D-6E8A-4147-A177-3AD203B41FA5}">
                      <a16:colId xmlns:a16="http://schemas.microsoft.com/office/drawing/2014/main" val="1124126875"/>
                    </a:ext>
                  </a:extLst>
                </a:gridCol>
                <a:gridCol w="482600">
                  <a:extLst>
                    <a:ext uri="{9D8B030D-6E8A-4147-A177-3AD203B41FA5}">
                      <a16:colId xmlns:a16="http://schemas.microsoft.com/office/drawing/2014/main" val="1781358618"/>
                    </a:ext>
                  </a:extLst>
                </a:gridCol>
                <a:gridCol w="927100">
                  <a:extLst>
                    <a:ext uri="{9D8B030D-6E8A-4147-A177-3AD203B41FA5}">
                      <a16:colId xmlns:a16="http://schemas.microsoft.com/office/drawing/2014/main" val="3161835689"/>
                    </a:ext>
                  </a:extLst>
                </a:gridCol>
                <a:gridCol w="609600">
                  <a:extLst>
                    <a:ext uri="{9D8B030D-6E8A-4147-A177-3AD203B41FA5}">
                      <a16:colId xmlns:a16="http://schemas.microsoft.com/office/drawing/2014/main" val="220463570"/>
                    </a:ext>
                  </a:extLst>
                </a:gridCol>
                <a:gridCol w="939800">
                  <a:extLst>
                    <a:ext uri="{9D8B030D-6E8A-4147-A177-3AD203B41FA5}">
                      <a16:colId xmlns:a16="http://schemas.microsoft.com/office/drawing/2014/main" val="1430202390"/>
                    </a:ext>
                  </a:extLst>
                </a:gridCol>
                <a:gridCol w="927100">
                  <a:extLst>
                    <a:ext uri="{9D8B030D-6E8A-4147-A177-3AD203B41FA5}">
                      <a16:colId xmlns:a16="http://schemas.microsoft.com/office/drawing/2014/main" val="3484648766"/>
                    </a:ext>
                  </a:extLst>
                </a:gridCol>
                <a:gridCol w="711200">
                  <a:extLst>
                    <a:ext uri="{9D8B030D-6E8A-4147-A177-3AD203B41FA5}">
                      <a16:colId xmlns:a16="http://schemas.microsoft.com/office/drawing/2014/main" val="3886479392"/>
                    </a:ext>
                  </a:extLst>
                </a:gridCol>
                <a:gridCol w="787400">
                  <a:extLst>
                    <a:ext uri="{9D8B030D-6E8A-4147-A177-3AD203B41FA5}">
                      <a16:colId xmlns:a16="http://schemas.microsoft.com/office/drawing/2014/main" val="2235146928"/>
                    </a:ext>
                  </a:extLst>
                </a:gridCol>
                <a:gridCol w="673100">
                  <a:extLst>
                    <a:ext uri="{9D8B030D-6E8A-4147-A177-3AD203B41FA5}">
                      <a16:colId xmlns:a16="http://schemas.microsoft.com/office/drawing/2014/main" val="152262979"/>
                    </a:ext>
                  </a:extLst>
                </a:gridCol>
                <a:gridCol w="673100">
                  <a:extLst>
                    <a:ext uri="{9D8B030D-6E8A-4147-A177-3AD203B41FA5}">
                      <a16:colId xmlns:a16="http://schemas.microsoft.com/office/drawing/2014/main" val="1762146949"/>
                    </a:ext>
                  </a:extLst>
                </a:gridCol>
                <a:gridCol w="609600">
                  <a:extLst>
                    <a:ext uri="{9D8B030D-6E8A-4147-A177-3AD203B41FA5}">
                      <a16:colId xmlns:a16="http://schemas.microsoft.com/office/drawing/2014/main" val="722053667"/>
                    </a:ext>
                  </a:extLst>
                </a:gridCol>
                <a:gridCol w="609600">
                  <a:extLst>
                    <a:ext uri="{9D8B030D-6E8A-4147-A177-3AD203B41FA5}">
                      <a16:colId xmlns:a16="http://schemas.microsoft.com/office/drawing/2014/main" val="3473783275"/>
                    </a:ext>
                  </a:extLst>
                </a:gridCol>
                <a:gridCol w="609600">
                  <a:extLst>
                    <a:ext uri="{9D8B030D-6E8A-4147-A177-3AD203B41FA5}">
                      <a16:colId xmlns:a16="http://schemas.microsoft.com/office/drawing/2014/main" val="2259232659"/>
                    </a:ext>
                  </a:extLst>
                </a:gridCol>
              </a:tblGrid>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Grade 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Grade 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Grade 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Grade 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Grade 12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00092772"/>
                  </a:ext>
                </a:extLst>
              </a:tr>
              <a:tr h="184150">
                <a:tc rowSpan="6">
                  <a:txBody>
                    <a:bodyPr/>
                    <a:lstStyle/>
                    <a:p>
                      <a:pPr algn="ctr" fontAlgn="b"/>
                      <a:r>
                        <a:rPr lang="en-US" sz="1100" u="none" strike="noStrike" dirty="0">
                          <a:effectLst/>
                        </a:rPr>
                        <a:t>By language</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Pashto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01300499"/>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59100158"/>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Dari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2019-20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09496146"/>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2020-21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88646670"/>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u="none" strike="noStrike" dirty="0">
                          <a:effectLst/>
                        </a:rPr>
                        <a:t>Others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2019-20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4453692"/>
                  </a:ext>
                </a:extLst>
              </a:tr>
              <a:tr h="18415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2020-21</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86179170"/>
                  </a:ext>
                </a:extLst>
              </a:tr>
            </a:tbl>
          </a:graphicData>
        </a:graphic>
      </p:graphicFrame>
      <p:sp>
        <p:nvSpPr>
          <p:cNvPr id="8" name="TextBox 7">
            <a:extLst>
              <a:ext uri="{FF2B5EF4-FFF2-40B4-BE49-F238E27FC236}">
                <a16:creationId xmlns:a16="http://schemas.microsoft.com/office/drawing/2014/main" id="{C4AA8B5A-DA1C-4E23-AAC5-967BAB25DAF0}"/>
              </a:ext>
            </a:extLst>
          </p:cNvPr>
          <p:cNvSpPr txBox="1"/>
          <p:nvPr/>
        </p:nvSpPr>
        <p:spPr>
          <a:xfrm>
            <a:off x="1963688" y="1185685"/>
            <a:ext cx="8062262" cy="369332"/>
          </a:xfrm>
          <a:prstGeom prst="rect">
            <a:avLst/>
          </a:prstGeom>
          <a:noFill/>
        </p:spPr>
        <p:txBody>
          <a:bodyPr wrap="square">
            <a:spAutoFit/>
          </a:bodyPr>
          <a:lstStyle/>
          <a:p>
            <a:pPr algn="ctr"/>
            <a:r>
              <a:rPr lang="en-US" sz="1800" b="0" i="0" u="none" strike="noStrike" dirty="0">
                <a:solidFill>
                  <a:srgbClr val="000000"/>
                </a:solidFill>
                <a:effectLst/>
                <a:latin typeface="Calibri" panose="020F0502020204030204" pitchFamily="34" charset="0"/>
              </a:rPr>
              <a:t>STUDENT LEARNING DATA: No of proficient students (Above 60%) in Mathematics.</a:t>
            </a:r>
            <a:r>
              <a:rPr lang="en-US" dirty="0"/>
              <a:t> </a:t>
            </a:r>
          </a:p>
        </p:txBody>
      </p:sp>
      <p:graphicFrame>
        <p:nvGraphicFramePr>
          <p:cNvPr id="5" name="Chart 4">
            <a:extLst>
              <a:ext uri="{FF2B5EF4-FFF2-40B4-BE49-F238E27FC236}">
                <a16:creationId xmlns:a16="http://schemas.microsoft.com/office/drawing/2014/main" id="{D69B67AE-60E9-472A-9FE6-5B4AF9B475A2}"/>
              </a:ext>
            </a:extLst>
          </p:cNvPr>
          <p:cNvGraphicFramePr/>
          <p:nvPr/>
        </p:nvGraphicFramePr>
        <p:xfrm>
          <a:off x="2032000" y="3614998"/>
          <a:ext cx="8128000" cy="26442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45114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A8B5A-DA1C-4E23-AAC5-967BAB25DAF0}"/>
              </a:ext>
            </a:extLst>
          </p:cNvPr>
          <p:cNvSpPr txBox="1"/>
          <p:nvPr/>
        </p:nvSpPr>
        <p:spPr>
          <a:xfrm>
            <a:off x="3477360" y="1388276"/>
            <a:ext cx="5237279" cy="369332"/>
          </a:xfrm>
          <a:prstGeom prst="rect">
            <a:avLst/>
          </a:prstGeom>
          <a:noFill/>
        </p:spPr>
        <p:txBody>
          <a:bodyPr wrap="square">
            <a:spAutoFit/>
          </a:bodyPr>
          <a:lstStyle/>
          <a:p>
            <a:pPr algn="ctr"/>
            <a:r>
              <a:rPr lang="en-US" dirty="0">
                <a:solidFill>
                  <a:srgbClr val="000000"/>
                </a:solidFill>
                <a:latin typeface="Calibri" panose="020F0502020204030204" pitchFamily="34" charset="0"/>
              </a:rPr>
              <a:t>Perceptions Data Template- Student responses</a:t>
            </a:r>
            <a:endParaRPr lang="en-US" dirty="0"/>
          </a:p>
        </p:txBody>
      </p:sp>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4" name="Table 4">
            <a:extLst>
              <a:ext uri="{FF2B5EF4-FFF2-40B4-BE49-F238E27FC236}">
                <a16:creationId xmlns:a16="http://schemas.microsoft.com/office/drawing/2014/main" id="{C897EC7C-819D-421C-B708-E7C6CA060265}"/>
              </a:ext>
            </a:extLst>
          </p:cNvPr>
          <p:cNvGraphicFramePr>
            <a:graphicFrameLocks noGrp="1"/>
          </p:cNvGraphicFramePr>
          <p:nvPr/>
        </p:nvGraphicFramePr>
        <p:xfrm>
          <a:off x="3665128" y="1870418"/>
          <a:ext cx="4947298" cy="4450080"/>
        </p:xfrm>
        <a:graphic>
          <a:graphicData uri="http://schemas.openxmlformats.org/drawingml/2006/table">
            <a:tbl>
              <a:tblPr firstRow="1" bandRow="1">
                <a:tableStyleId>{8799B23B-EC83-4686-B30A-512413B5E67A}</a:tableStyleId>
              </a:tblPr>
              <a:tblGrid>
                <a:gridCol w="2879830">
                  <a:extLst>
                    <a:ext uri="{9D8B030D-6E8A-4147-A177-3AD203B41FA5}">
                      <a16:colId xmlns:a16="http://schemas.microsoft.com/office/drawing/2014/main" val="22997110"/>
                    </a:ext>
                  </a:extLst>
                </a:gridCol>
                <a:gridCol w="886408">
                  <a:extLst>
                    <a:ext uri="{9D8B030D-6E8A-4147-A177-3AD203B41FA5}">
                      <a16:colId xmlns:a16="http://schemas.microsoft.com/office/drawing/2014/main" val="315637944"/>
                    </a:ext>
                  </a:extLst>
                </a:gridCol>
                <a:gridCol w="1181060">
                  <a:extLst>
                    <a:ext uri="{9D8B030D-6E8A-4147-A177-3AD203B41FA5}">
                      <a16:colId xmlns:a16="http://schemas.microsoft.com/office/drawing/2014/main" val="4273527885"/>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t>Survey filled out by students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0089666"/>
                  </a:ext>
                </a:extLst>
              </a:tr>
              <a:tr h="370840">
                <a:tc>
                  <a:txBody>
                    <a:bodyPr/>
                    <a:lstStyle/>
                    <a:p>
                      <a:r>
                        <a:rPr lang="en-US" sz="1200" b="1" dirty="0"/>
                        <a:t>When I am at school:</a:t>
                      </a:r>
                    </a:p>
                  </a:txBody>
                  <a:tcPr anchor="ctr"/>
                </a:tc>
                <a:tc>
                  <a:txBody>
                    <a:bodyPr/>
                    <a:lstStyle/>
                    <a:p>
                      <a:r>
                        <a:rPr lang="en-US" sz="1200" b="1" dirty="0"/>
                        <a:t>Disagree</a:t>
                      </a:r>
                    </a:p>
                  </a:txBody>
                  <a:tcPr anchor="ctr"/>
                </a:tc>
                <a:tc>
                  <a:txBody>
                    <a:bodyPr/>
                    <a:lstStyle/>
                    <a:p>
                      <a:r>
                        <a:rPr lang="en-US" sz="1200" b="1" dirty="0"/>
                        <a:t>Agree</a:t>
                      </a:r>
                    </a:p>
                  </a:txBody>
                  <a:tcPr anchor="ctr"/>
                </a:tc>
                <a:extLst>
                  <a:ext uri="{0D108BD9-81ED-4DB2-BD59-A6C34878D82A}">
                    <a16:rowId xmlns:a16="http://schemas.microsoft.com/office/drawing/2014/main" val="807995384"/>
                  </a:ext>
                </a:extLst>
              </a:tr>
              <a:tr h="370840">
                <a:tc>
                  <a:txBody>
                    <a:bodyPr/>
                    <a:lstStyle/>
                    <a:p>
                      <a:r>
                        <a:rPr lang="en-US" sz="1200" dirty="0"/>
                        <a:t>I feel I belong.</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598080649"/>
                  </a:ext>
                </a:extLst>
              </a:tr>
              <a:tr h="370840">
                <a:tc>
                  <a:txBody>
                    <a:bodyPr/>
                    <a:lstStyle/>
                    <a:p>
                      <a:r>
                        <a:rPr lang="en-US" sz="1200" dirty="0"/>
                        <a:t>I am safe.</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6612921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learn new things.</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013364510"/>
                  </a:ext>
                </a:extLst>
              </a:tr>
              <a:tr h="370840">
                <a:tc>
                  <a:txBody>
                    <a:bodyPr/>
                    <a:lstStyle/>
                    <a:p>
                      <a:r>
                        <a:rPr lang="en-US" sz="1200" dirty="0"/>
                        <a:t>I have fun learning.</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841090963"/>
                  </a:ext>
                </a:extLst>
              </a:tr>
              <a:tr h="370840">
                <a:tc>
                  <a:txBody>
                    <a:bodyPr/>
                    <a:lstStyle/>
                    <a:p>
                      <a:r>
                        <a:rPr lang="en-US" sz="1200" dirty="0"/>
                        <a:t>I am a good student.</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6082933"/>
                  </a:ext>
                </a:extLst>
              </a:tr>
              <a:tr h="370840">
                <a:tc>
                  <a:txBody>
                    <a:bodyPr/>
                    <a:lstStyle/>
                    <a:p>
                      <a:r>
                        <a:rPr lang="en-US" sz="1200" dirty="0"/>
                        <a:t>I have friends at school.</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281368282"/>
                  </a:ext>
                </a:extLst>
              </a:tr>
              <a:tr h="370840">
                <a:tc>
                  <a:txBody>
                    <a:bodyPr/>
                    <a:lstStyle/>
                    <a:p>
                      <a:r>
                        <a:rPr lang="en-US" sz="1200" dirty="0"/>
                        <a:t>My teachers care about me.</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6012937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principal cares about me.</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971288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teacher is a good teacher. </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3548790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family wants me to do well in school.</a:t>
                      </a:r>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3662516184"/>
                  </a:ext>
                </a:extLst>
              </a:tr>
            </a:tbl>
          </a:graphicData>
        </a:graphic>
      </p:graphicFrame>
    </p:spTree>
    <p:extLst>
      <p:ext uri="{BB962C8B-B14F-4D97-AF65-F5344CB8AC3E}">
        <p14:creationId xmlns:p14="http://schemas.microsoft.com/office/powerpoint/2010/main" val="137525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8" name="TextBox 7">
            <a:extLst>
              <a:ext uri="{FF2B5EF4-FFF2-40B4-BE49-F238E27FC236}">
                <a16:creationId xmlns:a16="http://schemas.microsoft.com/office/drawing/2014/main" id="{C4AA8B5A-DA1C-4E23-AAC5-967BAB25DAF0}"/>
              </a:ext>
            </a:extLst>
          </p:cNvPr>
          <p:cNvSpPr txBox="1"/>
          <p:nvPr/>
        </p:nvSpPr>
        <p:spPr>
          <a:xfrm>
            <a:off x="2184240" y="1136615"/>
            <a:ext cx="7398299" cy="369332"/>
          </a:xfrm>
          <a:prstGeom prst="rect">
            <a:avLst/>
          </a:prstGeom>
          <a:noFill/>
        </p:spPr>
        <p:txBody>
          <a:bodyPr wrap="square">
            <a:spAutoFit/>
          </a:bodyPr>
          <a:lstStyle/>
          <a:p>
            <a:pPr algn="ctr"/>
            <a:r>
              <a:rPr lang="en-US" dirty="0"/>
              <a:t>Practice data for supervisors to make their own graphs and analyze.</a:t>
            </a:r>
          </a:p>
        </p:txBody>
      </p:sp>
      <p:pic>
        <p:nvPicPr>
          <p:cNvPr id="15" name="Picture 14">
            <a:extLst>
              <a:ext uri="{FF2B5EF4-FFF2-40B4-BE49-F238E27FC236}">
                <a16:creationId xmlns:a16="http://schemas.microsoft.com/office/drawing/2014/main" id="{E0B6FF08-856C-424E-9AF8-C9C9F791E4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aphicFrame>
        <p:nvGraphicFramePr>
          <p:cNvPr id="3" name="Table 2">
            <a:extLst>
              <a:ext uri="{FF2B5EF4-FFF2-40B4-BE49-F238E27FC236}">
                <a16:creationId xmlns:a16="http://schemas.microsoft.com/office/drawing/2014/main" id="{58EA481F-3DF4-48E1-89AF-6EFB621EE16C}"/>
              </a:ext>
            </a:extLst>
          </p:cNvPr>
          <p:cNvGraphicFramePr>
            <a:graphicFrameLocks noGrp="1"/>
          </p:cNvGraphicFramePr>
          <p:nvPr/>
        </p:nvGraphicFramePr>
        <p:xfrm>
          <a:off x="966259" y="1562272"/>
          <a:ext cx="10345035" cy="4778807"/>
        </p:xfrm>
        <a:graphic>
          <a:graphicData uri="http://schemas.openxmlformats.org/drawingml/2006/table">
            <a:tbl>
              <a:tblPr firstRow="1" firstCol="1" bandRow="1">
                <a:tableStyleId>{5C22544A-7EE6-4342-B048-85BDC9FD1C3A}</a:tableStyleId>
              </a:tblPr>
              <a:tblGrid>
                <a:gridCol w="689669">
                  <a:extLst>
                    <a:ext uri="{9D8B030D-6E8A-4147-A177-3AD203B41FA5}">
                      <a16:colId xmlns:a16="http://schemas.microsoft.com/office/drawing/2014/main" val="2168629268"/>
                    </a:ext>
                  </a:extLst>
                </a:gridCol>
                <a:gridCol w="689669">
                  <a:extLst>
                    <a:ext uri="{9D8B030D-6E8A-4147-A177-3AD203B41FA5}">
                      <a16:colId xmlns:a16="http://schemas.microsoft.com/office/drawing/2014/main" val="2166380007"/>
                    </a:ext>
                  </a:extLst>
                </a:gridCol>
                <a:gridCol w="689669">
                  <a:extLst>
                    <a:ext uri="{9D8B030D-6E8A-4147-A177-3AD203B41FA5}">
                      <a16:colId xmlns:a16="http://schemas.microsoft.com/office/drawing/2014/main" val="3882868362"/>
                    </a:ext>
                  </a:extLst>
                </a:gridCol>
                <a:gridCol w="689669">
                  <a:extLst>
                    <a:ext uri="{9D8B030D-6E8A-4147-A177-3AD203B41FA5}">
                      <a16:colId xmlns:a16="http://schemas.microsoft.com/office/drawing/2014/main" val="173485096"/>
                    </a:ext>
                  </a:extLst>
                </a:gridCol>
                <a:gridCol w="689669">
                  <a:extLst>
                    <a:ext uri="{9D8B030D-6E8A-4147-A177-3AD203B41FA5}">
                      <a16:colId xmlns:a16="http://schemas.microsoft.com/office/drawing/2014/main" val="1348860416"/>
                    </a:ext>
                  </a:extLst>
                </a:gridCol>
                <a:gridCol w="689669">
                  <a:extLst>
                    <a:ext uri="{9D8B030D-6E8A-4147-A177-3AD203B41FA5}">
                      <a16:colId xmlns:a16="http://schemas.microsoft.com/office/drawing/2014/main" val="3396305908"/>
                    </a:ext>
                  </a:extLst>
                </a:gridCol>
                <a:gridCol w="689669">
                  <a:extLst>
                    <a:ext uri="{9D8B030D-6E8A-4147-A177-3AD203B41FA5}">
                      <a16:colId xmlns:a16="http://schemas.microsoft.com/office/drawing/2014/main" val="3191941025"/>
                    </a:ext>
                  </a:extLst>
                </a:gridCol>
                <a:gridCol w="689669">
                  <a:extLst>
                    <a:ext uri="{9D8B030D-6E8A-4147-A177-3AD203B41FA5}">
                      <a16:colId xmlns:a16="http://schemas.microsoft.com/office/drawing/2014/main" val="3129647769"/>
                    </a:ext>
                  </a:extLst>
                </a:gridCol>
                <a:gridCol w="689669">
                  <a:extLst>
                    <a:ext uri="{9D8B030D-6E8A-4147-A177-3AD203B41FA5}">
                      <a16:colId xmlns:a16="http://schemas.microsoft.com/office/drawing/2014/main" val="2957788179"/>
                    </a:ext>
                  </a:extLst>
                </a:gridCol>
                <a:gridCol w="689669">
                  <a:extLst>
                    <a:ext uri="{9D8B030D-6E8A-4147-A177-3AD203B41FA5}">
                      <a16:colId xmlns:a16="http://schemas.microsoft.com/office/drawing/2014/main" val="4187890112"/>
                    </a:ext>
                  </a:extLst>
                </a:gridCol>
                <a:gridCol w="689669">
                  <a:extLst>
                    <a:ext uri="{9D8B030D-6E8A-4147-A177-3AD203B41FA5}">
                      <a16:colId xmlns:a16="http://schemas.microsoft.com/office/drawing/2014/main" val="2548318379"/>
                    </a:ext>
                  </a:extLst>
                </a:gridCol>
                <a:gridCol w="689669">
                  <a:extLst>
                    <a:ext uri="{9D8B030D-6E8A-4147-A177-3AD203B41FA5}">
                      <a16:colId xmlns:a16="http://schemas.microsoft.com/office/drawing/2014/main" val="3853275898"/>
                    </a:ext>
                  </a:extLst>
                </a:gridCol>
                <a:gridCol w="689669">
                  <a:extLst>
                    <a:ext uri="{9D8B030D-6E8A-4147-A177-3AD203B41FA5}">
                      <a16:colId xmlns:a16="http://schemas.microsoft.com/office/drawing/2014/main" val="625760270"/>
                    </a:ext>
                  </a:extLst>
                </a:gridCol>
                <a:gridCol w="689669">
                  <a:extLst>
                    <a:ext uri="{9D8B030D-6E8A-4147-A177-3AD203B41FA5}">
                      <a16:colId xmlns:a16="http://schemas.microsoft.com/office/drawing/2014/main" val="3205866869"/>
                    </a:ext>
                  </a:extLst>
                </a:gridCol>
                <a:gridCol w="689669">
                  <a:extLst>
                    <a:ext uri="{9D8B030D-6E8A-4147-A177-3AD203B41FA5}">
                      <a16:colId xmlns:a16="http://schemas.microsoft.com/office/drawing/2014/main" val="1866674146"/>
                    </a:ext>
                  </a:extLst>
                </a:gridCol>
              </a:tblGrid>
              <a:tr h="198239">
                <a:tc gridSpan="15">
                  <a:txBody>
                    <a:bodyPr/>
                    <a:lstStyle/>
                    <a:p>
                      <a:pPr algn="ctr">
                        <a:lnSpc>
                          <a:spcPct val="107000"/>
                        </a:lnSpc>
                        <a:spcAft>
                          <a:spcPts val="800"/>
                        </a:spcAft>
                      </a:pPr>
                      <a:r>
                        <a:rPr lang="en-US" sz="1400" dirty="0">
                          <a:effectLst/>
                        </a:rPr>
                        <a:t>Students Data 2018 - 2020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7458370"/>
                  </a:ext>
                </a:extLst>
              </a:tr>
              <a:tr h="88445">
                <a:tc rowSpan="2">
                  <a:txBody>
                    <a:bodyPr/>
                    <a:lstStyle/>
                    <a:p>
                      <a:pPr algn="ctr">
                        <a:lnSpc>
                          <a:spcPct val="107000"/>
                        </a:lnSpc>
                        <a:spcAft>
                          <a:spcPts val="800"/>
                        </a:spcAft>
                      </a:pPr>
                      <a:r>
                        <a:rPr lang="en-US" sz="1400" dirty="0">
                          <a:effectLst/>
                        </a:rPr>
                        <a:t>Sr.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rowSpan="2">
                  <a:txBody>
                    <a:bodyPr/>
                    <a:lstStyle/>
                    <a:p>
                      <a:pPr algn="ctr">
                        <a:lnSpc>
                          <a:spcPct val="107000"/>
                        </a:lnSpc>
                        <a:spcAft>
                          <a:spcPts val="800"/>
                        </a:spcAft>
                      </a:pPr>
                      <a:r>
                        <a:rPr lang="en-US" sz="1400" b="1" dirty="0">
                          <a:effectLst/>
                        </a:rPr>
                        <a:t>Grades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gridSpan="13">
                  <a:txBody>
                    <a:bodyPr/>
                    <a:lstStyle/>
                    <a:p>
                      <a:pPr algn="ctr">
                        <a:lnSpc>
                          <a:spcPct val="107000"/>
                        </a:lnSpc>
                        <a:spcAft>
                          <a:spcPts val="800"/>
                        </a:spcAft>
                      </a:pPr>
                      <a:r>
                        <a:rPr lang="en-US" sz="1400" b="1" dirty="0">
                          <a:effectLst/>
                        </a:rPr>
                        <a:t>Years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373130"/>
                  </a:ext>
                </a:extLst>
              </a:tr>
              <a:tr h="88445">
                <a:tc vMerge="1">
                  <a:txBody>
                    <a:bodyPr/>
                    <a:lstStyle/>
                    <a:p>
                      <a:endParaRPr lang="en-US"/>
                    </a:p>
                  </a:txBody>
                  <a:tcPr/>
                </a:tc>
                <a:tc vMerge="1">
                  <a:txBody>
                    <a:bodyPr/>
                    <a:lstStyle/>
                    <a:p>
                      <a:endParaRPr lang="en-US"/>
                    </a:p>
                  </a:txBody>
                  <a:tcPr/>
                </a:tc>
                <a:tc gridSpan="5">
                  <a:txBody>
                    <a:bodyPr/>
                    <a:lstStyle/>
                    <a:p>
                      <a:pPr algn="ctr">
                        <a:lnSpc>
                          <a:spcPct val="107000"/>
                        </a:lnSpc>
                        <a:spcAft>
                          <a:spcPts val="800"/>
                        </a:spcAft>
                      </a:pPr>
                      <a:r>
                        <a:rPr lang="en-US" sz="1400" b="1" dirty="0">
                          <a:effectLst/>
                        </a:rPr>
                        <a:t>2018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07000"/>
                        </a:lnSpc>
                        <a:spcAft>
                          <a:spcPts val="800"/>
                        </a:spcAft>
                      </a:pPr>
                      <a:r>
                        <a:rPr lang="en-US" sz="1400" b="1">
                          <a:effectLst/>
                        </a:rPr>
                        <a:t>2019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1400" b="1" dirty="0">
                          <a:effectLst/>
                        </a:rPr>
                        <a:t>2020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658088"/>
                  </a:ext>
                </a:extLst>
              </a:tr>
              <a:tr h="88445">
                <a:tc>
                  <a:txBody>
                    <a:bodyPr/>
                    <a:lstStyle/>
                    <a:p>
                      <a:pPr algn="ct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gridSpan="2">
                  <a:txBody>
                    <a:bodyPr/>
                    <a:lstStyle/>
                    <a:p>
                      <a:pPr algn="ctr">
                        <a:lnSpc>
                          <a:spcPct val="107000"/>
                        </a:lnSpc>
                        <a:spcAft>
                          <a:spcPts val="800"/>
                        </a:spcAft>
                      </a:pPr>
                      <a:r>
                        <a:rPr lang="en-US" sz="1400" b="1" dirty="0">
                          <a:effectLst/>
                        </a:rPr>
                        <a:t># of classes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gridSpan="3">
                  <a:txBody>
                    <a:bodyPr/>
                    <a:lstStyle/>
                    <a:p>
                      <a:pPr algn="ctr">
                        <a:lnSpc>
                          <a:spcPct val="107000"/>
                        </a:lnSpc>
                        <a:spcAft>
                          <a:spcPts val="800"/>
                        </a:spcAft>
                      </a:pPr>
                      <a:r>
                        <a:rPr lang="en-US" sz="1400" b="1" dirty="0">
                          <a:effectLst/>
                        </a:rPr>
                        <a:t>Gender</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pPr>
                      <a:r>
                        <a:rPr lang="en-US" sz="1400" b="1" dirty="0">
                          <a:effectLst/>
                        </a:rPr>
                        <a:t># of classes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gridSpan="3">
                  <a:txBody>
                    <a:bodyPr/>
                    <a:lstStyle/>
                    <a:p>
                      <a:pPr algn="ctr">
                        <a:lnSpc>
                          <a:spcPct val="107000"/>
                        </a:lnSpc>
                        <a:spcAft>
                          <a:spcPts val="800"/>
                        </a:spcAft>
                      </a:pPr>
                      <a:r>
                        <a:rPr lang="en-US" sz="1400" b="1" dirty="0">
                          <a:effectLst/>
                        </a:rPr>
                        <a:t>Gender</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pPr>
                      <a:r>
                        <a:rPr lang="en-US" sz="1400" b="1" dirty="0">
                          <a:effectLst/>
                        </a:rPr>
                        <a:t># of classes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a:txBody>
                    <a:bodyPr/>
                    <a:lstStyle/>
                    <a:p>
                      <a:pPr algn="ctr">
                        <a:lnSpc>
                          <a:spcPct val="107000"/>
                        </a:lnSpc>
                        <a:spcAft>
                          <a:spcPts val="800"/>
                        </a:spcAft>
                      </a:pPr>
                      <a:r>
                        <a:rPr lang="en-US" sz="1400" b="1">
                          <a:effectLst/>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extLst>
                  <a:ext uri="{0D108BD9-81ED-4DB2-BD59-A6C34878D82A}">
                    <a16:rowId xmlns:a16="http://schemas.microsoft.com/office/drawing/2014/main" val="448710848"/>
                  </a:ext>
                </a:extLst>
              </a:tr>
              <a:tr h="431550">
                <a:tc>
                  <a:txBody>
                    <a:bodyPr/>
                    <a:lstStyle/>
                    <a:p>
                      <a:pPr algn="ct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Boys</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Girls</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Male</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Female</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Total</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Boys</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Girls</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Male</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Female</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a:effectLst/>
                        </a:rPr>
                        <a:t>Total</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Boys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Girls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Total</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extLst>
                  <a:ext uri="{0D108BD9-81ED-4DB2-BD59-A6C34878D82A}">
                    <a16:rowId xmlns:a16="http://schemas.microsoft.com/office/drawing/2014/main" val="3043581170"/>
                  </a:ext>
                </a:extLst>
              </a:tr>
              <a:tr h="259235">
                <a:tc>
                  <a:txBody>
                    <a:bodyPr/>
                    <a:lstStyle/>
                    <a:p>
                      <a:pPr algn="ctr">
                        <a:lnSpc>
                          <a:spcPct val="107000"/>
                        </a:lnSpc>
                        <a:spcAft>
                          <a:spcPts val="80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NA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259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561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354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556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410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4026257620"/>
                  </a:ext>
                </a:extLst>
              </a:tr>
              <a:tr h="259235">
                <a:tc>
                  <a:txBody>
                    <a:bodyPr/>
                    <a:lstStyle/>
                    <a:p>
                      <a:pPr algn="ctr">
                        <a:lnSpc>
                          <a:spcPct val="107000"/>
                        </a:lnSpc>
                        <a:spcAft>
                          <a:spcPts val="800"/>
                        </a:spcAft>
                      </a:pPr>
                      <a:r>
                        <a:rPr lang="en-US" sz="1400">
                          <a:effectLst/>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345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623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251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538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548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2100604530"/>
                  </a:ext>
                </a:extLst>
              </a:tr>
              <a:tr h="259235">
                <a:tc>
                  <a:txBody>
                    <a:bodyPr/>
                    <a:lstStyle/>
                    <a:p>
                      <a:pPr algn="ctr">
                        <a:lnSpc>
                          <a:spcPct val="107000"/>
                        </a:lnSpc>
                        <a:spcAft>
                          <a:spcPts val="800"/>
                        </a:spcAft>
                      </a:pPr>
                      <a:r>
                        <a:rPr lang="en-US" sz="1400">
                          <a:effectLst/>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150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398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274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461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494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2034712090"/>
                  </a:ext>
                </a:extLst>
              </a:tr>
              <a:tr h="259235">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472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290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529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590363333"/>
                  </a:ext>
                </a:extLst>
              </a:tr>
              <a:tr h="259235">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483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180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330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1349410288"/>
                  </a:ext>
                </a:extLst>
              </a:tr>
              <a:tr h="259235">
                <a:tc>
                  <a:txBody>
                    <a:bodyPr/>
                    <a:lstStyle/>
                    <a:p>
                      <a:pPr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430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180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478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1912716765"/>
                  </a:ext>
                </a:extLst>
              </a:tr>
              <a:tr h="259235">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303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303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258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258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332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1703411596"/>
                  </a:ext>
                </a:extLst>
              </a:tr>
              <a:tr h="259235">
                <a:tc>
                  <a:txBody>
                    <a:bodyPr/>
                    <a:lstStyle/>
                    <a:p>
                      <a:pPr algn="ctr">
                        <a:lnSpc>
                          <a:spcPct val="107000"/>
                        </a:lnSpc>
                        <a:spcAft>
                          <a:spcPts val="800"/>
                        </a:spcAft>
                      </a:pPr>
                      <a:r>
                        <a:rPr lang="en-US" sz="1400">
                          <a:effectLst/>
                        </a:rPr>
                        <a:t>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210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4204109500"/>
                  </a:ext>
                </a:extLst>
              </a:tr>
              <a:tr h="259235">
                <a:tc>
                  <a:txBody>
                    <a:bodyPr/>
                    <a:lstStyle/>
                    <a:p>
                      <a:pPr algn="ctr">
                        <a:lnSpc>
                          <a:spcPct val="107000"/>
                        </a:lnSpc>
                        <a:spcAft>
                          <a:spcPts val="800"/>
                        </a:spcAft>
                      </a:pPr>
                      <a:r>
                        <a:rPr lang="en-US" sz="1400">
                          <a:effectLst/>
                        </a:rPr>
                        <a:t>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156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156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246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246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249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4069356052"/>
                  </a:ext>
                </a:extLst>
              </a:tr>
              <a:tr h="259235">
                <a:tc>
                  <a:txBody>
                    <a:bodyPr/>
                    <a:lstStyle/>
                    <a:p>
                      <a:pPr algn="ctr">
                        <a:lnSpc>
                          <a:spcPct val="107000"/>
                        </a:lnSpc>
                        <a:spcAft>
                          <a:spcPts val="800"/>
                        </a:spcAft>
                      </a:pPr>
                      <a:r>
                        <a:rPr lang="en-US" sz="1400">
                          <a:effectLst/>
                        </a:rPr>
                        <a:t>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10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293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710507415"/>
                  </a:ext>
                </a:extLst>
              </a:tr>
              <a:tr h="259235">
                <a:tc>
                  <a:txBody>
                    <a:bodyPr/>
                    <a:lstStyle/>
                    <a:p>
                      <a:pPr algn="ctr">
                        <a:lnSpc>
                          <a:spcPct val="107000"/>
                        </a:lnSpc>
                        <a:spcAft>
                          <a:spcPts val="800"/>
                        </a:spcAft>
                      </a:pPr>
                      <a:r>
                        <a:rPr lang="en-US" sz="1400">
                          <a:effectLst/>
                        </a:rPr>
                        <a:t>11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11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147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147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152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162772933"/>
                  </a:ext>
                </a:extLst>
              </a:tr>
              <a:tr h="259235">
                <a:tc>
                  <a:txBody>
                    <a:bodyPr/>
                    <a:lstStyle/>
                    <a:p>
                      <a:pPr algn="ctr">
                        <a:lnSpc>
                          <a:spcPct val="107000"/>
                        </a:lnSpc>
                        <a:spcAft>
                          <a:spcPts val="800"/>
                        </a:spcAft>
                      </a:pPr>
                      <a:r>
                        <a:rPr lang="en-US" sz="1400">
                          <a:effectLst/>
                        </a:rPr>
                        <a:t>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b="1" dirty="0">
                          <a:effectLst/>
                        </a:rPr>
                        <a:t>Grade 12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113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113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140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a:effectLst/>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4575" marR="4575" marT="4575" marB="0" anchor="b"/>
                </a:tc>
                <a:tc>
                  <a:txBody>
                    <a:bodyPr/>
                    <a:lstStyle/>
                    <a:p>
                      <a:pPr algn="ctr">
                        <a:lnSpc>
                          <a:spcPct val="107000"/>
                        </a:lnSpc>
                        <a:spcAft>
                          <a:spcPts val="800"/>
                        </a:spcAft>
                      </a:pPr>
                      <a:r>
                        <a:rPr lang="en-US" sz="1400" dirty="0">
                          <a:effectLst/>
                        </a:rPr>
                        <a:t>123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b"/>
                </a:tc>
                <a:extLst>
                  <a:ext uri="{0D108BD9-81ED-4DB2-BD59-A6C34878D82A}">
                    <a16:rowId xmlns:a16="http://schemas.microsoft.com/office/drawing/2014/main" val="228142030"/>
                  </a:ext>
                </a:extLst>
              </a:tr>
              <a:tr h="345393">
                <a:tc gridSpan="2">
                  <a:txBody>
                    <a:bodyPr/>
                    <a:lstStyle/>
                    <a:p>
                      <a:pPr algn="ctr">
                        <a:lnSpc>
                          <a:spcPct val="107000"/>
                        </a:lnSpc>
                        <a:spcAft>
                          <a:spcPts val="800"/>
                        </a:spcAft>
                      </a:pPr>
                      <a:r>
                        <a:rPr lang="en-US" sz="1400" b="1" dirty="0">
                          <a:effectLst/>
                        </a:rPr>
                        <a:t>Total</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hMerge="1">
                  <a:txBody>
                    <a:bodyPr/>
                    <a:lstStyle/>
                    <a:p>
                      <a:endParaRPr lang="en-US"/>
                    </a:p>
                  </a:txBody>
                  <a:tcPr/>
                </a:tc>
                <a:tc>
                  <a:txBody>
                    <a:bodyPr/>
                    <a:lstStyle/>
                    <a:p>
                      <a:pPr algn="ctr">
                        <a:lnSpc>
                          <a:spcPct val="107000"/>
                        </a:lnSpc>
                        <a:spcAft>
                          <a:spcPts val="800"/>
                        </a:spcAft>
                      </a:pP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2854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1286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4140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64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26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2943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1267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4210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61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rPr>
                        <a:t>25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575" marR="4575" marT="4575" marB="0" anchor="ctr"/>
                </a:tc>
                <a:tc>
                  <a:txBody>
                    <a:bodyPr/>
                    <a:lstStyle/>
                    <a:p>
                      <a:pPr algn="ctr">
                        <a:lnSpc>
                          <a:spcPct val="107000"/>
                        </a:lnSpc>
                        <a:spcAft>
                          <a:spcPts val="800"/>
                        </a:spcAft>
                      </a:pPr>
                      <a:r>
                        <a:rPr lang="en-US" sz="1400" b="1" dirty="0">
                          <a:effectLst/>
                          <a:latin typeface="Calibri" panose="020F0502020204030204" pitchFamily="34" charset="0"/>
                          <a:ea typeface="Calibri" panose="020F0502020204030204" pitchFamily="34" charset="0"/>
                          <a:cs typeface="Arial" panose="020B0604020202020204" pitchFamily="34" charset="0"/>
                        </a:rPr>
                        <a:t>4148</a:t>
                      </a:r>
                    </a:p>
                  </a:txBody>
                  <a:tcPr marL="4575" marR="4575" marT="4575" marB="0" anchor="ctr"/>
                </a:tc>
                <a:extLst>
                  <a:ext uri="{0D108BD9-81ED-4DB2-BD59-A6C34878D82A}">
                    <a16:rowId xmlns:a16="http://schemas.microsoft.com/office/drawing/2014/main" val="3461123559"/>
                  </a:ext>
                </a:extLst>
              </a:tr>
            </a:tbl>
          </a:graphicData>
        </a:graphic>
      </p:graphicFrame>
    </p:spTree>
    <p:extLst>
      <p:ext uri="{BB962C8B-B14F-4D97-AF65-F5344CB8AC3E}">
        <p14:creationId xmlns:p14="http://schemas.microsoft.com/office/powerpoint/2010/main" val="246235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graphicFrame>
        <p:nvGraphicFramePr>
          <p:cNvPr id="3" name="Table 2">
            <a:extLst>
              <a:ext uri="{FF2B5EF4-FFF2-40B4-BE49-F238E27FC236}">
                <a16:creationId xmlns:a16="http://schemas.microsoft.com/office/drawing/2014/main" id="{19D1D19E-DF4C-4699-8900-459B8920B365}"/>
              </a:ext>
            </a:extLst>
          </p:cNvPr>
          <p:cNvGraphicFramePr>
            <a:graphicFrameLocks noGrp="1"/>
          </p:cNvGraphicFramePr>
          <p:nvPr>
            <p:extLst>
              <p:ext uri="{D42A27DB-BD31-4B8C-83A1-F6EECF244321}">
                <p14:modId xmlns:p14="http://schemas.microsoft.com/office/powerpoint/2010/main" val="3709330602"/>
              </p:ext>
            </p:extLst>
          </p:nvPr>
        </p:nvGraphicFramePr>
        <p:xfrm>
          <a:off x="891398" y="1758068"/>
          <a:ext cx="10409204" cy="4744678"/>
        </p:xfrm>
        <a:graphic>
          <a:graphicData uri="http://schemas.openxmlformats.org/drawingml/2006/table">
            <a:tbl>
              <a:tblPr bandRow="1">
                <a:tableStyleId>{5940675A-B579-460E-94D1-54222C63F5DA}</a:tableStyleId>
              </a:tblPr>
              <a:tblGrid>
                <a:gridCol w="5204602">
                  <a:extLst>
                    <a:ext uri="{9D8B030D-6E8A-4147-A177-3AD203B41FA5}">
                      <a16:colId xmlns:a16="http://schemas.microsoft.com/office/drawing/2014/main" val="3767132464"/>
                    </a:ext>
                  </a:extLst>
                </a:gridCol>
                <a:gridCol w="5204602">
                  <a:extLst>
                    <a:ext uri="{9D8B030D-6E8A-4147-A177-3AD203B41FA5}">
                      <a16:colId xmlns:a16="http://schemas.microsoft.com/office/drawing/2014/main" val="2829165792"/>
                    </a:ext>
                  </a:extLst>
                </a:gridCol>
              </a:tblGrid>
              <a:tr h="197261">
                <a:tc gridSpan="2">
                  <a:txBody>
                    <a:bodyPr/>
                    <a:lstStyle/>
                    <a:p>
                      <a:pPr>
                        <a:lnSpc>
                          <a:spcPct val="106000"/>
                        </a:lnSpc>
                        <a:spcAft>
                          <a:spcPts val="800"/>
                        </a:spcAft>
                      </a:pPr>
                      <a:r>
                        <a:rPr lang="en-US" sz="1400" dirty="0">
                          <a:effectLst/>
                        </a:rPr>
                        <a:t>What are the strengths and challenges of [Enter name of school here] school’s [demographic/ perceptions/ student learning] data?</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206545969"/>
                  </a:ext>
                </a:extLst>
              </a:tr>
              <a:tr h="197261">
                <a:tc>
                  <a:txBody>
                    <a:bodyPr/>
                    <a:lstStyle/>
                    <a:p>
                      <a:pPr>
                        <a:lnSpc>
                          <a:spcPct val="106000"/>
                        </a:lnSpc>
                        <a:spcAft>
                          <a:spcPts val="800"/>
                        </a:spcAft>
                      </a:pPr>
                      <a:r>
                        <a:rPr lang="en-US" sz="1400" dirty="0">
                          <a:effectLst/>
                        </a:rPr>
                        <a:t>Strengths</a:t>
                      </a:r>
                      <a:endParaRPr lang="en-US" sz="1400" dirty="0">
                        <a:effectLst/>
                        <a:latin typeface="Calibri" panose="020F0502020204030204" pitchFamily="34" charset="0"/>
                        <a:ea typeface="Calibri" panose="020F0502020204030204" pitchFamily="34" charset="0"/>
                      </a:endParaRPr>
                    </a:p>
                  </a:txBody>
                  <a:tcPr marL="37732" marR="37732" marT="0" marB="0"/>
                </a:tc>
                <a:tc>
                  <a:txBody>
                    <a:bodyPr/>
                    <a:lstStyle/>
                    <a:p>
                      <a:pPr>
                        <a:lnSpc>
                          <a:spcPct val="106000"/>
                        </a:lnSpc>
                        <a:spcAft>
                          <a:spcPts val="800"/>
                        </a:spcAft>
                      </a:pPr>
                      <a:r>
                        <a:rPr lang="en-US" sz="1400">
                          <a:effectLst/>
                        </a:rPr>
                        <a:t>Challenges</a:t>
                      </a:r>
                      <a:endParaRPr lang="en-US" sz="1400">
                        <a:effectLst/>
                        <a:latin typeface="Calibri" panose="020F0502020204030204" pitchFamily="34" charset="0"/>
                        <a:ea typeface="Calibri" panose="020F0502020204030204" pitchFamily="34" charset="0"/>
                      </a:endParaRPr>
                    </a:p>
                  </a:txBody>
                  <a:tcPr marL="37732" marR="37732" marT="0" marB="0"/>
                </a:tc>
                <a:extLst>
                  <a:ext uri="{0D108BD9-81ED-4DB2-BD59-A6C34878D82A}">
                    <a16:rowId xmlns:a16="http://schemas.microsoft.com/office/drawing/2014/main" val="2006486135"/>
                  </a:ext>
                </a:extLst>
              </a:tr>
              <a:tr h="1466334">
                <a:tc>
                  <a:txBody>
                    <a:bodyPr/>
                    <a:lstStyle/>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7732" marR="37732" marT="0" marB="0"/>
                </a:tc>
                <a:tc>
                  <a:txBody>
                    <a:bodyPr/>
                    <a:lstStyle/>
                    <a:p>
                      <a:pPr>
                        <a:lnSpc>
                          <a:spcPct val="106000"/>
                        </a:lnSpc>
                        <a:spcAft>
                          <a:spcPts val="800"/>
                        </a:spcAft>
                      </a:pPr>
                      <a:endParaRPr lang="en-US" sz="1400" dirty="0">
                        <a:effectLst/>
                        <a:latin typeface="Calibri" panose="020F0502020204030204" pitchFamily="34" charset="0"/>
                        <a:ea typeface="Calibri" panose="020F0502020204030204" pitchFamily="34" charset="0"/>
                      </a:endParaRPr>
                    </a:p>
                  </a:txBody>
                  <a:tcPr marL="37732" marR="37732" marT="0" marB="0"/>
                </a:tc>
                <a:extLst>
                  <a:ext uri="{0D108BD9-81ED-4DB2-BD59-A6C34878D82A}">
                    <a16:rowId xmlns:a16="http://schemas.microsoft.com/office/drawing/2014/main" val="3001231163"/>
                  </a:ext>
                </a:extLst>
              </a:tr>
              <a:tr h="1267326">
                <a:tc gridSpan="2">
                  <a:txBody>
                    <a:bodyPr/>
                    <a:lstStyle/>
                    <a:p>
                      <a:pPr>
                        <a:lnSpc>
                          <a:spcPct val="106000"/>
                        </a:lnSpc>
                        <a:spcAft>
                          <a:spcPts val="800"/>
                        </a:spcAft>
                      </a:pPr>
                      <a:r>
                        <a:rPr lang="en-US" sz="1400" dirty="0">
                          <a:effectLst/>
                        </a:rPr>
                        <a:t>What are some of your ideas/ constructive responses to the challenges mentioned above? </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188381833"/>
                  </a:ext>
                </a:extLst>
              </a:tr>
              <a:tr h="1577820">
                <a:tc gridSpan="2">
                  <a:txBody>
                    <a:bodyPr/>
                    <a:lstStyle/>
                    <a:p>
                      <a:pPr>
                        <a:lnSpc>
                          <a:spcPct val="106000"/>
                        </a:lnSpc>
                        <a:spcAft>
                          <a:spcPts val="800"/>
                        </a:spcAft>
                      </a:pPr>
                      <a:r>
                        <a:rPr lang="en-US" sz="1400" dirty="0">
                          <a:effectLst/>
                        </a:rPr>
                        <a:t>Looking at the data presented, what other [demographic/ perceptions/ student learning] data do you need? </a:t>
                      </a:r>
                    </a:p>
                    <a:p>
                      <a:pPr>
                        <a:lnSpc>
                          <a:spcPct val="106000"/>
                        </a:lnSpc>
                        <a:spcAft>
                          <a:spcPts val="800"/>
                        </a:spcAft>
                      </a:pPr>
                      <a:r>
                        <a:rPr lang="en-US" sz="1400" dirty="0">
                          <a:effectLst/>
                        </a:rPr>
                        <a:t> </a:t>
                      </a:r>
                    </a:p>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7732" marR="37732" marT="0" marB="0"/>
                </a:tc>
                <a:tc hMerge="1">
                  <a:txBody>
                    <a:bodyPr/>
                    <a:lstStyle/>
                    <a:p>
                      <a:endParaRPr lang="en-US"/>
                    </a:p>
                  </a:txBody>
                  <a:tcPr/>
                </a:tc>
                <a:extLst>
                  <a:ext uri="{0D108BD9-81ED-4DB2-BD59-A6C34878D82A}">
                    <a16:rowId xmlns:a16="http://schemas.microsoft.com/office/drawing/2014/main" val="1027787015"/>
                  </a:ext>
                </a:extLst>
              </a:tr>
            </a:tbl>
          </a:graphicData>
        </a:graphic>
      </p:graphicFrame>
      <p:sp>
        <p:nvSpPr>
          <p:cNvPr id="5" name="Rectangle 1">
            <a:extLst>
              <a:ext uri="{FF2B5EF4-FFF2-40B4-BE49-F238E27FC236}">
                <a16:creationId xmlns:a16="http://schemas.microsoft.com/office/drawing/2014/main" id="{3D2F5239-D2DB-4132-8FBC-54F99C479C24}"/>
              </a:ext>
            </a:extLst>
          </p:cNvPr>
          <p:cNvSpPr>
            <a:spLocks noChangeArrowheads="1"/>
          </p:cNvSpPr>
          <p:nvPr/>
        </p:nvSpPr>
        <p:spPr bwMode="auto">
          <a:xfrm>
            <a:off x="955566" y="1281940"/>
            <a:ext cx="262276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Data Profile template</a:t>
            </a:r>
            <a:endParaRPr kumimoji="0" lang="en-US" altLang="en-US" sz="22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20611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sp>
        <p:nvSpPr>
          <p:cNvPr id="5" name="Rectangle 1">
            <a:extLst>
              <a:ext uri="{FF2B5EF4-FFF2-40B4-BE49-F238E27FC236}">
                <a16:creationId xmlns:a16="http://schemas.microsoft.com/office/drawing/2014/main" id="{3D2F5239-D2DB-4132-8FBC-54F99C479C24}"/>
              </a:ext>
            </a:extLst>
          </p:cNvPr>
          <p:cNvSpPr>
            <a:spLocks noChangeArrowheads="1"/>
          </p:cNvSpPr>
          <p:nvPr/>
        </p:nvSpPr>
        <p:spPr bwMode="auto">
          <a:xfrm>
            <a:off x="955566" y="1281940"/>
            <a:ext cx="36054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Sample: Data Profile template</a:t>
            </a:r>
            <a:endParaRPr kumimoji="0" lang="en-US" altLang="en-US" sz="2200" i="0" u="none" strike="noStrike" cap="none" normalizeH="0" baseline="0" dirty="0">
              <a:ln>
                <a:noFill/>
              </a:ln>
              <a:solidFill>
                <a:schemeClr val="tx1"/>
              </a:solidFill>
              <a:effectLst/>
            </a:endParaRPr>
          </a:p>
        </p:txBody>
      </p:sp>
      <p:graphicFrame>
        <p:nvGraphicFramePr>
          <p:cNvPr id="4" name="Table 3">
            <a:extLst>
              <a:ext uri="{FF2B5EF4-FFF2-40B4-BE49-F238E27FC236}">
                <a16:creationId xmlns:a16="http://schemas.microsoft.com/office/drawing/2014/main" id="{6FC4344F-CBE6-4748-AD15-529CF23DC4CD}"/>
              </a:ext>
            </a:extLst>
          </p:cNvPr>
          <p:cNvGraphicFramePr>
            <a:graphicFrameLocks noGrp="1"/>
          </p:cNvGraphicFramePr>
          <p:nvPr/>
        </p:nvGraphicFramePr>
        <p:xfrm>
          <a:off x="955566" y="1759906"/>
          <a:ext cx="10345036" cy="4508919"/>
        </p:xfrm>
        <a:graphic>
          <a:graphicData uri="http://schemas.openxmlformats.org/drawingml/2006/table">
            <a:tbl>
              <a:tblPr bandRow="1">
                <a:tableStyleId>{5940675A-B579-460E-94D1-54222C63F5DA}</a:tableStyleId>
              </a:tblPr>
              <a:tblGrid>
                <a:gridCol w="5172518">
                  <a:extLst>
                    <a:ext uri="{9D8B030D-6E8A-4147-A177-3AD203B41FA5}">
                      <a16:colId xmlns:a16="http://schemas.microsoft.com/office/drawing/2014/main" val="2962440226"/>
                    </a:ext>
                  </a:extLst>
                </a:gridCol>
                <a:gridCol w="5172518">
                  <a:extLst>
                    <a:ext uri="{9D8B030D-6E8A-4147-A177-3AD203B41FA5}">
                      <a16:colId xmlns:a16="http://schemas.microsoft.com/office/drawing/2014/main" val="298879926"/>
                    </a:ext>
                  </a:extLst>
                </a:gridCol>
              </a:tblGrid>
              <a:tr h="220385">
                <a:tc gridSpan="2">
                  <a:txBody>
                    <a:bodyPr/>
                    <a:lstStyle/>
                    <a:p>
                      <a:pPr>
                        <a:lnSpc>
                          <a:spcPct val="100000"/>
                        </a:lnSpc>
                        <a:spcAft>
                          <a:spcPts val="0"/>
                        </a:spcAft>
                      </a:pPr>
                      <a:r>
                        <a:rPr lang="en-US" sz="1200" b="1" dirty="0">
                          <a:effectLst/>
                        </a:rPr>
                        <a:t>What are the strengths and challenges of the school and district based on the demographic/ perceptions/ student learning] data?</a:t>
                      </a:r>
                      <a:endParaRPr lang="en-US" sz="1200" b="1" dirty="0">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4989990"/>
                  </a:ext>
                </a:extLst>
              </a:tr>
              <a:tr h="173298">
                <a:tc>
                  <a:txBody>
                    <a:bodyPr/>
                    <a:lstStyle/>
                    <a:p>
                      <a:pPr>
                        <a:lnSpc>
                          <a:spcPct val="100000"/>
                        </a:lnSpc>
                        <a:spcAft>
                          <a:spcPts val="0"/>
                        </a:spcAft>
                      </a:pPr>
                      <a:r>
                        <a:rPr lang="en-US" sz="1200" b="1" dirty="0">
                          <a:effectLst/>
                        </a:rPr>
                        <a:t>Strengths</a:t>
                      </a:r>
                      <a:endParaRPr lang="en-US" sz="1200" b="1" dirty="0">
                        <a:effectLst/>
                        <a:latin typeface="Calibri" panose="020F0502020204030204" pitchFamily="34" charset="0"/>
                        <a:ea typeface="Calibri" panose="020F0502020204030204" pitchFamily="34" charset="0"/>
                      </a:endParaRPr>
                    </a:p>
                  </a:txBody>
                  <a:tcPr marL="46552" marR="46552" marT="0" marB="0"/>
                </a:tc>
                <a:tc>
                  <a:txBody>
                    <a:bodyPr/>
                    <a:lstStyle/>
                    <a:p>
                      <a:pPr>
                        <a:lnSpc>
                          <a:spcPct val="100000"/>
                        </a:lnSpc>
                        <a:spcAft>
                          <a:spcPts val="0"/>
                        </a:spcAft>
                      </a:pPr>
                      <a:r>
                        <a:rPr lang="en-US" sz="1200" b="1" dirty="0">
                          <a:effectLst/>
                        </a:rPr>
                        <a:t>Challenges</a:t>
                      </a:r>
                      <a:endParaRPr lang="en-US" sz="1200" b="1" dirty="0">
                        <a:effectLst/>
                        <a:latin typeface="Calibri" panose="020F0502020204030204" pitchFamily="34" charset="0"/>
                        <a:ea typeface="Calibri" panose="020F0502020204030204" pitchFamily="34" charset="0"/>
                      </a:endParaRPr>
                    </a:p>
                  </a:txBody>
                  <a:tcPr marL="46552" marR="46552" marT="0" marB="0"/>
                </a:tc>
                <a:extLst>
                  <a:ext uri="{0D108BD9-81ED-4DB2-BD59-A6C34878D82A}">
                    <a16:rowId xmlns:a16="http://schemas.microsoft.com/office/drawing/2014/main" val="315569711"/>
                  </a:ext>
                </a:extLst>
              </a:tr>
              <a:tr h="1828654">
                <a:tc>
                  <a:txBody>
                    <a:bodyPr/>
                    <a:lstStyle/>
                    <a:p>
                      <a:pPr>
                        <a:lnSpc>
                          <a:spcPct val="100000"/>
                        </a:lnSpc>
                        <a:spcAft>
                          <a:spcPts val="0"/>
                        </a:spcAft>
                      </a:pPr>
                      <a:r>
                        <a:rPr lang="en-US" sz="1200" dirty="0">
                          <a:solidFill>
                            <a:schemeClr val="accent1"/>
                          </a:solidFill>
                          <a:effectLst/>
                        </a:rPr>
                        <a:t>1. There is consistent enrollment of students in the district without many dropouts.</a:t>
                      </a:r>
                    </a:p>
                    <a:p>
                      <a:pPr>
                        <a:lnSpc>
                          <a:spcPct val="100000"/>
                        </a:lnSpc>
                        <a:spcAft>
                          <a:spcPts val="0"/>
                        </a:spcAft>
                      </a:pPr>
                      <a:r>
                        <a:rPr lang="en-US" sz="1200" dirty="0">
                          <a:solidFill>
                            <a:schemeClr val="accent1"/>
                          </a:solidFill>
                          <a:effectLst/>
                        </a:rPr>
                        <a:t>2. Overall in the school, most students are passing and moving to higher grades, especially in the lower grades.</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tc>
                  <a:txBody>
                    <a:bodyPr/>
                    <a:lstStyle/>
                    <a:p>
                      <a:pPr>
                        <a:lnSpc>
                          <a:spcPct val="100000"/>
                        </a:lnSpc>
                        <a:spcAft>
                          <a:spcPts val="0"/>
                        </a:spcAft>
                      </a:pPr>
                      <a:r>
                        <a:rPr lang="en-US" sz="1200" dirty="0">
                          <a:solidFill>
                            <a:schemeClr val="accent1"/>
                          </a:solidFill>
                          <a:effectLst/>
                        </a:rPr>
                        <a:t>Number of girl students was increasing but drastically reduced (maybe due to Covid?)</a:t>
                      </a:r>
                    </a:p>
                    <a:p>
                      <a:pPr>
                        <a:lnSpc>
                          <a:spcPct val="100000"/>
                        </a:lnSpc>
                        <a:spcAft>
                          <a:spcPts val="0"/>
                        </a:spcAft>
                      </a:pPr>
                      <a:r>
                        <a:rPr lang="en-US" sz="1200" dirty="0">
                          <a:solidFill>
                            <a:schemeClr val="accent1"/>
                          </a:solidFill>
                          <a:effectLst/>
                        </a:rPr>
                        <a:t>2. Number of students enrolled in school is decreasing post Covid.</a:t>
                      </a:r>
                    </a:p>
                    <a:p>
                      <a:pPr>
                        <a:lnSpc>
                          <a:spcPct val="100000"/>
                        </a:lnSpc>
                        <a:spcAft>
                          <a:spcPts val="0"/>
                        </a:spcAft>
                      </a:pPr>
                      <a:r>
                        <a:rPr lang="en-US" sz="1200" dirty="0">
                          <a:solidFill>
                            <a:schemeClr val="accent1"/>
                          </a:solidFill>
                          <a:effectLst/>
                        </a:rPr>
                        <a:t>3. While most students are Pashto speakers, in the </a:t>
                      </a:r>
                      <a:r>
                        <a:rPr lang="en-US" sz="1200" dirty="0" err="1">
                          <a:solidFill>
                            <a:schemeClr val="accent1"/>
                          </a:solidFill>
                          <a:effectLst/>
                        </a:rPr>
                        <a:t>gradewise</a:t>
                      </a:r>
                      <a:r>
                        <a:rPr lang="en-US" sz="1200" dirty="0">
                          <a:solidFill>
                            <a:schemeClr val="accent1"/>
                          </a:solidFill>
                          <a:effectLst/>
                        </a:rPr>
                        <a:t> distribution chart, most students are Dari speakers. What is going on with data here? This is an intentional discrepancy, to get the participants to think critically. </a:t>
                      </a:r>
                    </a:p>
                    <a:p>
                      <a:pPr>
                        <a:lnSpc>
                          <a:spcPct val="100000"/>
                        </a:lnSpc>
                        <a:spcAft>
                          <a:spcPts val="0"/>
                        </a:spcAft>
                      </a:pPr>
                      <a:r>
                        <a:rPr lang="en-US" sz="1200" dirty="0">
                          <a:solidFill>
                            <a:schemeClr val="accent1"/>
                          </a:solidFill>
                          <a:effectLst/>
                        </a:rPr>
                        <a:t>4. In the upper grades, pass percentage is reducing as compared to lower grades.</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extLst>
                  <a:ext uri="{0D108BD9-81ED-4DB2-BD59-A6C34878D82A}">
                    <a16:rowId xmlns:a16="http://schemas.microsoft.com/office/drawing/2014/main" val="2720856843"/>
                  </a:ext>
                </a:extLst>
              </a:tr>
              <a:tr h="1000614">
                <a:tc gridSpan="2">
                  <a:txBody>
                    <a:bodyPr/>
                    <a:lstStyle/>
                    <a:p>
                      <a:pPr>
                        <a:lnSpc>
                          <a:spcPct val="100000"/>
                        </a:lnSpc>
                        <a:spcAft>
                          <a:spcPts val="0"/>
                        </a:spcAft>
                      </a:pPr>
                      <a:r>
                        <a:rPr lang="en-US" sz="1200" b="1" dirty="0">
                          <a:effectLst/>
                        </a:rPr>
                        <a:t>What are some of your ideas/ constructive responses to the challenges mentioned above?</a:t>
                      </a:r>
                    </a:p>
                    <a:p>
                      <a:pPr>
                        <a:lnSpc>
                          <a:spcPct val="100000"/>
                        </a:lnSpc>
                        <a:spcAft>
                          <a:spcPts val="0"/>
                        </a:spcAft>
                      </a:pPr>
                      <a:r>
                        <a:rPr lang="en-US" sz="1200" dirty="0">
                          <a:solidFill>
                            <a:schemeClr val="accent1"/>
                          </a:solidFill>
                          <a:effectLst/>
                        </a:rPr>
                        <a:t>Reducing enrollment could be due to Covid induced school closures. Can the students come to schools safely without the feat of Covid?</a:t>
                      </a:r>
                    </a:p>
                    <a:p>
                      <a:pPr>
                        <a:lnSpc>
                          <a:spcPct val="100000"/>
                        </a:lnSpc>
                        <a:spcAft>
                          <a:spcPts val="0"/>
                        </a:spcAft>
                      </a:pPr>
                      <a:r>
                        <a:rPr lang="en-US" sz="1200" dirty="0">
                          <a:solidFill>
                            <a:schemeClr val="accent1"/>
                          </a:solidFill>
                          <a:effectLst/>
                        </a:rPr>
                        <a:t>As subjects get tougher, and grades got higher, students at this school are reducing in enrollment. A plan needs to be in place to prevent student dropout. </a:t>
                      </a:r>
                    </a:p>
                    <a:p>
                      <a:pPr>
                        <a:lnSpc>
                          <a:spcPct val="100000"/>
                        </a:lnSpc>
                        <a:spcAft>
                          <a:spcPts val="0"/>
                        </a:spcAft>
                      </a:pPr>
                      <a:r>
                        <a:rPr lang="en-US" sz="1200" dirty="0">
                          <a:solidFill>
                            <a:schemeClr val="accent1"/>
                          </a:solidFill>
                          <a:effectLst/>
                        </a:rPr>
                        <a:t>[trainers, think about what else can be put here]</a:t>
                      </a:r>
                      <a:endParaRPr lang="en-US" sz="1200" dirty="0">
                        <a:solidFill>
                          <a:schemeClr val="accent1"/>
                        </a:solidFill>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3787980661"/>
                  </a:ext>
                </a:extLst>
              </a:tr>
              <a:tr h="1276386">
                <a:tc gridSpan="2">
                  <a:txBody>
                    <a:bodyPr/>
                    <a:lstStyle/>
                    <a:p>
                      <a:pPr>
                        <a:lnSpc>
                          <a:spcPct val="100000"/>
                        </a:lnSpc>
                        <a:spcAft>
                          <a:spcPts val="0"/>
                        </a:spcAft>
                      </a:pPr>
                      <a:r>
                        <a:rPr lang="en-US" sz="1200" b="1" dirty="0">
                          <a:effectLst/>
                        </a:rPr>
                        <a:t>Looking at the data presented, what other [demographic/ perceptions/ student learning] data do you need?</a:t>
                      </a:r>
                    </a:p>
                    <a:p>
                      <a:pPr>
                        <a:lnSpc>
                          <a:spcPct val="100000"/>
                        </a:lnSpc>
                        <a:spcAft>
                          <a:spcPts val="0"/>
                        </a:spcAft>
                      </a:pPr>
                      <a:r>
                        <a:rPr lang="en-US" sz="1200" dirty="0">
                          <a:solidFill>
                            <a:schemeClr val="accent1"/>
                          </a:solidFill>
                          <a:effectLst/>
                        </a:rPr>
                        <a:t>Drop out data according to the grades at the school level and at the district level. </a:t>
                      </a:r>
                    </a:p>
                    <a:p>
                      <a:pPr>
                        <a:lnSpc>
                          <a:spcPct val="100000"/>
                        </a:lnSpc>
                        <a:spcAft>
                          <a:spcPts val="0"/>
                        </a:spcAft>
                      </a:pPr>
                      <a:r>
                        <a:rPr lang="en-US" sz="1200" dirty="0">
                          <a:solidFill>
                            <a:schemeClr val="accent1"/>
                          </a:solidFill>
                          <a:effectLst/>
                        </a:rPr>
                        <a:t>Surveys from students/ parents and teachers asking about changes in enrollment in the area. </a:t>
                      </a:r>
                    </a:p>
                    <a:p>
                      <a:pPr>
                        <a:lnSpc>
                          <a:spcPct val="100000"/>
                        </a:lnSpc>
                        <a:spcAft>
                          <a:spcPts val="0"/>
                        </a:spcAft>
                      </a:pPr>
                      <a:r>
                        <a:rPr lang="en-US" sz="1200" dirty="0">
                          <a:solidFill>
                            <a:schemeClr val="accent1"/>
                          </a:solidFill>
                          <a:effectLst/>
                        </a:rPr>
                        <a:t>Student learning data as compared amongst students with consistent attendance and enrollment and frequent absentees.</a:t>
                      </a:r>
                    </a:p>
                    <a:p>
                      <a:pPr>
                        <a:lnSpc>
                          <a:spcPct val="100000"/>
                        </a:lnSpc>
                        <a:spcAft>
                          <a:spcPts val="0"/>
                        </a:spcAft>
                      </a:pPr>
                      <a:r>
                        <a:rPr lang="en-US" sz="1200" dirty="0">
                          <a:solidFill>
                            <a:schemeClr val="accent1"/>
                          </a:solidFill>
                          <a:effectLst/>
                        </a:rPr>
                        <a:t>[trainers, think about what else can be put here</a:t>
                      </a:r>
                      <a:r>
                        <a:rPr lang="en-US" sz="1200" dirty="0">
                          <a:effectLst/>
                        </a:rPr>
                        <a:t>]</a:t>
                      </a:r>
                      <a:endParaRPr lang="en-US" sz="1200" dirty="0">
                        <a:effectLst/>
                        <a:latin typeface="Calibri" panose="020F0502020204030204" pitchFamily="34" charset="0"/>
                        <a:ea typeface="Calibri" panose="020F0502020204030204" pitchFamily="34" charset="0"/>
                      </a:endParaRPr>
                    </a:p>
                  </a:txBody>
                  <a:tcPr marL="46552" marR="46552" marT="0" marB="0"/>
                </a:tc>
                <a:tc hMerge="1">
                  <a:txBody>
                    <a:bodyPr/>
                    <a:lstStyle/>
                    <a:p>
                      <a:endParaRPr lang="en-US"/>
                    </a:p>
                  </a:txBody>
                  <a:tcPr/>
                </a:tc>
                <a:extLst>
                  <a:ext uri="{0D108BD9-81ED-4DB2-BD59-A6C34878D82A}">
                    <a16:rowId xmlns:a16="http://schemas.microsoft.com/office/drawing/2014/main" val="2524509400"/>
                  </a:ext>
                </a:extLst>
              </a:tr>
            </a:tbl>
          </a:graphicData>
        </a:graphic>
      </p:graphicFrame>
    </p:spTree>
    <p:extLst>
      <p:ext uri="{BB962C8B-B14F-4D97-AF65-F5344CB8AC3E}">
        <p14:creationId xmlns:p14="http://schemas.microsoft.com/office/powerpoint/2010/main" val="426607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graphicFrame>
        <p:nvGraphicFramePr>
          <p:cNvPr id="4" name="Table 3">
            <a:extLst>
              <a:ext uri="{FF2B5EF4-FFF2-40B4-BE49-F238E27FC236}">
                <a16:creationId xmlns:a16="http://schemas.microsoft.com/office/drawing/2014/main" id="{991870DF-096C-48A7-93C6-4C2EEF826E1B}"/>
              </a:ext>
            </a:extLst>
          </p:cNvPr>
          <p:cNvGraphicFramePr>
            <a:graphicFrameLocks noGrp="1"/>
          </p:cNvGraphicFramePr>
          <p:nvPr/>
        </p:nvGraphicFramePr>
        <p:xfrm>
          <a:off x="1069447" y="1759445"/>
          <a:ext cx="10231156" cy="4515252"/>
        </p:xfrm>
        <a:graphic>
          <a:graphicData uri="http://schemas.openxmlformats.org/drawingml/2006/table">
            <a:tbl>
              <a:tblPr bandRow="1">
                <a:tableStyleId>{5940675A-B579-460E-94D1-54222C63F5DA}</a:tableStyleId>
              </a:tblPr>
              <a:tblGrid>
                <a:gridCol w="3409860">
                  <a:extLst>
                    <a:ext uri="{9D8B030D-6E8A-4147-A177-3AD203B41FA5}">
                      <a16:colId xmlns:a16="http://schemas.microsoft.com/office/drawing/2014/main" val="3455115106"/>
                    </a:ext>
                  </a:extLst>
                </a:gridCol>
                <a:gridCol w="3410648">
                  <a:extLst>
                    <a:ext uri="{9D8B030D-6E8A-4147-A177-3AD203B41FA5}">
                      <a16:colId xmlns:a16="http://schemas.microsoft.com/office/drawing/2014/main" val="149499929"/>
                    </a:ext>
                  </a:extLst>
                </a:gridCol>
                <a:gridCol w="3410648">
                  <a:extLst>
                    <a:ext uri="{9D8B030D-6E8A-4147-A177-3AD203B41FA5}">
                      <a16:colId xmlns:a16="http://schemas.microsoft.com/office/drawing/2014/main" val="1171026443"/>
                    </a:ext>
                  </a:extLst>
                </a:gridCol>
              </a:tblGrid>
              <a:tr h="2619746">
                <a:tc>
                  <a:txBody>
                    <a:bodyPr/>
                    <a:lstStyle/>
                    <a:p>
                      <a:pPr>
                        <a:lnSpc>
                          <a:spcPct val="106000"/>
                        </a:lnSpc>
                        <a:spcAft>
                          <a:spcPts val="800"/>
                        </a:spcAft>
                      </a:pPr>
                      <a:r>
                        <a:rPr lang="en-US" sz="1400" dirty="0">
                          <a:effectLst/>
                        </a:rPr>
                        <a:t>What is the goal? What are we trying to accomplish?</a:t>
                      </a:r>
                      <a:endParaRPr lang="en-US" sz="1400" dirty="0">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400" dirty="0">
                          <a:effectLst/>
                        </a:rPr>
                        <a:t>What changes might we introduce and why?</a:t>
                      </a:r>
                      <a:endParaRPr lang="en-US" sz="1400" dirty="0">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400" dirty="0">
                          <a:effectLst/>
                        </a:rPr>
                        <a:t>How will we know when we have accomplished our goal? </a:t>
                      </a:r>
                    </a:p>
                    <a:p>
                      <a:pPr>
                        <a:lnSpc>
                          <a:spcPct val="106000"/>
                        </a:lnSpc>
                        <a:spcAft>
                          <a:spcPts val="800"/>
                        </a:spcAft>
                      </a:pPr>
                      <a:r>
                        <a:rPr lang="en-US" sz="1400" dirty="0">
                          <a:effectLst/>
                        </a:rPr>
                        <a:t> </a:t>
                      </a:r>
                    </a:p>
                    <a:p>
                      <a:pPr>
                        <a:lnSpc>
                          <a:spcPct val="106000"/>
                        </a:lnSpc>
                        <a:spcAft>
                          <a:spcPts val="800"/>
                        </a:spcAft>
                      </a:pPr>
                      <a:r>
                        <a:rPr lang="en-US" sz="1400" dirty="0">
                          <a:effectLst/>
                        </a:rPr>
                        <a:t> </a:t>
                      </a:r>
                    </a:p>
                    <a:p>
                      <a:pPr>
                        <a:lnSpc>
                          <a:spcPct val="106000"/>
                        </a:lnSpc>
                        <a:spcAft>
                          <a:spcPts val="800"/>
                        </a:spcAft>
                      </a:pPr>
                      <a:r>
                        <a:rPr lang="en-US" sz="1400" dirty="0">
                          <a:effectLst/>
                        </a:rPr>
                        <a:t> </a:t>
                      </a:r>
                    </a:p>
                    <a:p>
                      <a:pPr>
                        <a:lnSpc>
                          <a:spcPct val="106000"/>
                        </a:lnSpc>
                        <a:spcAft>
                          <a:spcPts val="800"/>
                        </a:spcAft>
                      </a:pPr>
                      <a:r>
                        <a:rPr lang="en-US" sz="1400" dirty="0">
                          <a:effectLst/>
                        </a:rPr>
                        <a:t> </a:t>
                      </a:r>
                    </a:p>
                    <a:p>
                      <a:pPr>
                        <a:lnSpc>
                          <a:spcPct val="106000"/>
                        </a:lnSpc>
                        <a:spcAft>
                          <a:spcPts val="800"/>
                        </a:spcAft>
                      </a:pPr>
                      <a:r>
                        <a:rPr lang="en-US" sz="1400" dirty="0">
                          <a:effectLst/>
                        </a:rPr>
                        <a:t> </a:t>
                      </a:r>
                    </a:p>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719" marR="36719" marT="0" marB="0"/>
                </a:tc>
                <a:extLst>
                  <a:ext uri="{0D108BD9-81ED-4DB2-BD59-A6C34878D82A}">
                    <a16:rowId xmlns:a16="http://schemas.microsoft.com/office/drawing/2014/main" val="1064023213"/>
                  </a:ext>
                </a:extLst>
              </a:tr>
              <a:tr h="230264">
                <a:tc gridSpan="3">
                  <a:txBody>
                    <a:bodyPr/>
                    <a:lstStyle/>
                    <a:p>
                      <a:pPr>
                        <a:lnSpc>
                          <a:spcPct val="106000"/>
                        </a:lnSpc>
                        <a:spcAft>
                          <a:spcPts val="800"/>
                        </a:spcAft>
                      </a:pPr>
                      <a:r>
                        <a:rPr lang="en-US" sz="1400" dirty="0">
                          <a:effectLst/>
                        </a:rPr>
                        <a:t>PLAN</a:t>
                      </a:r>
                      <a:endParaRPr lang="en-US" sz="1400" dirty="0">
                        <a:effectLst/>
                        <a:latin typeface="Calibri" panose="020F0502020204030204" pitchFamily="34" charset="0"/>
                        <a:ea typeface="Calibri" panose="020F0502020204030204" pitchFamily="34" charset="0"/>
                      </a:endParaRPr>
                    </a:p>
                  </a:txBody>
                  <a:tcPr marL="36719" marR="3671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74488"/>
                  </a:ext>
                </a:extLst>
              </a:tr>
              <a:tr h="1665242">
                <a:tc>
                  <a:txBody>
                    <a:bodyPr/>
                    <a:lstStyle/>
                    <a:p>
                      <a:pPr>
                        <a:lnSpc>
                          <a:spcPct val="106000"/>
                        </a:lnSpc>
                        <a:spcAft>
                          <a:spcPts val="800"/>
                        </a:spcAft>
                      </a:pPr>
                      <a:r>
                        <a:rPr lang="en-US" sz="1400" dirty="0">
                          <a:effectLst/>
                        </a:rPr>
                        <a:t>What are the next steps to achieve this goal? </a:t>
                      </a:r>
                      <a:endParaRPr lang="en-US" sz="1400" dirty="0">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400" dirty="0">
                          <a:effectLst/>
                        </a:rPr>
                        <a:t>What are the following steps to achieve this goal?</a:t>
                      </a:r>
                      <a:endParaRPr lang="en-US" sz="1400" dirty="0">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400" dirty="0">
                          <a:effectLst/>
                        </a:rPr>
                        <a:t>Predict what will happen when you take these steps.</a:t>
                      </a:r>
                    </a:p>
                    <a:p>
                      <a:pPr>
                        <a:lnSpc>
                          <a:spcPct val="106000"/>
                        </a:lnSpc>
                        <a:spcAft>
                          <a:spcPts val="800"/>
                        </a:spcAft>
                      </a:pPr>
                      <a:r>
                        <a:rPr lang="en-US" sz="1400" dirty="0">
                          <a:effectLst/>
                        </a:rPr>
                        <a:t> </a:t>
                      </a:r>
                    </a:p>
                    <a:p>
                      <a:pPr>
                        <a:lnSpc>
                          <a:spcPct val="106000"/>
                        </a:lnSpc>
                        <a:spcAft>
                          <a:spcPts val="800"/>
                        </a:spcAft>
                      </a:pPr>
                      <a:r>
                        <a:rPr lang="en-US" sz="1400" dirty="0">
                          <a:effectLst/>
                        </a:rPr>
                        <a:t> </a:t>
                      </a:r>
                    </a:p>
                    <a:p>
                      <a:pPr>
                        <a:lnSpc>
                          <a:spcPct val="106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36719" marR="36719" marT="0" marB="0"/>
                </a:tc>
                <a:extLst>
                  <a:ext uri="{0D108BD9-81ED-4DB2-BD59-A6C34878D82A}">
                    <a16:rowId xmlns:a16="http://schemas.microsoft.com/office/drawing/2014/main" val="350573466"/>
                  </a:ext>
                </a:extLst>
              </a:tr>
            </a:tbl>
          </a:graphicData>
        </a:graphic>
      </p:graphicFrame>
      <p:sp>
        <p:nvSpPr>
          <p:cNvPr id="17" name="TextBox 16">
            <a:extLst>
              <a:ext uri="{FF2B5EF4-FFF2-40B4-BE49-F238E27FC236}">
                <a16:creationId xmlns:a16="http://schemas.microsoft.com/office/drawing/2014/main" id="{7CEC46B9-3C47-467E-A5B3-5DBBF23D6987}"/>
              </a:ext>
            </a:extLst>
          </p:cNvPr>
          <p:cNvSpPr txBox="1"/>
          <p:nvPr/>
        </p:nvSpPr>
        <p:spPr>
          <a:xfrm>
            <a:off x="955566" y="1256124"/>
            <a:ext cx="60960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Plan-Do-Study-Act template</a:t>
            </a:r>
            <a:endParaRPr kumimoji="0" lang="en-US" altLang="en-US" sz="36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6347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graphicFrame>
        <p:nvGraphicFramePr>
          <p:cNvPr id="4" name="Table 3">
            <a:extLst>
              <a:ext uri="{FF2B5EF4-FFF2-40B4-BE49-F238E27FC236}">
                <a16:creationId xmlns:a16="http://schemas.microsoft.com/office/drawing/2014/main" id="{991870DF-096C-48A7-93C6-4C2EEF826E1B}"/>
              </a:ext>
            </a:extLst>
          </p:cNvPr>
          <p:cNvGraphicFramePr>
            <a:graphicFrameLocks noGrp="1"/>
          </p:cNvGraphicFramePr>
          <p:nvPr>
            <p:extLst>
              <p:ext uri="{D42A27DB-BD31-4B8C-83A1-F6EECF244321}">
                <p14:modId xmlns:p14="http://schemas.microsoft.com/office/powerpoint/2010/main" val="2977552886"/>
              </p:ext>
            </p:extLst>
          </p:nvPr>
        </p:nvGraphicFramePr>
        <p:xfrm>
          <a:off x="1069447" y="1759445"/>
          <a:ext cx="10231156" cy="4114674"/>
        </p:xfrm>
        <a:graphic>
          <a:graphicData uri="http://schemas.openxmlformats.org/drawingml/2006/table">
            <a:tbl>
              <a:tblPr bandRow="1">
                <a:tableStyleId>{5940675A-B579-460E-94D1-54222C63F5DA}</a:tableStyleId>
              </a:tblPr>
              <a:tblGrid>
                <a:gridCol w="3409860">
                  <a:extLst>
                    <a:ext uri="{9D8B030D-6E8A-4147-A177-3AD203B41FA5}">
                      <a16:colId xmlns:a16="http://schemas.microsoft.com/office/drawing/2014/main" val="3455115106"/>
                    </a:ext>
                  </a:extLst>
                </a:gridCol>
                <a:gridCol w="3410648">
                  <a:extLst>
                    <a:ext uri="{9D8B030D-6E8A-4147-A177-3AD203B41FA5}">
                      <a16:colId xmlns:a16="http://schemas.microsoft.com/office/drawing/2014/main" val="149499929"/>
                    </a:ext>
                  </a:extLst>
                </a:gridCol>
                <a:gridCol w="3410648">
                  <a:extLst>
                    <a:ext uri="{9D8B030D-6E8A-4147-A177-3AD203B41FA5}">
                      <a16:colId xmlns:a16="http://schemas.microsoft.com/office/drawing/2014/main" val="1171026443"/>
                    </a:ext>
                  </a:extLst>
                </a:gridCol>
              </a:tblGrid>
              <a:tr h="2219168">
                <a:tc>
                  <a:txBody>
                    <a:bodyPr/>
                    <a:lstStyle/>
                    <a:p>
                      <a:pPr>
                        <a:lnSpc>
                          <a:spcPct val="106000"/>
                        </a:lnSpc>
                        <a:spcAft>
                          <a:spcPts val="800"/>
                        </a:spcAft>
                      </a:pPr>
                      <a:r>
                        <a:rPr lang="en-US" sz="1200" dirty="0">
                          <a:effectLst/>
                        </a:rPr>
                        <a:t>What is the goal? What are we trying to accomplish?</a:t>
                      </a:r>
                    </a:p>
                    <a:p>
                      <a:r>
                        <a:rPr lang="en-US" sz="1200" kern="1200" dirty="0">
                          <a:solidFill>
                            <a:srgbClr val="0070C0"/>
                          </a:solidFill>
                          <a:effectLst/>
                          <a:latin typeface="+mn-lt"/>
                          <a:ea typeface="+mn-ea"/>
                          <a:cs typeface="+mn-cs"/>
                        </a:rPr>
                        <a:t>Problem 1: improve the safety of students commute to school.</a:t>
                      </a:r>
                    </a:p>
                  </a:txBody>
                  <a:tcPr marL="36719" marR="36719" marT="0" marB="0"/>
                </a:tc>
                <a:tc>
                  <a:txBody>
                    <a:bodyPr/>
                    <a:lstStyle/>
                    <a:p>
                      <a:pPr>
                        <a:lnSpc>
                          <a:spcPct val="106000"/>
                        </a:lnSpc>
                        <a:spcAft>
                          <a:spcPts val="800"/>
                        </a:spcAft>
                      </a:pPr>
                      <a:r>
                        <a:rPr lang="en-US" sz="1200" dirty="0">
                          <a:effectLst/>
                        </a:rPr>
                        <a:t>What changes might we introduce and why?</a:t>
                      </a:r>
                    </a:p>
                    <a:p>
                      <a:r>
                        <a:rPr lang="en-US" sz="1200" kern="1200" dirty="0">
                          <a:solidFill>
                            <a:srgbClr val="0070C0"/>
                          </a:solidFill>
                          <a:effectLst/>
                          <a:latin typeface="+mn-lt"/>
                          <a:ea typeface="+mn-ea"/>
                          <a:cs typeface="+mn-cs"/>
                        </a:rPr>
                        <a:t>Problem 1: </a:t>
                      </a:r>
                    </a:p>
                    <a:p>
                      <a:r>
                        <a:rPr lang="en-US" sz="1200" kern="1200" dirty="0">
                          <a:solidFill>
                            <a:srgbClr val="0070C0"/>
                          </a:solidFill>
                          <a:effectLst/>
                          <a:latin typeface="+mn-lt"/>
                          <a:ea typeface="+mn-ea"/>
                          <a:cs typeface="+mn-cs"/>
                        </a:rPr>
                        <a:t>1. assign a group of local volunteers to monitor the commute path to school, acting as chaperons for the students on the school path.</a:t>
                      </a:r>
                    </a:p>
                    <a:p>
                      <a:r>
                        <a:rPr lang="en-US" sz="1200" kern="1200" dirty="0">
                          <a:solidFill>
                            <a:srgbClr val="0070C0"/>
                          </a:solidFill>
                          <a:effectLst/>
                          <a:latin typeface="+mn-lt"/>
                          <a:ea typeface="+mn-ea"/>
                          <a:cs typeface="+mn-cs"/>
                        </a:rPr>
                        <a:t>2. collaborate with local religious leaders, police leaders, and others to encourage families to send students to schools.</a:t>
                      </a:r>
                    </a:p>
                    <a:p>
                      <a:r>
                        <a:rPr lang="en-US" sz="1200" kern="1200" dirty="0">
                          <a:solidFill>
                            <a:srgbClr val="0070C0"/>
                          </a:solidFill>
                          <a:effectLst/>
                          <a:latin typeface="+mn-lt"/>
                          <a:ea typeface="+mn-ea"/>
                          <a:cs typeface="+mn-cs"/>
                        </a:rPr>
                        <a:t>3. students/ teachers/ parents walk in groups to be safe.</a:t>
                      </a:r>
                    </a:p>
                    <a:p>
                      <a:r>
                        <a:rPr lang="en-US" sz="1200" kern="1200" dirty="0">
                          <a:solidFill>
                            <a:srgbClr val="0070C0"/>
                          </a:solidFill>
                          <a:effectLst/>
                          <a:latin typeface="+mn-lt"/>
                          <a:ea typeface="+mn-ea"/>
                          <a:cs typeface="+mn-cs"/>
                        </a:rPr>
                        <a:t>[trainers, what else can you add here.] </a:t>
                      </a:r>
                    </a:p>
                  </a:txBody>
                  <a:tcPr marL="36719" marR="36719" marT="0" marB="0"/>
                </a:tc>
                <a:tc>
                  <a:txBody>
                    <a:bodyPr/>
                    <a:lstStyle/>
                    <a:p>
                      <a:pPr>
                        <a:lnSpc>
                          <a:spcPct val="106000"/>
                        </a:lnSpc>
                        <a:spcAft>
                          <a:spcPts val="800"/>
                        </a:spcAft>
                      </a:pPr>
                      <a:r>
                        <a:rPr lang="en-US" sz="1200" dirty="0">
                          <a:effectLst/>
                        </a:rPr>
                        <a:t>How will we know when we have accomplished our goal? </a:t>
                      </a:r>
                    </a:p>
                    <a:p>
                      <a:r>
                        <a:rPr lang="en-US" sz="1200" kern="1200" dirty="0">
                          <a:solidFill>
                            <a:srgbClr val="0070C0"/>
                          </a:solidFill>
                          <a:effectLst/>
                          <a:latin typeface="+mn-lt"/>
                          <a:ea typeface="+mn-ea"/>
                          <a:cs typeface="+mn-cs"/>
                        </a:rPr>
                        <a:t>Problem 1: </a:t>
                      </a:r>
                    </a:p>
                    <a:p>
                      <a:r>
                        <a:rPr lang="en-US" sz="1200" kern="1200" dirty="0">
                          <a:solidFill>
                            <a:srgbClr val="0070C0"/>
                          </a:solidFill>
                          <a:effectLst/>
                          <a:latin typeface="+mn-lt"/>
                          <a:ea typeface="+mn-ea"/>
                          <a:cs typeface="+mn-cs"/>
                        </a:rPr>
                        <a:t>Students would be able to come to school without any violence related events for at least a year.</a:t>
                      </a:r>
                    </a:p>
                    <a:p>
                      <a:r>
                        <a:rPr lang="en-US" sz="1200" kern="1200" dirty="0">
                          <a:solidFill>
                            <a:srgbClr val="0070C0"/>
                          </a:solidFill>
                          <a:effectLst/>
                          <a:latin typeface="+mn-lt"/>
                          <a:ea typeface="+mn-ea"/>
                          <a:cs typeface="+mn-cs"/>
                        </a:rPr>
                        <a:t>Even without chaperons, students feel safe in commuting to schools.</a:t>
                      </a:r>
                    </a:p>
                    <a:p>
                      <a:pPr>
                        <a:lnSpc>
                          <a:spcPct val="106000"/>
                        </a:lnSpc>
                        <a:spcAft>
                          <a:spcPts val="800"/>
                        </a:spcAft>
                      </a:pPr>
                      <a:r>
                        <a:rPr lang="en-US" sz="1200" dirty="0">
                          <a:effectLst/>
                        </a:rPr>
                        <a:t> </a:t>
                      </a:r>
                    </a:p>
                    <a:p>
                      <a:pPr>
                        <a:lnSpc>
                          <a:spcPct val="106000"/>
                        </a:lnSpc>
                        <a:spcAft>
                          <a:spcPts val="800"/>
                        </a:spcAft>
                      </a:pPr>
                      <a:r>
                        <a:rPr lang="en-US" sz="1200" dirty="0">
                          <a:effectLst/>
                        </a:rPr>
                        <a:t> </a:t>
                      </a:r>
                    </a:p>
                    <a:p>
                      <a:pPr>
                        <a:lnSpc>
                          <a:spcPct val="106000"/>
                        </a:lnSpc>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36719" marR="36719" marT="0" marB="0"/>
                </a:tc>
                <a:extLst>
                  <a:ext uri="{0D108BD9-81ED-4DB2-BD59-A6C34878D82A}">
                    <a16:rowId xmlns:a16="http://schemas.microsoft.com/office/drawing/2014/main" val="1064023213"/>
                  </a:ext>
                </a:extLst>
              </a:tr>
              <a:tr h="230264">
                <a:tc gridSpan="3">
                  <a:txBody>
                    <a:bodyPr/>
                    <a:lstStyle/>
                    <a:p>
                      <a:pPr>
                        <a:lnSpc>
                          <a:spcPct val="106000"/>
                        </a:lnSpc>
                        <a:spcAft>
                          <a:spcPts val="800"/>
                        </a:spcAft>
                      </a:pPr>
                      <a:r>
                        <a:rPr lang="en-US" sz="1200" dirty="0">
                          <a:effectLst/>
                        </a:rPr>
                        <a:t>PLAN</a:t>
                      </a:r>
                      <a:endParaRPr lang="en-US" sz="1200" dirty="0">
                        <a:effectLst/>
                        <a:latin typeface="Calibri" panose="020F0502020204030204" pitchFamily="34" charset="0"/>
                        <a:ea typeface="Calibri" panose="020F0502020204030204" pitchFamily="34" charset="0"/>
                      </a:endParaRPr>
                    </a:p>
                  </a:txBody>
                  <a:tcPr marL="36719" marR="3671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74488"/>
                  </a:ext>
                </a:extLst>
              </a:tr>
              <a:tr h="1665242">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What are the next steps to achieve this goal? </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1: </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Reach out to religious leaders and local police officials to discuss the issue.</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Reach out to local leaders and parents for volunteers to chaperon students to schools.</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What are the following steps to achieve this goal?</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1:</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Identify the staff who will take this role on. Plan a timeline to implement this.</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Predict what will happen when you take these steps.</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1:</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There will be curiosity around the initiative, and backlash from folks who don’t want to send students to school/ participate in this initiative. There will also be some encouragement from like-minded folks.</a:t>
                      </a:r>
                      <a:endParaRPr lang="en-US" sz="1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0573466"/>
                  </a:ext>
                </a:extLst>
              </a:tr>
            </a:tbl>
          </a:graphicData>
        </a:graphic>
      </p:graphicFrame>
      <p:sp>
        <p:nvSpPr>
          <p:cNvPr id="17" name="TextBox 16">
            <a:extLst>
              <a:ext uri="{FF2B5EF4-FFF2-40B4-BE49-F238E27FC236}">
                <a16:creationId xmlns:a16="http://schemas.microsoft.com/office/drawing/2014/main" id="{7CEC46B9-3C47-467E-A5B3-5DBBF23D6987}"/>
              </a:ext>
            </a:extLst>
          </p:cNvPr>
          <p:cNvSpPr txBox="1"/>
          <p:nvPr/>
        </p:nvSpPr>
        <p:spPr>
          <a:xfrm>
            <a:off x="955566" y="1256124"/>
            <a:ext cx="10345036" cy="400110"/>
          </a:xfrm>
          <a:prstGeom prst="rect">
            <a:avLst/>
          </a:prstGeom>
          <a:noFill/>
        </p:spPr>
        <p:txBody>
          <a:bodyPr wrap="square">
            <a:spAutoFit/>
          </a:bodyPr>
          <a:lstStyle/>
          <a:p>
            <a:pPr eaLnBrk="0" fontAlgn="base" hangingPunct="0">
              <a:spcBef>
                <a:spcPct val="0"/>
              </a:spcBef>
              <a:spcAft>
                <a:spcPct val="0"/>
              </a:spcAft>
            </a:pPr>
            <a:r>
              <a:rPr kumimoji="0" lang="en-US" altLang="en-US" sz="200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Plan-Do-Study-Act </a:t>
            </a:r>
            <a:r>
              <a:rPr lang="en-US" altLang="en-US" sz="2000" dirty="0">
                <a:latin typeface="Calibri" panose="020F0502020204030204" pitchFamily="34" charset="0"/>
                <a:ea typeface="Times New Roman" panose="02020603050405020304" pitchFamily="18" charset="0"/>
                <a:cs typeface="Calibri" panose="020F0502020204030204" pitchFamily="34" charset="0"/>
              </a:rPr>
              <a:t>SAMPLE:</a:t>
            </a:r>
            <a:endParaRPr kumimoji="0" lang="en-US" altLang="en-US" sz="36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64076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3EE06-1AF4-414A-9382-0AABB3C7A428}"/>
              </a:ext>
            </a:extLst>
          </p:cNvPr>
          <p:cNvGrpSpPr/>
          <p:nvPr/>
        </p:nvGrpSpPr>
        <p:grpSpPr>
          <a:xfrm>
            <a:off x="469860" y="-44898"/>
            <a:ext cx="11155317" cy="6799441"/>
            <a:chOff x="469860" y="-44898"/>
            <a:chExt cx="11155317" cy="6799441"/>
          </a:xfrm>
        </p:grpSpPr>
        <p:grpSp>
          <p:nvGrpSpPr>
            <p:cNvPr id="16" name="Group 15">
              <a:extLst>
                <a:ext uri="{FF2B5EF4-FFF2-40B4-BE49-F238E27FC236}">
                  <a16:creationId xmlns:a16="http://schemas.microsoft.com/office/drawing/2014/main" id="{75690689-D487-4B15-9A97-83E40D256C35}"/>
                </a:ext>
              </a:extLst>
            </p:cNvPr>
            <p:cNvGrpSpPr/>
            <p:nvPr/>
          </p:nvGrpSpPr>
          <p:grpSpPr>
            <a:xfrm>
              <a:off x="652378" y="-44898"/>
              <a:ext cx="10972799" cy="1433174"/>
              <a:chOff x="652378" y="103457"/>
              <a:chExt cx="10972799" cy="1433174"/>
            </a:xfrm>
          </p:grpSpPr>
          <p:grpSp>
            <p:nvGrpSpPr>
              <p:cNvPr id="10" name="Group 9">
                <a:extLst>
                  <a:ext uri="{FF2B5EF4-FFF2-40B4-BE49-F238E27FC236}">
                    <a16:creationId xmlns:a16="http://schemas.microsoft.com/office/drawing/2014/main" id="{BBB3C2C5-4E40-48DB-B901-2A2BF6AACC61}"/>
                  </a:ext>
                </a:extLst>
              </p:cNvPr>
              <p:cNvGrpSpPr/>
              <p:nvPr/>
            </p:nvGrpSpPr>
            <p:grpSpPr>
              <a:xfrm>
                <a:off x="652378" y="103457"/>
                <a:ext cx="10972799" cy="1433174"/>
                <a:chOff x="153670" y="2406650"/>
                <a:chExt cx="7105650" cy="1410335"/>
              </a:xfrm>
            </p:grpSpPr>
            <p:pic>
              <p:nvPicPr>
                <p:cNvPr id="11" name="Picture 10">
                  <a:extLst>
                    <a:ext uri="{FF2B5EF4-FFF2-40B4-BE49-F238E27FC236}">
                      <a16:creationId xmlns:a16="http://schemas.microsoft.com/office/drawing/2014/main" id="{EF1F03A1-FDB6-43E0-BB83-73675C2A32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860DA248-757C-4333-8085-F49AD0DA4979}"/>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622B198-88E0-48F4-A4E6-02AA8A49270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4FA5CAF2-73E1-4539-98D3-28D41400552E}"/>
                  </a:ext>
                </a:extLst>
              </p:cNvPr>
              <p:cNvPicPr>
                <a:picLocks noChangeAspect="1"/>
              </p:cNvPicPr>
              <p:nvPr/>
            </p:nvPicPr>
            <p:blipFill>
              <a:blip r:embed="rId5"/>
              <a:stretch>
                <a:fillRect/>
              </a:stretch>
            </p:blipFill>
            <p:spPr>
              <a:xfrm>
                <a:off x="955566" y="170466"/>
                <a:ext cx="1008122" cy="1008122"/>
              </a:xfrm>
              <a:prstGeom prst="rect">
                <a:avLst/>
              </a:prstGeom>
            </p:spPr>
          </p:pic>
        </p:grpSp>
        <p:pic>
          <p:nvPicPr>
            <p:cNvPr id="15" name="Picture 14">
              <a:extLst>
                <a:ext uri="{FF2B5EF4-FFF2-40B4-BE49-F238E27FC236}">
                  <a16:creationId xmlns:a16="http://schemas.microsoft.com/office/drawing/2014/main" id="{E0B6FF08-856C-424E-9AF8-C9C9F791E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grpSp>
      <p:graphicFrame>
        <p:nvGraphicFramePr>
          <p:cNvPr id="4" name="Table 3">
            <a:extLst>
              <a:ext uri="{FF2B5EF4-FFF2-40B4-BE49-F238E27FC236}">
                <a16:creationId xmlns:a16="http://schemas.microsoft.com/office/drawing/2014/main" id="{991870DF-096C-48A7-93C6-4C2EEF826E1B}"/>
              </a:ext>
            </a:extLst>
          </p:cNvPr>
          <p:cNvGraphicFramePr>
            <a:graphicFrameLocks noGrp="1"/>
          </p:cNvGraphicFramePr>
          <p:nvPr>
            <p:extLst>
              <p:ext uri="{D42A27DB-BD31-4B8C-83A1-F6EECF244321}">
                <p14:modId xmlns:p14="http://schemas.microsoft.com/office/powerpoint/2010/main" val="3344681469"/>
              </p:ext>
            </p:extLst>
          </p:nvPr>
        </p:nvGraphicFramePr>
        <p:xfrm>
          <a:off x="1069447" y="1759446"/>
          <a:ext cx="10231156" cy="4097004"/>
        </p:xfrm>
        <a:graphic>
          <a:graphicData uri="http://schemas.openxmlformats.org/drawingml/2006/table">
            <a:tbl>
              <a:tblPr bandRow="1">
                <a:tableStyleId>{5940675A-B579-460E-94D1-54222C63F5DA}</a:tableStyleId>
              </a:tblPr>
              <a:tblGrid>
                <a:gridCol w="3409860">
                  <a:extLst>
                    <a:ext uri="{9D8B030D-6E8A-4147-A177-3AD203B41FA5}">
                      <a16:colId xmlns:a16="http://schemas.microsoft.com/office/drawing/2014/main" val="3455115106"/>
                    </a:ext>
                  </a:extLst>
                </a:gridCol>
                <a:gridCol w="3410648">
                  <a:extLst>
                    <a:ext uri="{9D8B030D-6E8A-4147-A177-3AD203B41FA5}">
                      <a16:colId xmlns:a16="http://schemas.microsoft.com/office/drawing/2014/main" val="149499929"/>
                    </a:ext>
                  </a:extLst>
                </a:gridCol>
                <a:gridCol w="3410648">
                  <a:extLst>
                    <a:ext uri="{9D8B030D-6E8A-4147-A177-3AD203B41FA5}">
                      <a16:colId xmlns:a16="http://schemas.microsoft.com/office/drawing/2014/main" val="1171026443"/>
                    </a:ext>
                  </a:extLst>
                </a:gridCol>
              </a:tblGrid>
              <a:tr h="2267805">
                <a:tc>
                  <a:txBody>
                    <a:bodyPr/>
                    <a:lstStyle/>
                    <a:p>
                      <a:pPr>
                        <a:lnSpc>
                          <a:spcPct val="106000"/>
                        </a:lnSpc>
                        <a:spcAft>
                          <a:spcPts val="800"/>
                        </a:spcAft>
                      </a:pPr>
                      <a:r>
                        <a:rPr lang="en-US" sz="1200" dirty="0">
                          <a:effectLst/>
                        </a:rPr>
                        <a:t>What is the goal? What are we trying to accomplish?</a:t>
                      </a:r>
                    </a:p>
                    <a:p>
                      <a:r>
                        <a:rPr lang="en-US" sz="1200" kern="1200" dirty="0">
                          <a:solidFill>
                            <a:srgbClr val="0070C0"/>
                          </a:solidFill>
                          <a:effectLst/>
                          <a:latin typeface="+mn-lt"/>
                          <a:ea typeface="+mn-ea"/>
                          <a:cs typeface="+mn-cs"/>
                        </a:rPr>
                        <a:t>Problem 2: Increase students’ participation by asking more questions in class. </a:t>
                      </a:r>
                      <a:endParaRPr lang="en-US" sz="1200" dirty="0">
                        <a:solidFill>
                          <a:srgbClr val="0070C0"/>
                        </a:solidFill>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200" dirty="0">
                          <a:effectLst/>
                        </a:rPr>
                        <a:t>What changes might we introduce and why?</a:t>
                      </a:r>
                    </a:p>
                    <a:p>
                      <a:r>
                        <a:rPr lang="en-US" sz="1200" kern="1200" dirty="0">
                          <a:solidFill>
                            <a:srgbClr val="0070C0"/>
                          </a:solidFill>
                          <a:effectLst/>
                          <a:latin typeface="+mn-lt"/>
                          <a:ea typeface="+mn-ea"/>
                          <a:cs typeface="+mn-cs"/>
                        </a:rPr>
                        <a:t>Problem 2:</a:t>
                      </a:r>
                    </a:p>
                    <a:p>
                      <a:r>
                        <a:rPr lang="en-US" sz="1200" kern="1200" dirty="0">
                          <a:solidFill>
                            <a:srgbClr val="0070C0"/>
                          </a:solidFill>
                          <a:effectLst/>
                          <a:latin typeface="+mn-lt"/>
                          <a:ea typeface="+mn-ea"/>
                          <a:cs typeface="+mn-cs"/>
                        </a:rPr>
                        <a:t>1. assign explicit question preparing time to students during lesson.</a:t>
                      </a:r>
                    </a:p>
                    <a:p>
                      <a:r>
                        <a:rPr lang="en-US" sz="1200" kern="1200" dirty="0">
                          <a:solidFill>
                            <a:srgbClr val="0070C0"/>
                          </a:solidFill>
                          <a:effectLst/>
                          <a:latin typeface="+mn-lt"/>
                          <a:ea typeface="+mn-ea"/>
                          <a:cs typeface="+mn-cs"/>
                        </a:rPr>
                        <a:t>2. model asking questions by giving answers to students</a:t>
                      </a:r>
                    </a:p>
                    <a:p>
                      <a:r>
                        <a:rPr lang="en-US" sz="1200" kern="1200" dirty="0">
                          <a:solidFill>
                            <a:srgbClr val="0070C0"/>
                          </a:solidFill>
                          <a:effectLst/>
                          <a:latin typeface="+mn-lt"/>
                          <a:ea typeface="+mn-ea"/>
                          <a:cs typeface="+mn-cs"/>
                        </a:rPr>
                        <a:t>3. have students ask and answer questions to each other.</a:t>
                      </a:r>
                    </a:p>
                    <a:p>
                      <a:r>
                        <a:rPr lang="en-US" sz="1200" kern="1200" dirty="0">
                          <a:solidFill>
                            <a:srgbClr val="0070C0"/>
                          </a:solidFill>
                          <a:effectLst/>
                          <a:latin typeface="+mn-lt"/>
                          <a:ea typeface="+mn-ea"/>
                          <a:cs typeface="+mn-cs"/>
                        </a:rPr>
                        <a:t>4. train teachers to ask deeper questions using Bloom’s taxonomy.</a:t>
                      </a:r>
                      <a:endParaRPr lang="en-US" sz="1200" dirty="0">
                        <a:effectLst/>
                        <a:latin typeface="Calibri" panose="020F0502020204030204" pitchFamily="34" charset="0"/>
                        <a:ea typeface="Calibri" panose="020F0502020204030204" pitchFamily="34" charset="0"/>
                      </a:endParaRPr>
                    </a:p>
                  </a:txBody>
                  <a:tcPr marL="36719" marR="36719" marT="0" marB="0"/>
                </a:tc>
                <a:tc>
                  <a:txBody>
                    <a:bodyPr/>
                    <a:lstStyle/>
                    <a:p>
                      <a:pPr>
                        <a:lnSpc>
                          <a:spcPct val="106000"/>
                        </a:lnSpc>
                        <a:spcAft>
                          <a:spcPts val="800"/>
                        </a:spcAft>
                      </a:pPr>
                      <a:r>
                        <a:rPr lang="en-US" sz="1200" dirty="0">
                          <a:effectLst/>
                        </a:rPr>
                        <a:t>How will we know when we have accomplished our goal? </a:t>
                      </a:r>
                    </a:p>
                    <a:p>
                      <a:r>
                        <a:rPr lang="en-US" sz="1200" kern="1200" dirty="0">
                          <a:solidFill>
                            <a:srgbClr val="0070C0"/>
                          </a:solidFill>
                          <a:effectLst/>
                          <a:latin typeface="+mn-lt"/>
                          <a:ea typeface="+mn-ea"/>
                          <a:cs typeface="+mn-cs"/>
                        </a:rPr>
                        <a:t>Problem 2:</a:t>
                      </a:r>
                    </a:p>
                    <a:p>
                      <a:r>
                        <a:rPr lang="en-US" sz="1200" kern="1200" dirty="0">
                          <a:solidFill>
                            <a:srgbClr val="0070C0"/>
                          </a:solidFill>
                          <a:effectLst/>
                          <a:latin typeface="+mn-lt"/>
                          <a:ea typeface="+mn-ea"/>
                          <a:cs typeface="+mn-cs"/>
                        </a:rPr>
                        <a:t>Student questioning in class increases by 50% on average per class. This can be tracked using student learning data. </a:t>
                      </a:r>
                      <a:r>
                        <a:rPr lang="en-US" sz="1200" dirty="0">
                          <a:effectLst/>
                        </a:rPr>
                        <a:t> </a:t>
                      </a:r>
                    </a:p>
                    <a:p>
                      <a:pPr>
                        <a:lnSpc>
                          <a:spcPct val="106000"/>
                        </a:lnSpc>
                        <a:spcAft>
                          <a:spcPts val="800"/>
                        </a:spcAft>
                      </a:pPr>
                      <a:r>
                        <a:rPr lang="en-US" sz="1200" dirty="0">
                          <a:effectLst/>
                        </a:rPr>
                        <a:t> </a:t>
                      </a:r>
                    </a:p>
                    <a:p>
                      <a:pPr>
                        <a:lnSpc>
                          <a:spcPct val="106000"/>
                        </a:lnSpc>
                        <a:spcAft>
                          <a:spcPts val="800"/>
                        </a:spcAft>
                      </a:pPr>
                      <a:r>
                        <a:rPr lang="en-US" sz="1200" dirty="0">
                          <a:effectLst/>
                        </a:rPr>
                        <a:t> </a:t>
                      </a:r>
                    </a:p>
                    <a:p>
                      <a:pPr>
                        <a:lnSpc>
                          <a:spcPct val="106000"/>
                        </a:lnSpc>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36719" marR="36719" marT="0" marB="0"/>
                </a:tc>
                <a:extLst>
                  <a:ext uri="{0D108BD9-81ED-4DB2-BD59-A6C34878D82A}">
                    <a16:rowId xmlns:a16="http://schemas.microsoft.com/office/drawing/2014/main" val="1064023213"/>
                  </a:ext>
                </a:extLst>
              </a:tr>
              <a:tr h="222209">
                <a:tc gridSpan="3">
                  <a:txBody>
                    <a:bodyPr/>
                    <a:lstStyle/>
                    <a:p>
                      <a:pPr>
                        <a:lnSpc>
                          <a:spcPct val="106000"/>
                        </a:lnSpc>
                        <a:spcAft>
                          <a:spcPts val="800"/>
                        </a:spcAft>
                      </a:pPr>
                      <a:r>
                        <a:rPr lang="en-US" sz="1200" dirty="0">
                          <a:effectLst/>
                        </a:rPr>
                        <a:t>PLAN</a:t>
                      </a:r>
                      <a:endParaRPr lang="en-US" sz="1200" dirty="0">
                        <a:effectLst/>
                        <a:latin typeface="Calibri" panose="020F0502020204030204" pitchFamily="34" charset="0"/>
                        <a:ea typeface="Calibri" panose="020F0502020204030204" pitchFamily="34" charset="0"/>
                      </a:endParaRPr>
                    </a:p>
                  </a:txBody>
                  <a:tcPr marL="36719" marR="3671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74488"/>
                  </a:ext>
                </a:extLst>
              </a:tr>
              <a:tr h="1606990">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What are the next steps to achieve this goal? </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2:</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Request few teachers from the district to model a questioning session for other teachers.</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Create “wonder wall” type areas to ask questions.</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What are the following steps to achieve this goal?</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2:</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Conduct sessions for teachers on Bloom’s taxonomy to facilitate them to ask deeper questions. </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6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Predict what will happen when you take these steps.</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Problem 2:</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Teachers will develop their questioning ability. </a:t>
                      </a:r>
                      <a:endParaRPr lang="en-US" sz="1200" dirty="0">
                        <a:effectLst/>
                        <a:latin typeface="Calibri" panose="020F0502020204030204" pitchFamily="34" charset="0"/>
                        <a:ea typeface="Calibri" panose="020F0502020204030204" pitchFamily="34" charset="0"/>
                      </a:endParaRPr>
                    </a:p>
                    <a:p>
                      <a:pPr>
                        <a:lnSpc>
                          <a:spcPct val="106000"/>
                        </a:lnSpc>
                        <a:spcAft>
                          <a:spcPts val="800"/>
                        </a:spcAft>
                      </a:pPr>
                      <a:r>
                        <a:rPr lang="en-US"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Some students will start participating. </a:t>
                      </a:r>
                      <a:endParaRPr lang="en-US" sz="1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0573466"/>
                  </a:ext>
                </a:extLst>
              </a:tr>
            </a:tbl>
          </a:graphicData>
        </a:graphic>
      </p:graphicFrame>
      <p:sp>
        <p:nvSpPr>
          <p:cNvPr id="17" name="TextBox 16">
            <a:extLst>
              <a:ext uri="{FF2B5EF4-FFF2-40B4-BE49-F238E27FC236}">
                <a16:creationId xmlns:a16="http://schemas.microsoft.com/office/drawing/2014/main" id="{7CEC46B9-3C47-467E-A5B3-5DBBF23D6987}"/>
              </a:ext>
            </a:extLst>
          </p:cNvPr>
          <p:cNvSpPr txBox="1"/>
          <p:nvPr/>
        </p:nvSpPr>
        <p:spPr>
          <a:xfrm>
            <a:off x="955566" y="1256124"/>
            <a:ext cx="10345036" cy="400110"/>
          </a:xfrm>
          <a:prstGeom prst="rect">
            <a:avLst/>
          </a:prstGeom>
          <a:noFill/>
        </p:spPr>
        <p:txBody>
          <a:bodyPr wrap="square">
            <a:spAutoFit/>
          </a:bodyPr>
          <a:lstStyle/>
          <a:p>
            <a:pPr eaLnBrk="0" fontAlgn="base" hangingPunct="0">
              <a:spcBef>
                <a:spcPct val="0"/>
              </a:spcBef>
              <a:spcAft>
                <a:spcPct val="0"/>
              </a:spcAft>
            </a:pPr>
            <a:r>
              <a:rPr kumimoji="0" lang="en-US" altLang="en-US" sz="200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Plan-Do-Study-Act </a:t>
            </a:r>
            <a:r>
              <a:rPr lang="en-US" altLang="en-US" sz="2000" dirty="0">
                <a:latin typeface="Calibri" panose="020F0502020204030204" pitchFamily="34" charset="0"/>
                <a:ea typeface="Times New Roman" panose="02020603050405020304" pitchFamily="18" charset="0"/>
                <a:cs typeface="Calibri" panose="020F0502020204030204" pitchFamily="34" charset="0"/>
              </a:rPr>
              <a:t>SAMPLE:</a:t>
            </a:r>
            <a:endParaRPr kumimoji="0" lang="en-US" altLang="en-US" sz="36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62999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4186471" y="543166"/>
            <a:ext cx="3819059" cy="369332"/>
          </a:xfrm>
          <a:prstGeom prst="rect">
            <a:avLst/>
          </a:prstGeom>
          <a:noFill/>
        </p:spPr>
        <p:txBody>
          <a:bodyPr wrap="none" rtlCol="0">
            <a:spAutoFit/>
          </a:bodyPr>
          <a:lstStyle/>
          <a:p>
            <a:r>
              <a:rPr lang="en-US" dirty="0"/>
              <a:t>Academic Supervision Training Module</a:t>
            </a:r>
          </a:p>
        </p:txBody>
      </p:sp>
      <p:graphicFrame>
        <p:nvGraphicFramePr>
          <p:cNvPr id="5" name="Table 4">
            <a:extLst>
              <a:ext uri="{FF2B5EF4-FFF2-40B4-BE49-F238E27FC236}">
                <a16:creationId xmlns:a16="http://schemas.microsoft.com/office/drawing/2014/main" id="{BB193546-441E-457A-9E11-8A5648F091F5}"/>
              </a:ext>
            </a:extLst>
          </p:cNvPr>
          <p:cNvGraphicFramePr>
            <a:graphicFrameLocks noGrp="1"/>
          </p:cNvGraphicFramePr>
          <p:nvPr>
            <p:extLst>
              <p:ext uri="{D42A27DB-BD31-4B8C-83A1-F6EECF244321}">
                <p14:modId xmlns:p14="http://schemas.microsoft.com/office/powerpoint/2010/main" val="2440434320"/>
              </p:ext>
            </p:extLst>
          </p:nvPr>
        </p:nvGraphicFramePr>
        <p:xfrm>
          <a:off x="955566" y="1456419"/>
          <a:ext cx="8345979" cy="3053528"/>
        </p:xfrm>
        <a:graphic>
          <a:graphicData uri="http://schemas.openxmlformats.org/drawingml/2006/table">
            <a:tbl>
              <a:tblPr bandRow="1"/>
              <a:tblGrid>
                <a:gridCol w="859315">
                  <a:extLst>
                    <a:ext uri="{9D8B030D-6E8A-4147-A177-3AD203B41FA5}">
                      <a16:colId xmlns:a16="http://schemas.microsoft.com/office/drawing/2014/main" val="397701561"/>
                    </a:ext>
                  </a:extLst>
                </a:gridCol>
                <a:gridCol w="3404212">
                  <a:extLst>
                    <a:ext uri="{9D8B030D-6E8A-4147-A177-3AD203B41FA5}">
                      <a16:colId xmlns:a16="http://schemas.microsoft.com/office/drawing/2014/main" val="2440155458"/>
                    </a:ext>
                  </a:extLst>
                </a:gridCol>
                <a:gridCol w="4082452">
                  <a:extLst>
                    <a:ext uri="{9D8B030D-6E8A-4147-A177-3AD203B41FA5}">
                      <a16:colId xmlns:a16="http://schemas.microsoft.com/office/drawing/2014/main" val="4053871321"/>
                    </a:ext>
                  </a:extLst>
                </a:gridCol>
              </a:tblGrid>
              <a:tr h="0">
                <a:tc>
                  <a:txBody>
                    <a:bodyPr/>
                    <a:lstStyle/>
                    <a:p>
                      <a:pPr>
                        <a:lnSpc>
                          <a:spcPct val="106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a:lnSpc>
                          <a:spcPct val="106000"/>
                        </a:lnSpc>
                        <a:spcAft>
                          <a:spcPts val="800"/>
                        </a:spcAft>
                      </a:pPr>
                      <a:r>
                        <a:rPr lang="en-US" sz="1400" b="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Sub-topic</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a:lnSpc>
                          <a:spcPct val="106000"/>
                        </a:lnSpc>
                        <a:spcAft>
                          <a:spcPts val="800"/>
                        </a:spcAft>
                      </a:pPr>
                      <a:r>
                        <a:rPr lang="en-US" sz="1400" b="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Concepts</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37479467"/>
                  </a:ext>
                </a:extLst>
              </a:tr>
              <a:tr h="400050">
                <a:tc rowSpan="2">
                  <a:txBody>
                    <a:bodyPr/>
                    <a:lstStyle/>
                    <a:p>
                      <a:pPr>
                        <a:lnSpc>
                          <a:spcPct val="106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1</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nSpc>
                          <a:spcPct val="106000"/>
                        </a:lnSpc>
                        <a:spcAft>
                          <a:spcPts val="800"/>
                        </a:spcAft>
                      </a:pPr>
                      <a:r>
                        <a:rPr lang="en-US" sz="14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Introduction to the training</a:t>
                      </a:r>
                      <a:endParaRPr lang="en-US" sz="1400" dirty="0">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Orientation to supervisors' roles &amp; responsibilities /Strategies of supervision </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Outline of 4 days training plan</a:t>
                      </a:r>
                      <a:endParaRPr lang="en-US" sz="1400" dirty="0">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Academic Supervision Competency self-assessment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32190967"/>
                  </a:ext>
                </a:extLst>
              </a:tr>
              <a:tr h="186055">
                <a:tc vMerge="1">
                  <a:txBody>
                    <a:bodyPr/>
                    <a:lstStyle/>
                    <a:p>
                      <a:endParaRPr lang="en-US"/>
                    </a:p>
                  </a:txBody>
                  <a:tcPr/>
                </a:tc>
                <a:tc vMerge="1">
                  <a:txBody>
                    <a:bodyPr/>
                    <a:lstStyle/>
                    <a:p>
                      <a:endParaRPr lang="en-US"/>
                    </a:p>
                  </a:txBody>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1: Overview of academic supervision, need &amp; purpose.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02417889"/>
                  </a:ext>
                </a:extLst>
              </a:tr>
              <a:tr h="0">
                <a:tc>
                  <a:txBody>
                    <a:bodyPr/>
                    <a:lstStyle/>
                    <a:p>
                      <a:pPr>
                        <a:lnSpc>
                          <a:spcPct val="106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2</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What does data say?</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2: Data Based Decision Making</a:t>
                      </a:r>
                      <a:endParaRPr lang="en-US" sz="1400" dirty="0">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3: Systems of data</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0189225"/>
                  </a:ext>
                </a:extLst>
              </a:tr>
              <a:tr h="0">
                <a:tc>
                  <a:txBody>
                    <a:bodyPr/>
                    <a:lstStyle/>
                    <a:p>
                      <a:pPr>
                        <a:lnSpc>
                          <a:spcPct val="106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3</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Instructional/ Pedagogical leadership</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4: Pedagogical Leadership</a:t>
                      </a:r>
                      <a:endParaRPr lang="en-US" sz="1400" dirty="0">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5: Structures to support teacher PD</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42934691"/>
                  </a:ext>
                </a:extLst>
              </a:tr>
              <a:tr h="309880">
                <a:tc rowSpan="2">
                  <a:txBody>
                    <a:bodyPr/>
                    <a:lstStyle/>
                    <a:p>
                      <a:pPr>
                        <a:lnSpc>
                          <a:spcPct val="106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4</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nSpc>
                          <a:spcPct val="106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 Improvement Plans</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6: Intro to SIP</a:t>
                      </a:r>
                      <a:endParaRPr lang="en-US" sz="1400" dirty="0">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Concept 7: Evaluating SIP &amp; giving feedback</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97997786"/>
                  </a:ext>
                </a:extLst>
              </a:tr>
              <a:tr h="126365">
                <a:tc vMerge="1">
                  <a:txBody>
                    <a:bodyPr/>
                    <a:lstStyle/>
                    <a:p>
                      <a:endParaRPr lang="en-US"/>
                    </a:p>
                  </a:txBody>
                  <a:tcPr/>
                </a:tc>
                <a:tc vMerge="1">
                  <a:txBody>
                    <a:bodyPr/>
                    <a:lstStyle/>
                    <a:p>
                      <a:endParaRPr lang="en-US"/>
                    </a:p>
                  </a:txBody>
                  <a:tcPr/>
                </a:tc>
                <a:tc>
                  <a:txBody>
                    <a:bodyPr/>
                    <a:lstStyle/>
                    <a:p>
                      <a:pPr>
                        <a:lnSpc>
                          <a:spcPct val="106000"/>
                        </a:lnSpc>
                        <a:spcAft>
                          <a:spcPts val="8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Supervision Competency Self-Assessment </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44012781"/>
                  </a:ext>
                </a:extLst>
              </a:tr>
            </a:tbl>
          </a:graphicData>
        </a:graphic>
      </p:graphicFrame>
    </p:spTree>
    <p:extLst>
      <p:ext uri="{BB962C8B-B14F-4D97-AF65-F5344CB8AC3E}">
        <p14:creationId xmlns:p14="http://schemas.microsoft.com/office/powerpoint/2010/main" val="1027132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Structured Reflection (35 mins)</a:t>
            </a:r>
          </a:p>
        </p:txBody>
      </p:sp>
    </p:spTree>
    <p:extLst>
      <p:ext uri="{BB962C8B-B14F-4D97-AF65-F5344CB8AC3E}">
        <p14:creationId xmlns:p14="http://schemas.microsoft.com/office/powerpoint/2010/main" val="460270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2031325"/>
          </a:xfrm>
          <a:prstGeom prst="rect">
            <a:avLst/>
          </a:prstGeom>
          <a:noFill/>
        </p:spPr>
        <p:txBody>
          <a:bodyPr wrap="square">
            <a:spAutoFit/>
          </a:bodyPr>
          <a:lstStyle/>
          <a:p>
            <a:pPr fontAlgn="base"/>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Interactive dairy is a strategy to include the supervisors’ voice in the training. </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trainees get to give live feedback on the design of the training that they are undertaking by engaging in a dialogue with the trainer. </a:t>
            </a:r>
          </a:p>
          <a:p>
            <a:pPr fontAlgn="base"/>
            <a:endPar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Rationale</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it will include supervisors’ voice in the training process. </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 it builds a transferable skill in the supervisors that they can use when they are working in the field with their supervisees. </a:t>
            </a:r>
          </a:p>
        </p:txBody>
      </p:sp>
    </p:spTree>
    <p:extLst>
      <p:ext uri="{BB962C8B-B14F-4D97-AF65-F5344CB8AC3E}">
        <p14:creationId xmlns:p14="http://schemas.microsoft.com/office/powerpoint/2010/main" val="1385604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diaries will be distributed to the facilitators along with the prompts for feedback on the training: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you enjoy the activities?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about in today’s training?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would you change about today’s training?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Directions</a:t>
            </a:r>
            <a:endPar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Supervisors, please write your notes for the facilitators in the diaries. </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Write </a:t>
            </a:r>
            <a:r>
              <a:rPr lang="en-US" alt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atleast</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5 sentences to answer each question. (The aim of this activity is to include supervisors’ voice in the training program, and also build their feedback and reflection abilities.)</a:t>
            </a:r>
            <a:endPar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hese will then be collected.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trainers will respond to the diary entries by writing back. You will get the diaries back tomorrow.</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0719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2</a:t>
            </a:r>
          </a:p>
          <a:p>
            <a:r>
              <a:rPr lang="en-US" dirty="0">
                <a:latin typeface="+mj-lt"/>
              </a:rPr>
              <a:t>CONCEPT 3: SYSTEMS OF DATA</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1926263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3</a:t>
            </a:r>
          </a:p>
          <a:p>
            <a:r>
              <a:rPr lang="en-US" dirty="0">
                <a:latin typeface="+mj-lt"/>
              </a:rPr>
              <a:t>CONCEPT 4: INSTRUCTIONAL LEADERSHIP</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612881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graphicFrame>
        <p:nvGraphicFramePr>
          <p:cNvPr id="2" name="Table 1">
            <a:extLst>
              <a:ext uri="{FF2B5EF4-FFF2-40B4-BE49-F238E27FC236}">
                <a16:creationId xmlns:a16="http://schemas.microsoft.com/office/drawing/2014/main" id="{B21AE937-9BBC-4FEF-B17A-C363E9A6A690}"/>
              </a:ext>
            </a:extLst>
          </p:cNvPr>
          <p:cNvGraphicFramePr>
            <a:graphicFrameLocks noGrp="1"/>
          </p:cNvGraphicFramePr>
          <p:nvPr>
            <p:extLst>
              <p:ext uri="{D42A27DB-BD31-4B8C-83A1-F6EECF244321}">
                <p14:modId xmlns:p14="http://schemas.microsoft.com/office/powerpoint/2010/main" val="1031107180"/>
              </p:ext>
            </p:extLst>
          </p:nvPr>
        </p:nvGraphicFramePr>
        <p:xfrm>
          <a:off x="955566" y="1274933"/>
          <a:ext cx="10345035" cy="3312160"/>
        </p:xfrm>
        <a:graphic>
          <a:graphicData uri="http://schemas.openxmlformats.org/drawingml/2006/table">
            <a:tbl>
              <a:tblPr bandRow="1">
                <a:tableStyleId>{5940675A-B579-460E-94D1-54222C63F5DA}</a:tableStyleId>
              </a:tblPr>
              <a:tblGrid>
                <a:gridCol w="2524752">
                  <a:extLst>
                    <a:ext uri="{9D8B030D-6E8A-4147-A177-3AD203B41FA5}">
                      <a16:colId xmlns:a16="http://schemas.microsoft.com/office/drawing/2014/main" val="735556150"/>
                    </a:ext>
                  </a:extLst>
                </a:gridCol>
                <a:gridCol w="3275045">
                  <a:extLst>
                    <a:ext uri="{9D8B030D-6E8A-4147-A177-3AD203B41FA5}">
                      <a16:colId xmlns:a16="http://schemas.microsoft.com/office/drawing/2014/main" val="2018703788"/>
                    </a:ext>
                  </a:extLst>
                </a:gridCol>
                <a:gridCol w="4545238">
                  <a:extLst>
                    <a:ext uri="{9D8B030D-6E8A-4147-A177-3AD203B41FA5}">
                      <a16:colId xmlns:a16="http://schemas.microsoft.com/office/drawing/2014/main" val="3380760175"/>
                    </a:ext>
                  </a:extLst>
                </a:gridCol>
              </a:tblGrid>
              <a:tr h="151006">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nchor="ctr"/>
                </a:tc>
                <a:tc>
                  <a:txBody>
                    <a:bodyPr/>
                    <a:lstStyle/>
                    <a:p>
                      <a:pPr algn="ctr">
                        <a:lnSpc>
                          <a:spcPct val="100000"/>
                        </a:lnSpc>
                        <a:spcAft>
                          <a:spcPts val="800"/>
                        </a:spcAft>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0" lvl="0" indent="0" algn="ctr">
                        <a:lnSpc>
                          <a:spcPct val="100000"/>
                        </a:lnSpc>
                        <a:spcAft>
                          <a:spcPts val="800"/>
                        </a:spcAft>
                        <a:buFont typeface="+mj-lt"/>
                        <a:buNone/>
                      </a:pPr>
                      <a:r>
                        <a:rPr lang="en-US" sz="2000" dirty="0">
                          <a:effectLst/>
                        </a:rPr>
                        <a:t>Sub Competency</a:t>
                      </a:r>
                      <a:endParaRPr lang="en-US" sz="20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4184899132"/>
                  </a:ext>
                </a:extLst>
              </a:tr>
              <a:tr h="151006">
                <a:tc rowSpan="2">
                  <a:txBody>
                    <a:bodyPr/>
                    <a:lstStyle/>
                    <a:p>
                      <a:pPr>
                        <a:lnSpc>
                          <a:spcPct val="100000"/>
                        </a:lnSpc>
                        <a:spcAft>
                          <a:spcPts val="800"/>
                        </a:spcAft>
                      </a:pPr>
                      <a:r>
                        <a:rPr lang="en-US" sz="1200" dirty="0">
                          <a:effectLst/>
                        </a:rPr>
                        <a:t>Instructional leadership</a:t>
                      </a:r>
                      <a:endParaRPr lang="en-US" sz="1200" dirty="0">
                        <a:effectLst/>
                        <a:latin typeface="+mn-lt"/>
                        <a:ea typeface="Calibri" panose="020F0502020204030204" pitchFamily="34" charset="0"/>
                      </a:endParaRPr>
                    </a:p>
                  </a:txBody>
                  <a:tcPr marL="16199" marR="16199" marT="0" marB="0" anchor="ctr"/>
                </a:tc>
                <a:tc>
                  <a:txBody>
                    <a:bodyPr/>
                    <a:lstStyle/>
                    <a:p>
                      <a:pPr>
                        <a:lnSpc>
                          <a:spcPct val="100000"/>
                        </a:lnSpc>
                        <a:spcAft>
                          <a:spcPts val="800"/>
                        </a:spcAft>
                      </a:pPr>
                      <a:r>
                        <a:rPr lang="en-US" sz="1200" dirty="0">
                          <a:effectLst/>
                        </a:rPr>
                        <a:t>1. Knowledge of education and schooling system, processes, rules, and norms</a:t>
                      </a:r>
                      <a:endParaRPr lang="en-US" sz="1200" dirty="0">
                        <a:effectLst/>
                        <a:latin typeface="+mn-lt"/>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Knowledge and understanding of Afghanistan education law and procedures. </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Knowledge of National Education Strategic Plan</a:t>
                      </a:r>
                    </a:p>
                    <a:p>
                      <a:pPr marL="342900" lvl="0" indent="-342900">
                        <a:lnSpc>
                          <a:spcPct val="100000"/>
                        </a:lnSpc>
                        <a:spcAft>
                          <a:spcPts val="800"/>
                        </a:spcAft>
                        <a:buFont typeface="+mj-lt"/>
                        <a:buAutoNum type="arabicPeriod"/>
                      </a:pPr>
                      <a:r>
                        <a:rPr lang="en-US" sz="1200" dirty="0">
                          <a:effectLst/>
                        </a:rPr>
                        <a:t>Sound understanding of MOE education policies, SOPs, guidelines and forms</a:t>
                      </a:r>
                      <a:endParaRPr lang="en-US" sz="1200" dirty="0">
                        <a:effectLst/>
                        <a:latin typeface="+mn-lt"/>
                        <a:ea typeface="Calibri" panose="020F0502020204030204" pitchFamily="34" charset="0"/>
                      </a:endParaRPr>
                    </a:p>
                  </a:txBody>
                  <a:tcPr marL="16199" marR="16199" marT="0" marB="0" anchor="ctr"/>
                </a:tc>
                <a:extLst>
                  <a:ext uri="{0D108BD9-81ED-4DB2-BD59-A6C34878D82A}">
                    <a16:rowId xmlns:a16="http://schemas.microsoft.com/office/drawing/2014/main" val="2634795861"/>
                  </a:ext>
                </a:extLst>
              </a:tr>
              <a:tr h="74693">
                <a:tc vMerge="1">
                  <a:txBody>
                    <a:bodyPr/>
                    <a:lstStyle/>
                    <a:p>
                      <a:endParaRPr lang="en-US"/>
                    </a:p>
                  </a:txBody>
                  <a:tcPr/>
                </a:tc>
                <a:tc>
                  <a:txBody>
                    <a:bodyPr/>
                    <a:lstStyle/>
                    <a:p>
                      <a:pPr>
                        <a:lnSpc>
                          <a:spcPct val="100000"/>
                        </a:lnSpc>
                        <a:spcAft>
                          <a:spcPts val="800"/>
                        </a:spcAft>
                      </a:pPr>
                      <a:r>
                        <a:rPr lang="en-US" sz="1200" dirty="0">
                          <a:effectLst/>
                        </a:rPr>
                        <a:t>2. Education expertise</a:t>
                      </a:r>
                      <a:endParaRPr lang="en-US" sz="1200" dirty="0">
                        <a:effectLst/>
                        <a:latin typeface="+mn-lt"/>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Educational Monitoring and Supervision</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Curriculum Development</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Evaluating &amp; Assessing</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Coaching and Mentoring</a:t>
                      </a:r>
                    </a:p>
                    <a:p>
                      <a:pPr marL="342900" lvl="0" indent="-342900">
                        <a:lnSpc>
                          <a:spcPct val="100000"/>
                        </a:lnSpc>
                        <a:spcAft>
                          <a:spcPts val="800"/>
                        </a:spcAft>
                        <a:buFont typeface="+mj-lt"/>
                        <a:buAutoNum type="arabicPeriod"/>
                      </a:pPr>
                      <a:r>
                        <a:rPr lang="en-US" sz="1200" dirty="0">
                          <a:effectLst/>
                        </a:rPr>
                        <a:t>Develop Self and Others</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Decision Making</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Continuous Professional Development (CPD)</a:t>
                      </a:r>
                      <a:endParaRPr lang="en-US" sz="1200" dirty="0">
                        <a:effectLst/>
                        <a:latin typeface="+mn-lt"/>
                        <a:ea typeface="Calibri" panose="020F0502020204030204" pitchFamily="34" charset="0"/>
                      </a:endParaRPr>
                    </a:p>
                  </a:txBody>
                  <a:tcPr marL="16199" marR="16199" marT="0" marB="0" anchor="ctr"/>
                </a:tc>
                <a:extLst>
                  <a:ext uri="{0D108BD9-81ED-4DB2-BD59-A6C34878D82A}">
                    <a16:rowId xmlns:a16="http://schemas.microsoft.com/office/drawing/2014/main" val="3018790500"/>
                  </a:ext>
                </a:extLst>
              </a:tr>
            </a:tbl>
          </a:graphicData>
        </a:graphic>
      </p:graphicFrame>
    </p:spTree>
    <p:extLst>
      <p:ext uri="{BB962C8B-B14F-4D97-AF65-F5344CB8AC3E}">
        <p14:creationId xmlns:p14="http://schemas.microsoft.com/office/powerpoint/2010/main" val="1891013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graphicFrame>
        <p:nvGraphicFramePr>
          <p:cNvPr id="3" name="Table 2">
            <a:extLst>
              <a:ext uri="{FF2B5EF4-FFF2-40B4-BE49-F238E27FC236}">
                <a16:creationId xmlns:a16="http://schemas.microsoft.com/office/drawing/2014/main" id="{6203507A-2E2D-48F3-B572-8B237F35B6FA}"/>
              </a:ext>
            </a:extLst>
          </p:cNvPr>
          <p:cNvGraphicFramePr>
            <a:graphicFrameLocks noGrp="1"/>
          </p:cNvGraphicFramePr>
          <p:nvPr>
            <p:extLst>
              <p:ext uri="{D42A27DB-BD31-4B8C-83A1-F6EECF244321}">
                <p14:modId xmlns:p14="http://schemas.microsoft.com/office/powerpoint/2010/main" val="1263321204"/>
              </p:ext>
            </p:extLst>
          </p:nvPr>
        </p:nvGraphicFramePr>
        <p:xfrm>
          <a:off x="955566" y="1370915"/>
          <a:ext cx="10345037" cy="4229778"/>
        </p:xfrm>
        <a:graphic>
          <a:graphicData uri="http://schemas.openxmlformats.org/drawingml/2006/table">
            <a:tbl>
              <a:tblPr bandRow="1">
                <a:tableStyleId>{5940675A-B579-460E-94D1-54222C63F5DA}</a:tableStyleId>
              </a:tblPr>
              <a:tblGrid>
                <a:gridCol w="1238166">
                  <a:extLst>
                    <a:ext uri="{9D8B030D-6E8A-4147-A177-3AD203B41FA5}">
                      <a16:colId xmlns:a16="http://schemas.microsoft.com/office/drawing/2014/main" val="3944660294"/>
                    </a:ext>
                  </a:extLst>
                </a:gridCol>
                <a:gridCol w="1382069">
                  <a:extLst>
                    <a:ext uri="{9D8B030D-6E8A-4147-A177-3AD203B41FA5}">
                      <a16:colId xmlns:a16="http://schemas.microsoft.com/office/drawing/2014/main" val="4034857418"/>
                    </a:ext>
                  </a:extLst>
                </a:gridCol>
                <a:gridCol w="6781696">
                  <a:extLst>
                    <a:ext uri="{9D8B030D-6E8A-4147-A177-3AD203B41FA5}">
                      <a16:colId xmlns:a16="http://schemas.microsoft.com/office/drawing/2014/main" val="1464815659"/>
                    </a:ext>
                  </a:extLst>
                </a:gridCol>
                <a:gridCol w="943106">
                  <a:extLst>
                    <a:ext uri="{9D8B030D-6E8A-4147-A177-3AD203B41FA5}">
                      <a16:colId xmlns:a16="http://schemas.microsoft.com/office/drawing/2014/main" val="2402346692"/>
                    </a:ext>
                  </a:extLst>
                </a:gridCol>
              </a:tblGrid>
              <a:tr h="268795">
                <a:tc>
                  <a:txBody>
                    <a:bodyPr/>
                    <a:lstStyle/>
                    <a:p>
                      <a:pPr algn="ctr">
                        <a:lnSpc>
                          <a:spcPct val="106000"/>
                        </a:lnSpc>
                        <a:spcAft>
                          <a:spcPts val="800"/>
                        </a:spcAft>
                      </a:pPr>
                      <a:r>
                        <a:rPr lang="en-US" sz="1600" dirty="0">
                          <a:effectLst/>
                        </a:rPr>
                        <a:t>Sub-topic</a:t>
                      </a:r>
                      <a:endParaRPr lang="en-US" sz="1600" dirty="0">
                        <a:effectLst/>
                        <a:latin typeface="Calibri" panose="020F0502020204030204" pitchFamily="34" charset="0"/>
                        <a:ea typeface="Calibri" panose="020F0502020204030204" pitchFamily="34" charset="0"/>
                      </a:endParaRPr>
                    </a:p>
                  </a:txBody>
                  <a:tcPr marL="4930" marR="4930" marT="0" marB="0" anchor="ctr"/>
                </a:tc>
                <a:tc>
                  <a:txBody>
                    <a:bodyPr/>
                    <a:lstStyle/>
                    <a:p>
                      <a:pPr algn="ctr">
                        <a:lnSpc>
                          <a:spcPct val="106000"/>
                        </a:lnSpc>
                        <a:spcAft>
                          <a:spcPts val="800"/>
                        </a:spcAft>
                      </a:pPr>
                      <a:r>
                        <a:rPr lang="en-US" sz="1600" dirty="0">
                          <a:effectLst/>
                        </a:rPr>
                        <a:t>Concepts</a:t>
                      </a:r>
                      <a:endParaRPr lang="en-US" sz="1600" dirty="0">
                        <a:effectLst/>
                        <a:latin typeface="Calibri" panose="020F0502020204030204" pitchFamily="34" charset="0"/>
                        <a:ea typeface="Calibri" panose="020F0502020204030204" pitchFamily="34" charset="0"/>
                      </a:endParaRPr>
                    </a:p>
                  </a:txBody>
                  <a:tcPr marL="4930" marR="4930" marT="0" marB="0" anchor="ctr"/>
                </a:tc>
                <a:tc>
                  <a:txBody>
                    <a:bodyPr/>
                    <a:lstStyle/>
                    <a:p>
                      <a:pPr algn="ctr">
                        <a:lnSpc>
                          <a:spcPct val="106000"/>
                        </a:lnSpc>
                        <a:spcAft>
                          <a:spcPts val="800"/>
                        </a:spcAft>
                      </a:pPr>
                      <a:r>
                        <a:rPr lang="en-US" sz="1600" dirty="0">
                          <a:effectLst/>
                        </a:rPr>
                        <a:t>Pedagogy</a:t>
                      </a:r>
                      <a:endParaRPr lang="en-US" sz="1600" dirty="0">
                        <a:effectLst/>
                        <a:latin typeface="Calibri" panose="020F0502020204030204" pitchFamily="34" charset="0"/>
                        <a:ea typeface="Calibri" panose="020F0502020204030204" pitchFamily="34" charset="0"/>
                      </a:endParaRPr>
                    </a:p>
                  </a:txBody>
                  <a:tcPr marL="4930" marR="4930" marT="0" marB="0" anchor="ctr"/>
                </a:tc>
                <a:tc>
                  <a:txBody>
                    <a:bodyPr/>
                    <a:lstStyle/>
                    <a:p>
                      <a:pPr algn="ctr">
                        <a:lnSpc>
                          <a:spcPct val="106000"/>
                        </a:lnSpc>
                        <a:spcAft>
                          <a:spcPts val="800"/>
                        </a:spcAft>
                      </a:pPr>
                      <a:r>
                        <a:rPr lang="en-US" sz="1600" dirty="0">
                          <a:effectLst/>
                        </a:rPr>
                        <a:t>Time </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3030650222"/>
                  </a:ext>
                </a:extLst>
              </a:tr>
              <a:tr h="549449">
                <a:tc gridSpan="4">
                  <a:txBody>
                    <a:bodyPr/>
                    <a:lstStyle/>
                    <a:p>
                      <a:pPr>
                        <a:lnSpc>
                          <a:spcPct val="106000"/>
                        </a:lnSpc>
                        <a:spcAft>
                          <a:spcPts val="800"/>
                        </a:spcAft>
                      </a:pPr>
                      <a:r>
                        <a:rPr lang="en-US" sz="1600" dirty="0">
                          <a:effectLst/>
                        </a:rPr>
                        <a:t>Competency Developed: F. Knowledge of education and schooling system, processes, rules, and norms, H. Education expertise</a:t>
                      </a:r>
                      <a:endParaRPr lang="en-US" sz="1600" dirty="0">
                        <a:effectLst/>
                        <a:latin typeface="Calibri" panose="020F0502020204030204" pitchFamily="34" charset="0"/>
                        <a:ea typeface="Calibri" panose="020F0502020204030204" pitchFamily="34" charset="0"/>
                      </a:endParaRPr>
                    </a:p>
                  </a:txBody>
                  <a:tcPr marL="4930" marR="493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2882589"/>
                  </a:ext>
                </a:extLst>
              </a:tr>
              <a:tr h="268795">
                <a:tc rowSpan="13">
                  <a:txBody>
                    <a:bodyPr/>
                    <a:lstStyle/>
                    <a:p>
                      <a:pPr>
                        <a:lnSpc>
                          <a:spcPct val="106000"/>
                        </a:lnSpc>
                        <a:spcAft>
                          <a:spcPts val="800"/>
                        </a:spcAft>
                      </a:pPr>
                      <a:r>
                        <a:rPr lang="en-US" sz="1600" dirty="0">
                          <a:effectLst/>
                        </a:rPr>
                        <a:t>Instructional leadership</a:t>
                      </a:r>
                      <a:endParaRPr lang="en-US" sz="1600" dirty="0">
                        <a:effectLst/>
                        <a:latin typeface="Calibri" panose="020F0502020204030204" pitchFamily="34" charset="0"/>
                        <a:ea typeface="Calibri" panose="020F0502020204030204" pitchFamily="34" charset="0"/>
                      </a:endParaRPr>
                    </a:p>
                  </a:txBody>
                  <a:tcPr marL="4930" marR="4930" marT="0" marB="0" anchor="ctr"/>
                </a:tc>
                <a:tc rowSpan="6">
                  <a:txBody>
                    <a:bodyPr/>
                    <a:lstStyle/>
                    <a:p>
                      <a:pPr>
                        <a:lnSpc>
                          <a:spcPct val="106000"/>
                        </a:lnSpc>
                        <a:spcAft>
                          <a:spcPts val="800"/>
                        </a:spcAft>
                      </a:pPr>
                      <a:r>
                        <a:rPr lang="en-US" sz="1600" dirty="0">
                          <a:effectLst/>
                        </a:rPr>
                        <a:t>Concept 4: Instructional Leadership</a:t>
                      </a:r>
                      <a:endParaRPr lang="en-US" sz="1600" dirty="0">
                        <a:effectLst/>
                        <a:latin typeface="Calibri" panose="020F0502020204030204" pitchFamily="34" charset="0"/>
                        <a:ea typeface="Calibri" panose="020F0502020204030204" pitchFamily="34" charset="0"/>
                      </a:endParaRPr>
                    </a:p>
                  </a:txBody>
                  <a:tcPr marL="4930" marR="4930" marT="0" marB="0" anchor="ctr"/>
                </a:tc>
                <a:tc>
                  <a:txBody>
                    <a:bodyPr/>
                    <a:lstStyle/>
                    <a:p>
                      <a:pPr>
                        <a:lnSpc>
                          <a:spcPct val="106000"/>
                        </a:lnSpc>
                        <a:spcAft>
                          <a:spcPts val="800"/>
                        </a:spcAft>
                      </a:pPr>
                      <a:r>
                        <a:rPr lang="en-US" sz="1600" dirty="0">
                          <a:effectLst/>
                        </a:rPr>
                        <a:t>Community Building Activity</a:t>
                      </a:r>
                      <a:endParaRPr lang="en-US" sz="1600" dirty="0">
                        <a:effectLst/>
                        <a:latin typeface="Calibri" panose="020F0502020204030204" pitchFamily="34" charset="0"/>
                        <a:ea typeface="Calibri" panose="020F0502020204030204" pitchFamily="34" charset="0"/>
                      </a:endParaRPr>
                    </a:p>
                  </a:txBody>
                  <a:tcPr marL="4930" marR="4930" marT="0" marB="0"/>
                </a:tc>
                <a:tc>
                  <a:txBody>
                    <a:bodyPr/>
                    <a:lstStyle/>
                    <a:p>
                      <a:pPr>
                        <a:lnSpc>
                          <a:spcPct val="106000"/>
                        </a:lnSpc>
                        <a:spcAft>
                          <a:spcPts val="800"/>
                        </a:spcAft>
                      </a:pPr>
                      <a:r>
                        <a:rPr lang="en-US" sz="1600" dirty="0">
                          <a:effectLst/>
                        </a:rPr>
                        <a:t>10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1000031246"/>
                  </a:ext>
                </a:extLst>
              </a:tr>
              <a:tr h="268795">
                <a:tc vMerge="1">
                  <a:txBody>
                    <a:bodyPr/>
                    <a:lstStyle/>
                    <a:p>
                      <a:endParaRPr lang="en-US"/>
                    </a:p>
                  </a:txBody>
                  <a:tcPr/>
                </a:tc>
                <a:tc vMerge="1">
                  <a:txBody>
                    <a:bodyPr/>
                    <a:lstStyle/>
                    <a:p>
                      <a:endParaRPr lang="en-US"/>
                    </a:p>
                  </a:txBody>
                  <a:tcPr/>
                </a:tc>
                <a:tc>
                  <a:txBody>
                    <a:bodyPr/>
                    <a:lstStyle/>
                    <a:p>
                      <a:r>
                        <a:rPr lang="en-US" sz="1600" dirty="0">
                          <a:effectLst/>
                        </a:rPr>
                        <a:t>Basics of instructional leadership</a:t>
                      </a:r>
                      <a:endParaRPr lang="en-US" sz="1600" dirty="0"/>
                    </a:p>
                  </a:txBody>
                  <a:tcPr marL="4930" marR="4930" marT="0" marB="0"/>
                </a:tc>
                <a:tc>
                  <a:txBody>
                    <a:bodyPr/>
                    <a:lstStyle/>
                    <a:p>
                      <a:pPr>
                        <a:lnSpc>
                          <a:spcPct val="106000"/>
                        </a:lnSpc>
                        <a:spcAft>
                          <a:spcPts val="800"/>
                        </a:spcAft>
                      </a:pPr>
                      <a:r>
                        <a:rPr lang="en-US" sz="1600" dirty="0">
                          <a:effectLst/>
                        </a:rPr>
                        <a:t>40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3421107424"/>
                  </a:ext>
                </a:extLst>
              </a:tr>
              <a:tr h="226313">
                <a:tc vMerge="1">
                  <a:txBody>
                    <a:bodyPr/>
                    <a:lstStyle/>
                    <a:p>
                      <a:endParaRPr lang="en-US"/>
                    </a:p>
                  </a:txBody>
                  <a:tcPr/>
                </a:tc>
                <a:tc vMerge="1">
                  <a:txBody>
                    <a:bodyPr/>
                    <a:lstStyle/>
                    <a:p>
                      <a:endParaRPr lang="en-US"/>
                    </a:p>
                  </a:txBody>
                  <a:tcPr/>
                </a:tc>
                <a:tc>
                  <a:txBody>
                    <a:bodyPr/>
                    <a:lstStyle/>
                    <a:p>
                      <a:r>
                        <a:rPr lang="en-US" sz="1600" dirty="0">
                          <a:effectLst/>
                        </a:rPr>
                        <a:t>Activity 1: Reflection in action</a:t>
                      </a:r>
                      <a:endParaRPr lang="en-US" sz="1600" dirty="0"/>
                    </a:p>
                  </a:txBody>
                  <a:tcPr marL="4930" marR="4930" marT="0" marB="0"/>
                </a:tc>
                <a:tc>
                  <a:txBody>
                    <a:bodyPr/>
                    <a:lstStyle/>
                    <a:p>
                      <a:pPr>
                        <a:lnSpc>
                          <a:spcPct val="106000"/>
                        </a:lnSpc>
                        <a:spcAft>
                          <a:spcPts val="800"/>
                        </a:spcAft>
                      </a:pPr>
                      <a:r>
                        <a:rPr lang="en-US" sz="1600" dirty="0">
                          <a:effectLst/>
                        </a:rPr>
                        <a:t>25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562733014"/>
                  </a:ext>
                </a:extLst>
              </a:tr>
              <a:tr h="247554">
                <a:tc vMerge="1">
                  <a:txBody>
                    <a:bodyPr/>
                    <a:lstStyle/>
                    <a:p>
                      <a:endParaRPr lang="en-US"/>
                    </a:p>
                  </a:txBody>
                  <a:tcPr/>
                </a:tc>
                <a:tc vMerge="1">
                  <a:txBody>
                    <a:bodyPr/>
                    <a:lstStyle/>
                    <a:p>
                      <a:endParaRPr lang="en-US"/>
                    </a:p>
                  </a:txBody>
                  <a:tcPr/>
                </a:tc>
                <a:tc>
                  <a:txBody>
                    <a:bodyPr/>
                    <a:lstStyle/>
                    <a:p>
                      <a:r>
                        <a:rPr lang="en-US" sz="1600" dirty="0">
                          <a:effectLst/>
                        </a:rPr>
                        <a:t>Small Break</a:t>
                      </a:r>
                      <a:endParaRPr lang="en-US" sz="1600" dirty="0"/>
                    </a:p>
                  </a:txBody>
                  <a:tcPr marL="4930" marR="4930" marT="0" marB="0" anchor="ctr">
                    <a:solidFill>
                      <a:schemeClr val="bg2">
                        <a:lumMod val="90000"/>
                      </a:schemeClr>
                    </a:solidFill>
                  </a:tcPr>
                </a:tc>
                <a:tc>
                  <a:txBody>
                    <a:bodyPr/>
                    <a:lstStyle/>
                    <a:p>
                      <a:pPr marL="0">
                        <a:lnSpc>
                          <a:spcPct val="106000"/>
                        </a:lnSpc>
                        <a:spcAft>
                          <a:spcPts val="0"/>
                        </a:spcAft>
                      </a:pPr>
                      <a:r>
                        <a:rPr lang="en-US" sz="1600" dirty="0">
                          <a:effectLst/>
                        </a:rPr>
                        <a:t>10 mins</a:t>
                      </a:r>
                      <a:endParaRPr lang="en-US" sz="1600" dirty="0">
                        <a:effectLst/>
                        <a:latin typeface="Calibri" panose="020F0502020204030204" pitchFamily="34" charset="0"/>
                        <a:ea typeface="Calibri" panose="020F0502020204030204" pitchFamily="34" charset="0"/>
                      </a:endParaRPr>
                    </a:p>
                  </a:txBody>
                  <a:tcPr marL="4930" marR="4930" marT="0" marB="0">
                    <a:solidFill>
                      <a:schemeClr val="bg2">
                        <a:lumMod val="90000"/>
                      </a:schemeClr>
                    </a:solidFill>
                  </a:tcPr>
                </a:tc>
                <a:extLst>
                  <a:ext uri="{0D108BD9-81ED-4DB2-BD59-A6C34878D82A}">
                    <a16:rowId xmlns:a16="http://schemas.microsoft.com/office/drawing/2014/main" val="218144267"/>
                  </a:ext>
                </a:extLst>
              </a:tr>
              <a:tr h="254634">
                <a:tc vMerge="1">
                  <a:txBody>
                    <a:bodyPr/>
                    <a:lstStyle/>
                    <a:p>
                      <a:endParaRPr lang="en-US"/>
                    </a:p>
                  </a:txBody>
                  <a:tcPr/>
                </a:tc>
                <a:tc vMerge="1">
                  <a:txBody>
                    <a:bodyPr/>
                    <a:lstStyle/>
                    <a:p>
                      <a:endParaRPr lang="en-US"/>
                    </a:p>
                  </a:txBody>
                  <a:tcPr/>
                </a:tc>
                <a:tc>
                  <a:txBody>
                    <a:bodyPr/>
                    <a:lstStyle/>
                    <a:p>
                      <a:r>
                        <a:rPr lang="en-US" sz="1600" kern="1200" dirty="0">
                          <a:solidFill>
                            <a:schemeClr val="tx1"/>
                          </a:solidFill>
                          <a:effectLst/>
                          <a:latin typeface="+mn-lt"/>
                          <a:ea typeface="+mn-ea"/>
                          <a:cs typeface="+mn-cs"/>
                        </a:rPr>
                        <a:t>Activity 2: Learning from the experts</a:t>
                      </a:r>
                      <a:endParaRPr lang="en-US" sz="1600" dirty="0"/>
                    </a:p>
                  </a:txBody>
                  <a:tcPr marL="4930" marR="4930" marT="0" marB="0"/>
                </a:tc>
                <a:tc>
                  <a:txBody>
                    <a:bodyPr/>
                    <a:lstStyle/>
                    <a:p>
                      <a:pPr>
                        <a:lnSpc>
                          <a:spcPct val="106000"/>
                        </a:lnSpc>
                        <a:spcAft>
                          <a:spcPts val="800"/>
                        </a:spcAft>
                      </a:pPr>
                      <a:r>
                        <a:rPr lang="en-US" sz="1600" dirty="0">
                          <a:effectLst/>
                        </a:rPr>
                        <a:t>75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762578935"/>
                  </a:ext>
                </a:extLst>
              </a:tr>
              <a:tr h="0">
                <a:tc vMerge="1">
                  <a:txBody>
                    <a:bodyPr/>
                    <a:lstStyle/>
                    <a:p>
                      <a:endParaRPr lang="en-US"/>
                    </a:p>
                  </a:txBody>
                  <a:tcPr/>
                </a:tc>
                <a:tc vMerge="1">
                  <a:txBody>
                    <a:bodyPr/>
                    <a:lstStyle/>
                    <a:p>
                      <a:endParaRPr lang="en-US"/>
                    </a:p>
                  </a:txBody>
                  <a:tcPr/>
                </a:tc>
                <a:tc rowSpan="2">
                  <a:txBody>
                    <a:bodyPr/>
                    <a:lstStyle/>
                    <a:p>
                      <a:r>
                        <a:rPr lang="en-US" sz="1600" dirty="0">
                          <a:effectLst/>
                        </a:rPr>
                        <a:t>Lunch</a:t>
                      </a:r>
                      <a:endParaRPr lang="en-US" sz="1600" dirty="0"/>
                    </a:p>
                  </a:txBody>
                  <a:tcPr marL="4930" marR="4930" marT="0" marB="0">
                    <a:solidFill>
                      <a:schemeClr val="bg2">
                        <a:lumMod val="90000"/>
                      </a:schemeClr>
                    </a:solidFill>
                  </a:tcPr>
                </a:tc>
                <a:tc rowSpan="2">
                  <a:txBody>
                    <a:bodyPr/>
                    <a:lstStyle/>
                    <a:p>
                      <a:pPr>
                        <a:lnSpc>
                          <a:spcPct val="106000"/>
                        </a:lnSpc>
                        <a:spcAft>
                          <a:spcPts val="800"/>
                        </a:spcAft>
                      </a:pPr>
                      <a:r>
                        <a:rPr lang="en-US" sz="1600" dirty="0"/>
                        <a:t>60</a:t>
                      </a:r>
                      <a:r>
                        <a:rPr lang="en-US" sz="1600" dirty="0">
                          <a:effectLst/>
                        </a:rPr>
                        <a:t> mins</a:t>
                      </a:r>
                      <a:endParaRPr lang="en-US" sz="1600" dirty="0">
                        <a:effectLst/>
                        <a:latin typeface="Calibri" panose="020F0502020204030204" pitchFamily="34" charset="0"/>
                        <a:ea typeface="Calibri" panose="020F0502020204030204" pitchFamily="34" charset="0"/>
                      </a:endParaRPr>
                    </a:p>
                  </a:txBody>
                  <a:tcPr marL="4930" marR="4930" marT="0" marB="0">
                    <a:solidFill>
                      <a:schemeClr val="bg2">
                        <a:lumMod val="90000"/>
                      </a:schemeClr>
                    </a:solidFill>
                  </a:tcPr>
                </a:tc>
                <a:extLst>
                  <a:ext uri="{0D108BD9-81ED-4DB2-BD59-A6C34878D82A}">
                    <a16:rowId xmlns:a16="http://schemas.microsoft.com/office/drawing/2014/main" val="649238507"/>
                  </a:ext>
                </a:extLst>
              </a:tr>
              <a:tr h="261715">
                <a:tc vMerge="1">
                  <a:txBody>
                    <a:bodyPr/>
                    <a:lstStyle/>
                    <a:p>
                      <a:endParaRPr lang="en-US"/>
                    </a:p>
                  </a:txBody>
                  <a:tcPr/>
                </a:tc>
                <a:tc rowSpan="7">
                  <a:txBody>
                    <a:bodyPr/>
                    <a:lstStyle/>
                    <a:p>
                      <a:r>
                        <a:rPr lang="en-US" sz="1600" dirty="0">
                          <a:effectLst/>
                        </a:rPr>
                        <a:t>Concept 5: Structures to support teacher PD</a:t>
                      </a:r>
                      <a:endParaRPr lang="en-US" sz="1600" dirty="0"/>
                    </a:p>
                  </a:txBody>
                  <a:tcPr marL="4930" marR="493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9393905"/>
                  </a:ext>
                </a:extLst>
              </a:tr>
              <a:tr h="98039">
                <a:tc vMerge="1">
                  <a:txBody>
                    <a:bodyPr/>
                    <a:lstStyle/>
                    <a:p>
                      <a:endParaRPr lang="en-US"/>
                    </a:p>
                  </a:txBody>
                  <a:tcPr/>
                </a:tc>
                <a:tc vMerge="1">
                  <a:txBody>
                    <a:bodyPr/>
                    <a:lstStyle/>
                    <a:p>
                      <a:r>
                        <a:rPr lang="en-US" sz="1400" dirty="0">
                          <a:effectLst/>
                        </a:rPr>
                        <a:t>Concept 5: Structures to support teacher PD</a:t>
                      </a:r>
                      <a:endParaRPr lang="en-US" sz="1400" dirty="0"/>
                    </a:p>
                  </a:txBody>
                  <a:tcPr marL="4930" marR="493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Structures to support teacher professional development</a:t>
                      </a:r>
                    </a:p>
                    <a:p>
                      <a:endParaRPr lang="en-US" sz="1600" dirty="0"/>
                    </a:p>
                  </a:txBody>
                  <a:tcPr marL="4930" marR="4930" marT="0" marB="0">
                    <a:noFill/>
                  </a:tcPr>
                </a:tc>
                <a:tc>
                  <a:txBody>
                    <a:bodyPr/>
                    <a:lstStyle/>
                    <a:p>
                      <a:r>
                        <a:rPr lang="en-US" sz="1600" dirty="0">
                          <a:effectLst/>
                        </a:rPr>
                        <a:t>30 </a:t>
                      </a:r>
                      <a:r>
                        <a:rPr lang="en-US" sz="1600" dirty="0"/>
                        <a:t>Mins</a:t>
                      </a:r>
                    </a:p>
                  </a:txBody>
                  <a:tcPr marL="4930" marR="4930" marT="0" marB="0">
                    <a:noFill/>
                  </a:tcPr>
                </a:tc>
                <a:extLst>
                  <a:ext uri="{0D108BD9-81ED-4DB2-BD59-A6C34878D82A}">
                    <a16:rowId xmlns:a16="http://schemas.microsoft.com/office/drawing/2014/main" val="1173266851"/>
                  </a:ext>
                </a:extLst>
              </a:tr>
              <a:tr h="268795">
                <a:tc vMerge="1">
                  <a:txBody>
                    <a:bodyPr/>
                    <a:lstStyle/>
                    <a:p>
                      <a:endParaRPr lang="en-US"/>
                    </a:p>
                  </a:txBody>
                  <a:tcPr/>
                </a:tc>
                <a:tc vMerge="1">
                  <a:txBody>
                    <a:bodyPr/>
                    <a:lstStyle/>
                    <a:p>
                      <a:endParaRPr lang="en-US"/>
                    </a:p>
                  </a:txBody>
                  <a:tcPr/>
                </a:tc>
                <a:tc>
                  <a:txBody>
                    <a:bodyPr/>
                    <a:lstStyle/>
                    <a:p>
                      <a:r>
                        <a:rPr lang="en-US" sz="1600" dirty="0"/>
                        <a:t>Activity 3: Thinking through critically</a:t>
                      </a:r>
                    </a:p>
                  </a:txBody>
                  <a:tcPr marL="4930" marR="4930" marT="0" marB="0"/>
                </a:tc>
                <a:tc>
                  <a:txBody>
                    <a:bodyPr/>
                    <a:lstStyle/>
                    <a:p>
                      <a:pPr>
                        <a:lnSpc>
                          <a:spcPct val="106000"/>
                        </a:lnSpc>
                        <a:spcAft>
                          <a:spcPts val="800"/>
                        </a:spcAft>
                      </a:pPr>
                      <a:r>
                        <a:rPr lang="en-US" sz="1600" dirty="0">
                          <a:effectLst/>
                        </a:rPr>
                        <a:t>45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3306474116"/>
                  </a:ext>
                </a:extLst>
              </a:tr>
              <a:tr h="274321">
                <a:tc vMerge="1">
                  <a:txBody>
                    <a:bodyPr/>
                    <a:lstStyle/>
                    <a:p>
                      <a:endParaRPr lang="en-US"/>
                    </a:p>
                  </a:txBody>
                  <a:tcPr/>
                </a:tc>
                <a:tc vMerge="1">
                  <a:txBody>
                    <a:bodyPr/>
                    <a:lstStyle/>
                    <a:p>
                      <a:endParaRPr lang="en-US"/>
                    </a:p>
                  </a:txBody>
                  <a:tcPr/>
                </a:tc>
                <a:tc>
                  <a:txBody>
                    <a:bodyPr/>
                    <a:lstStyle/>
                    <a:p>
                      <a:r>
                        <a:rPr lang="en-US" sz="1600" dirty="0">
                          <a:effectLst/>
                        </a:rPr>
                        <a:t>Small Break</a:t>
                      </a:r>
                      <a:endParaRPr lang="en-US" sz="1600" dirty="0"/>
                    </a:p>
                  </a:txBody>
                  <a:tcPr marL="4930" marR="4930" marT="0" marB="0" anchor="ctr">
                    <a:solidFill>
                      <a:schemeClr val="bg2">
                        <a:lumMod val="90000"/>
                      </a:schemeClr>
                    </a:solidFill>
                  </a:tcPr>
                </a:tc>
                <a:tc>
                  <a:txBody>
                    <a:bodyPr/>
                    <a:lstStyle/>
                    <a:p>
                      <a:r>
                        <a:rPr lang="en-US" sz="1600" dirty="0"/>
                        <a:t>10 mins</a:t>
                      </a:r>
                    </a:p>
                  </a:txBody>
                  <a:tcPr marL="4930" marR="4930" marT="0" marB="0" anchor="ctr">
                    <a:solidFill>
                      <a:schemeClr val="bg2">
                        <a:lumMod val="90000"/>
                      </a:schemeClr>
                    </a:solidFill>
                  </a:tcPr>
                </a:tc>
                <a:extLst>
                  <a:ext uri="{0D108BD9-81ED-4DB2-BD59-A6C34878D82A}">
                    <a16:rowId xmlns:a16="http://schemas.microsoft.com/office/drawing/2014/main" val="613918997"/>
                  </a:ext>
                </a:extLst>
              </a:tr>
              <a:tr h="268795">
                <a:tc vMerge="1">
                  <a:txBody>
                    <a:bodyPr/>
                    <a:lstStyle/>
                    <a:p>
                      <a:endParaRPr lang="en-US"/>
                    </a:p>
                  </a:txBody>
                  <a:tcPr/>
                </a:tc>
                <a:tc vMerge="1">
                  <a:txBody>
                    <a:bodyPr/>
                    <a:lstStyle/>
                    <a:p>
                      <a:endParaRPr lang="en-US"/>
                    </a:p>
                  </a:txBody>
                  <a:tcPr/>
                </a:tc>
                <a:tc>
                  <a:txBody>
                    <a:bodyPr/>
                    <a:lstStyle/>
                    <a:p>
                      <a:r>
                        <a:rPr lang="en-US" sz="1600" dirty="0">
                          <a:effectLst/>
                        </a:rPr>
                        <a:t>Strategies to become instructional leaders</a:t>
                      </a:r>
                      <a:endParaRPr lang="en-US" sz="1600" dirty="0"/>
                    </a:p>
                  </a:txBody>
                  <a:tcPr marL="4930" marR="4930" marT="0" marB="0"/>
                </a:tc>
                <a:tc>
                  <a:txBody>
                    <a:bodyPr/>
                    <a:lstStyle/>
                    <a:p>
                      <a:pPr>
                        <a:lnSpc>
                          <a:spcPct val="106000"/>
                        </a:lnSpc>
                        <a:spcAft>
                          <a:spcPts val="800"/>
                        </a:spcAft>
                      </a:pPr>
                      <a:r>
                        <a:rPr lang="en-US" sz="1600" dirty="0">
                          <a:effectLst/>
                        </a:rPr>
                        <a:t>20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2317011551"/>
                  </a:ext>
                </a:extLst>
              </a:tr>
              <a:tr h="268795">
                <a:tc vMerge="1">
                  <a:txBody>
                    <a:bodyPr/>
                    <a:lstStyle/>
                    <a:p>
                      <a:endParaRPr lang="en-US"/>
                    </a:p>
                  </a:txBody>
                  <a:tcPr/>
                </a:tc>
                <a:tc vMerge="1">
                  <a:txBody>
                    <a:bodyPr/>
                    <a:lstStyle/>
                    <a:p>
                      <a:endParaRPr lang="en-US"/>
                    </a:p>
                  </a:txBody>
                  <a:tcPr/>
                </a:tc>
                <a:tc>
                  <a:txBody>
                    <a:bodyPr/>
                    <a:lstStyle/>
                    <a:p>
                      <a:r>
                        <a:rPr lang="en-US" sz="1600" dirty="0">
                          <a:effectLst/>
                        </a:rPr>
                        <a:t>Activity 4: Independent reading on more strategies.</a:t>
                      </a:r>
                      <a:endParaRPr lang="en-US" sz="1600" dirty="0"/>
                    </a:p>
                  </a:txBody>
                  <a:tcPr marL="4930" marR="4930" marT="0" marB="0"/>
                </a:tc>
                <a:tc>
                  <a:txBody>
                    <a:bodyPr/>
                    <a:lstStyle/>
                    <a:p>
                      <a:pPr>
                        <a:lnSpc>
                          <a:spcPct val="106000"/>
                        </a:lnSpc>
                        <a:spcAft>
                          <a:spcPts val="800"/>
                        </a:spcAft>
                      </a:pPr>
                      <a:r>
                        <a:rPr lang="en-US" sz="1600" dirty="0">
                          <a:effectLst/>
                          <a:latin typeface="Calibri" panose="020F0502020204030204" pitchFamily="34" charset="0"/>
                          <a:ea typeface="Calibri" panose="020F0502020204030204" pitchFamily="34" charset="0"/>
                        </a:rPr>
                        <a:t>55 mins</a:t>
                      </a:r>
                    </a:p>
                  </a:txBody>
                  <a:tcPr marL="4930" marR="4930" marT="0" marB="0"/>
                </a:tc>
                <a:extLst>
                  <a:ext uri="{0D108BD9-81ED-4DB2-BD59-A6C34878D82A}">
                    <a16:rowId xmlns:a16="http://schemas.microsoft.com/office/drawing/2014/main" val="2683032269"/>
                  </a:ext>
                </a:extLst>
              </a:tr>
              <a:tr h="268795">
                <a:tc vMerge="1">
                  <a:txBody>
                    <a:bodyPr/>
                    <a:lstStyle/>
                    <a:p>
                      <a:endParaRPr lang="en-US"/>
                    </a:p>
                  </a:txBody>
                  <a:tcPr/>
                </a:tc>
                <a:tc vMerge="1">
                  <a:txBody>
                    <a:bodyPr/>
                    <a:lstStyle/>
                    <a:p>
                      <a:endParaRPr lang="en-US"/>
                    </a:p>
                  </a:txBody>
                  <a:tcPr/>
                </a:tc>
                <a:tc>
                  <a:txBody>
                    <a:bodyPr/>
                    <a:lstStyle/>
                    <a:p>
                      <a:r>
                        <a:rPr lang="en-US" sz="1600" dirty="0">
                          <a:effectLst/>
                        </a:rPr>
                        <a:t>Structured reflection for the day</a:t>
                      </a:r>
                      <a:endParaRPr lang="en-US" sz="1600" dirty="0"/>
                    </a:p>
                  </a:txBody>
                  <a:tcPr marL="4930" marR="4930" marT="0" marB="0"/>
                </a:tc>
                <a:tc>
                  <a:txBody>
                    <a:bodyPr/>
                    <a:lstStyle/>
                    <a:p>
                      <a:pPr>
                        <a:lnSpc>
                          <a:spcPct val="106000"/>
                        </a:lnSpc>
                        <a:spcAft>
                          <a:spcPts val="800"/>
                        </a:spcAft>
                      </a:pPr>
                      <a:r>
                        <a:rPr lang="en-US" sz="1600" dirty="0">
                          <a:effectLst/>
                        </a:rPr>
                        <a:t>35 mins</a:t>
                      </a:r>
                      <a:endParaRPr lang="en-US" sz="1600" dirty="0">
                        <a:effectLst/>
                        <a:latin typeface="Calibri" panose="020F0502020204030204" pitchFamily="34" charset="0"/>
                        <a:ea typeface="Calibri" panose="020F0502020204030204" pitchFamily="34" charset="0"/>
                      </a:endParaRPr>
                    </a:p>
                  </a:txBody>
                  <a:tcPr marL="4930" marR="4930" marT="0" marB="0"/>
                </a:tc>
                <a:extLst>
                  <a:ext uri="{0D108BD9-81ED-4DB2-BD59-A6C34878D82A}">
                    <a16:rowId xmlns:a16="http://schemas.microsoft.com/office/drawing/2014/main" val="1993863201"/>
                  </a:ext>
                </a:extLst>
              </a:tr>
            </a:tbl>
          </a:graphicData>
        </a:graphic>
      </p:graphicFrame>
    </p:spTree>
    <p:extLst>
      <p:ext uri="{BB962C8B-B14F-4D97-AF65-F5344CB8AC3E}">
        <p14:creationId xmlns:p14="http://schemas.microsoft.com/office/powerpoint/2010/main" val="36125615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extBox 1">
            <a:extLst>
              <a:ext uri="{FF2B5EF4-FFF2-40B4-BE49-F238E27FC236}">
                <a16:creationId xmlns:a16="http://schemas.microsoft.com/office/drawing/2014/main" id="{43A27A66-72ED-4DCA-ABD9-CD8CEDDA9736}"/>
              </a:ext>
            </a:extLst>
          </p:cNvPr>
          <p:cNvSpPr txBox="1"/>
          <p:nvPr/>
        </p:nvSpPr>
        <p:spPr>
          <a:xfrm>
            <a:off x="1060315" y="1867711"/>
            <a:ext cx="7313669" cy="369332"/>
          </a:xfrm>
          <a:prstGeom prst="rect">
            <a:avLst/>
          </a:prstGeom>
          <a:noFill/>
        </p:spPr>
        <p:txBody>
          <a:bodyPr wrap="none" rtlCol="0">
            <a:spAutoFit/>
          </a:bodyPr>
          <a:lstStyle/>
          <a:p>
            <a:r>
              <a:rPr lang="en-US" dirty="0"/>
              <a:t>Note to trainers: Use the case studies for instructional leadership document.</a:t>
            </a:r>
          </a:p>
        </p:txBody>
      </p:sp>
    </p:spTree>
    <p:extLst>
      <p:ext uri="{BB962C8B-B14F-4D97-AF65-F5344CB8AC3E}">
        <p14:creationId xmlns:p14="http://schemas.microsoft.com/office/powerpoint/2010/main" val="11505293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020914ED-60EF-4C90-AFFF-B93E86B476FE}"/>
              </a:ext>
            </a:extLst>
          </p:cNvPr>
          <p:cNvSpPr>
            <a:spLocks noGrp="1"/>
          </p:cNvSpPr>
          <p:nvPr>
            <p:ph type="title"/>
          </p:nvPr>
        </p:nvSpPr>
        <p:spPr>
          <a:xfrm>
            <a:off x="838200" y="927282"/>
            <a:ext cx="10515600" cy="763406"/>
          </a:xfrm>
        </p:spPr>
        <p:txBody>
          <a:bodyPr>
            <a:normAutofit/>
          </a:bodyPr>
          <a:lstStyle/>
          <a:p>
            <a:r>
              <a:rPr lang="en-US" sz="2400" dirty="0"/>
              <a:t>Supervisors as Instructional Leaders</a:t>
            </a:r>
          </a:p>
        </p:txBody>
      </p:sp>
      <p:sp>
        <p:nvSpPr>
          <p:cNvPr id="12" name="TextBox 11">
            <a:extLst>
              <a:ext uri="{FF2B5EF4-FFF2-40B4-BE49-F238E27FC236}">
                <a16:creationId xmlns:a16="http://schemas.microsoft.com/office/drawing/2014/main" id="{6705374E-1CEB-46F0-80CB-37E32489B667}"/>
              </a:ext>
            </a:extLst>
          </p:cNvPr>
          <p:cNvSpPr txBox="1"/>
          <p:nvPr/>
        </p:nvSpPr>
        <p:spPr>
          <a:xfrm>
            <a:off x="955566" y="1974512"/>
            <a:ext cx="10398234" cy="2585323"/>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Times New Roman" panose="02020603050405020304" pitchFamily="18" charset="0"/>
              </a:rPr>
              <a:t>Supervisors as instructional leaders can work with clusters of schools and individual schools both to ensure enriched and timely academic planning and activities. </a:t>
            </a:r>
          </a:p>
          <a:p>
            <a:endParaRPr lang="en-US"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Oftentimes schools need support from the system, for example, when a teacher is on long leave, and a substitute needs to be hired and placed in school, or conducting curriculum reviews, or conducting field trips, monthly teaching plans etc. </a:t>
            </a:r>
          </a:p>
          <a:p>
            <a:endParaRPr lang="en-US"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A supervisors in the instructional leadership role can work on such topics to oversee and ensure that the schools’ academic life is carried out in a well coordinated manner. </a:t>
            </a:r>
            <a:endParaRPr lang="en-US" dirty="0"/>
          </a:p>
        </p:txBody>
      </p:sp>
    </p:spTree>
    <p:extLst>
      <p:ext uri="{BB962C8B-B14F-4D97-AF65-F5344CB8AC3E}">
        <p14:creationId xmlns:p14="http://schemas.microsoft.com/office/powerpoint/2010/main" val="2827808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020914ED-60EF-4C90-AFFF-B93E86B476FE}"/>
              </a:ext>
            </a:extLst>
          </p:cNvPr>
          <p:cNvSpPr>
            <a:spLocks noGrp="1"/>
          </p:cNvSpPr>
          <p:nvPr>
            <p:ph type="title"/>
          </p:nvPr>
        </p:nvSpPr>
        <p:spPr>
          <a:xfrm>
            <a:off x="838200" y="927282"/>
            <a:ext cx="10515600" cy="763406"/>
          </a:xfrm>
        </p:spPr>
        <p:txBody>
          <a:bodyPr>
            <a:normAutofit/>
          </a:bodyPr>
          <a:lstStyle/>
          <a:p>
            <a:r>
              <a:rPr lang="en-US" sz="2400" dirty="0"/>
              <a:t>Supervisors as Instructional Leaders</a:t>
            </a:r>
          </a:p>
        </p:txBody>
      </p:sp>
      <p:sp>
        <p:nvSpPr>
          <p:cNvPr id="12" name="TextBox 11">
            <a:extLst>
              <a:ext uri="{FF2B5EF4-FFF2-40B4-BE49-F238E27FC236}">
                <a16:creationId xmlns:a16="http://schemas.microsoft.com/office/drawing/2014/main" id="{6705374E-1CEB-46F0-80CB-37E32489B667}"/>
              </a:ext>
            </a:extLst>
          </p:cNvPr>
          <p:cNvSpPr txBox="1"/>
          <p:nvPr/>
        </p:nvSpPr>
        <p:spPr>
          <a:xfrm>
            <a:off x="955566" y="1974512"/>
            <a:ext cx="10398234" cy="3970318"/>
          </a:xfrm>
          <a:prstGeom prst="rect">
            <a:avLst/>
          </a:prstGeom>
          <a:noFill/>
        </p:spPr>
        <p:txBody>
          <a:bodyPr wrap="square">
            <a:spAutoFit/>
          </a:bodyPr>
          <a:lstStyle/>
          <a:p>
            <a:r>
              <a:rPr lang="en-US" dirty="0"/>
              <a:t>Supervisors would facilitate development of school improvement plans through discussion with the school management committees (if possible) or with teachers, parents and community members before the start and at the end of each academic year. </a:t>
            </a:r>
          </a:p>
          <a:p>
            <a:endParaRPr lang="en-US" dirty="0"/>
          </a:p>
          <a:p>
            <a:r>
              <a:rPr lang="en-US" dirty="0"/>
              <a:t>Supervisors can also facilitate a development of annual calendar for the school to plan and oversee the execution of events, such as sports meet, annual day etc, monthly calendars for </a:t>
            </a:r>
            <a:r>
              <a:rPr lang="en-US" dirty="0" err="1"/>
              <a:t>pallning</a:t>
            </a:r>
            <a:r>
              <a:rPr lang="en-US" dirty="0"/>
              <a:t> teacher planning meetings, parent teacher meetings, requests of district supervisors, etc, weekly plans for conducting teacher reflection meetings, or administrative meetings etc. </a:t>
            </a:r>
          </a:p>
          <a:p>
            <a:endParaRPr lang="en-US" dirty="0"/>
          </a:p>
          <a:p>
            <a:r>
              <a:rPr lang="en-US" dirty="0"/>
              <a:t>Supervisors can also coordinate between the districts and province with the schools for requesting and utilizing funds for special projects, or for filling out teacher vacancies.</a:t>
            </a:r>
          </a:p>
          <a:p>
            <a:endParaRPr lang="en-US" dirty="0"/>
          </a:p>
          <a:p>
            <a:r>
              <a:rPr lang="en-US" dirty="0"/>
              <a:t>They can also coordinate training for teachers at district levels on individual academic topics to build expertise. </a:t>
            </a:r>
          </a:p>
        </p:txBody>
      </p:sp>
    </p:spTree>
    <p:extLst>
      <p:ext uri="{BB962C8B-B14F-4D97-AF65-F5344CB8AC3E}">
        <p14:creationId xmlns:p14="http://schemas.microsoft.com/office/powerpoint/2010/main" val="304217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82460" y="1037644"/>
            <a:ext cx="7705892" cy="369332"/>
          </a:xfrm>
          <a:prstGeom prst="rect">
            <a:avLst/>
          </a:prstGeom>
          <a:noFill/>
        </p:spPr>
        <p:txBody>
          <a:bodyPr wrap="none" rtlCol="0">
            <a:spAutoFit/>
          </a:bodyPr>
          <a:lstStyle/>
          <a:p>
            <a:r>
              <a:rPr lang="en-US" dirty="0"/>
              <a:t>Academic Supervision Training Module: Competencies aligned with the trainings.</a:t>
            </a:r>
          </a:p>
        </p:txBody>
      </p:sp>
      <p:graphicFrame>
        <p:nvGraphicFramePr>
          <p:cNvPr id="4" name="Diagram 3">
            <a:extLst>
              <a:ext uri="{FF2B5EF4-FFF2-40B4-BE49-F238E27FC236}">
                <a16:creationId xmlns:a16="http://schemas.microsoft.com/office/drawing/2014/main" id="{C0BBDEC4-954D-427B-BD2D-4D40E3AEDBD2}"/>
              </a:ext>
            </a:extLst>
          </p:cNvPr>
          <p:cNvGraphicFramePr/>
          <p:nvPr>
            <p:extLst>
              <p:ext uri="{D42A27DB-BD31-4B8C-83A1-F6EECF244321}">
                <p14:modId xmlns:p14="http://schemas.microsoft.com/office/powerpoint/2010/main" val="2795585462"/>
              </p:ext>
            </p:extLst>
          </p:nvPr>
        </p:nvGraphicFramePr>
        <p:xfrm>
          <a:off x="152401" y="1306571"/>
          <a:ext cx="11915774" cy="47741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76544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020914ED-60EF-4C90-AFFF-B93E86B476FE}"/>
              </a:ext>
            </a:extLst>
          </p:cNvPr>
          <p:cNvSpPr>
            <a:spLocks noGrp="1"/>
          </p:cNvSpPr>
          <p:nvPr>
            <p:ph type="title"/>
          </p:nvPr>
        </p:nvSpPr>
        <p:spPr>
          <a:xfrm>
            <a:off x="838200" y="927282"/>
            <a:ext cx="10515600" cy="763406"/>
          </a:xfrm>
        </p:spPr>
        <p:txBody>
          <a:bodyPr>
            <a:normAutofit/>
          </a:bodyPr>
          <a:lstStyle/>
          <a:p>
            <a:r>
              <a:rPr lang="en-US" sz="2400" dirty="0"/>
              <a:t>Supervisors as Instructional Leaders</a:t>
            </a:r>
          </a:p>
        </p:txBody>
      </p:sp>
      <p:sp>
        <p:nvSpPr>
          <p:cNvPr id="12" name="TextBox 11">
            <a:extLst>
              <a:ext uri="{FF2B5EF4-FFF2-40B4-BE49-F238E27FC236}">
                <a16:creationId xmlns:a16="http://schemas.microsoft.com/office/drawing/2014/main" id="{6705374E-1CEB-46F0-80CB-37E32489B667}"/>
              </a:ext>
            </a:extLst>
          </p:cNvPr>
          <p:cNvSpPr txBox="1"/>
          <p:nvPr/>
        </p:nvSpPr>
        <p:spPr>
          <a:xfrm>
            <a:off x="955566" y="1974512"/>
            <a:ext cx="10398234" cy="3416320"/>
          </a:xfrm>
          <a:prstGeom prst="rect">
            <a:avLst/>
          </a:prstGeom>
          <a:noFill/>
        </p:spPr>
        <p:txBody>
          <a:bodyPr wrap="square">
            <a:spAutoFit/>
          </a:bodyPr>
          <a:lstStyle/>
          <a:p>
            <a:r>
              <a:rPr lang="en-US" dirty="0"/>
              <a:t>While some supervisors working as instructional leaders can be subject matter experts for particular subjects, but it is not humanly possible for all supervisors to be subject matter experts on all subjects. Hence, other supervisors can focus on becoming instructional leaders in different capacities. Such as, removing barriers to high quality instruction and academic activity at school, or by organizing professional development opportunities for teachers to upskill their instructional expertise. </a:t>
            </a:r>
          </a:p>
          <a:p>
            <a:endParaRPr lang="en-US" dirty="0"/>
          </a:p>
          <a:p>
            <a:r>
              <a:rPr lang="en-US" dirty="0"/>
              <a:t>Essential skills of supervisors as instructional leaders: </a:t>
            </a:r>
          </a:p>
          <a:p>
            <a:pPr marL="342900" indent="-342900">
              <a:buAutoNum type="arabicPeriod"/>
            </a:pPr>
            <a:r>
              <a:rPr lang="en-US" dirty="0"/>
              <a:t>Deep understanding of school planning and management</a:t>
            </a:r>
          </a:p>
          <a:p>
            <a:pPr marL="342900" indent="-342900">
              <a:buAutoNum type="arabicPeriod"/>
            </a:pPr>
            <a:r>
              <a:rPr lang="en-US" dirty="0"/>
              <a:t>Ability to facilitate conversation and cooperation amongst district officers, Headmasters and teachers across schools. </a:t>
            </a:r>
          </a:p>
          <a:p>
            <a:pPr marL="342900" indent="-342900">
              <a:buAutoNum type="arabicPeriod"/>
            </a:pPr>
            <a:r>
              <a:rPr lang="en-US" dirty="0"/>
              <a:t>Awareness about policy and programs to act as a liaison between the education office and schools. </a:t>
            </a:r>
          </a:p>
          <a:p>
            <a:endParaRPr lang="en-US" dirty="0"/>
          </a:p>
        </p:txBody>
      </p:sp>
    </p:spTree>
    <p:extLst>
      <p:ext uri="{BB962C8B-B14F-4D97-AF65-F5344CB8AC3E}">
        <p14:creationId xmlns:p14="http://schemas.microsoft.com/office/powerpoint/2010/main" val="1281697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020914ED-60EF-4C90-AFFF-B93E86B476FE}"/>
              </a:ext>
            </a:extLst>
          </p:cNvPr>
          <p:cNvSpPr>
            <a:spLocks noGrp="1"/>
          </p:cNvSpPr>
          <p:nvPr>
            <p:ph type="title"/>
          </p:nvPr>
        </p:nvSpPr>
        <p:spPr>
          <a:xfrm>
            <a:off x="838200" y="927282"/>
            <a:ext cx="10515600" cy="763406"/>
          </a:xfrm>
        </p:spPr>
        <p:txBody>
          <a:bodyPr>
            <a:normAutofit/>
          </a:bodyPr>
          <a:lstStyle/>
          <a:p>
            <a:r>
              <a:rPr lang="en-US" sz="2400" dirty="0"/>
              <a:t>National/ Province/ District Supervisors as Instructional Leaders</a:t>
            </a:r>
          </a:p>
        </p:txBody>
      </p:sp>
      <p:sp>
        <p:nvSpPr>
          <p:cNvPr id="12" name="TextBox 11">
            <a:extLst>
              <a:ext uri="{FF2B5EF4-FFF2-40B4-BE49-F238E27FC236}">
                <a16:creationId xmlns:a16="http://schemas.microsoft.com/office/drawing/2014/main" id="{6705374E-1CEB-46F0-80CB-37E32489B667}"/>
              </a:ext>
            </a:extLst>
          </p:cNvPr>
          <p:cNvSpPr txBox="1"/>
          <p:nvPr/>
        </p:nvSpPr>
        <p:spPr>
          <a:xfrm>
            <a:off x="955566" y="1974512"/>
            <a:ext cx="10398234" cy="3139321"/>
          </a:xfrm>
          <a:prstGeom prst="rect">
            <a:avLst/>
          </a:prstGeom>
          <a:noFill/>
        </p:spPr>
        <p:txBody>
          <a:bodyPr wrap="square">
            <a:spAutoFit/>
          </a:bodyPr>
          <a:lstStyle/>
          <a:p>
            <a:r>
              <a:rPr lang="en-US" dirty="0"/>
              <a:t>The supervisors at higher levels can support instructional improvement by working with schools as clusters in form of a networked educational unit.</a:t>
            </a:r>
          </a:p>
          <a:p>
            <a:endParaRPr lang="en-US" dirty="0"/>
          </a:p>
          <a:p>
            <a:r>
              <a:rPr lang="en-US" dirty="0"/>
              <a:t>The cluster could be a networked group of schools which are together able to meet the educational needs of a community effectively.</a:t>
            </a:r>
          </a:p>
          <a:p>
            <a:endParaRPr lang="en-US" dirty="0"/>
          </a:p>
          <a:p>
            <a:r>
              <a:rPr lang="en-US" dirty="0"/>
              <a:t>Thus, national/ province/ and district supervisors can supervise clusters at each of their levels. </a:t>
            </a:r>
          </a:p>
          <a:p>
            <a:endParaRPr lang="en-US" dirty="0"/>
          </a:p>
          <a:p>
            <a:r>
              <a:rPr lang="en-US" dirty="0"/>
              <a:t>A networked community can be formed by pooling and sharing resources, planning, coordinating and undertaking activities together, solving and addressing problems together, and being able to oversee a child’s education from age 0 to graduation from high school.</a:t>
            </a:r>
          </a:p>
        </p:txBody>
      </p:sp>
    </p:spTree>
    <p:extLst>
      <p:ext uri="{BB962C8B-B14F-4D97-AF65-F5344CB8AC3E}">
        <p14:creationId xmlns:p14="http://schemas.microsoft.com/office/powerpoint/2010/main" val="1803508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6"/>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020914ED-60EF-4C90-AFFF-B93E86B476FE}"/>
              </a:ext>
            </a:extLst>
          </p:cNvPr>
          <p:cNvSpPr>
            <a:spLocks noGrp="1"/>
          </p:cNvSpPr>
          <p:nvPr>
            <p:ph type="title"/>
          </p:nvPr>
        </p:nvSpPr>
        <p:spPr>
          <a:xfrm>
            <a:off x="838200" y="927282"/>
            <a:ext cx="10515600" cy="763406"/>
          </a:xfrm>
        </p:spPr>
        <p:txBody>
          <a:bodyPr>
            <a:normAutofit/>
          </a:bodyPr>
          <a:lstStyle/>
          <a:p>
            <a:r>
              <a:rPr lang="en-US" sz="2400" dirty="0"/>
              <a:t>National/ Province/ District Supervisors as Instructional Leaders</a:t>
            </a:r>
          </a:p>
        </p:txBody>
      </p:sp>
      <p:sp>
        <p:nvSpPr>
          <p:cNvPr id="12" name="TextBox 11">
            <a:extLst>
              <a:ext uri="{FF2B5EF4-FFF2-40B4-BE49-F238E27FC236}">
                <a16:creationId xmlns:a16="http://schemas.microsoft.com/office/drawing/2014/main" id="{6705374E-1CEB-46F0-80CB-37E32489B667}"/>
              </a:ext>
            </a:extLst>
          </p:cNvPr>
          <p:cNvSpPr txBox="1"/>
          <p:nvPr/>
        </p:nvSpPr>
        <p:spPr>
          <a:xfrm>
            <a:off x="955566" y="1974512"/>
            <a:ext cx="10398234" cy="1477328"/>
          </a:xfrm>
          <a:prstGeom prst="rect">
            <a:avLst/>
          </a:prstGeom>
          <a:noFill/>
        </p:spPr>
        <p:txBody>
          <a:bodyPr wrap="square">
            <a:spAutoFit/>
          </a:bodyPr>
          <a:lstStyle/>
          <a:p>
            <a:r>
              <a:rPr lang="en-US" dirty="0"/>
              <a:t>Supervisors would be involved in nurturing the clusters so that there is a shared community and identity in the cluster. This would lead to willingness to solve each others’ problems and conduct common activities. </a:t>
            </a:r>
          </a:p>
          <a:p>
            <a:endParaRPr lang="en-US" dirty="0"/>
          </a:p>
          <a:p>
            <a:r>
              <a:rPr lang="en-US" dirty="0"/>
              <a:t>Since the instructional leadership approach requires a lot of coordination between the supervisors, experienced supervisors are required for these cluster level roles.</a:t>
            </a:r>
          </a:p>
        </p:txBody>
      </p:sp>
    </p:spTree>
    <p:extLst>
      <p:ext uri="{BB962C8B-B14F-4D97-AF65-F5344CB8AC3E}">
        <p14:creationId xmlns:p14="http://schemas.microsoft.com/office/powerpoint/2010/main" val="381562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3</a:t>
            </a:r>
          </a:p>
          <a:p>
            <a:r>
              <a:rPr lang="en-US" dirty="0">
                <a:latin typeface="+mj-lt"/>
              </a:rPr>
              <a:t>CONCEPT 5: STRUCTURES TO SUPPORT TEACHER PD</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207160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Structured Reflection (35 mins)</a:t>
            </a:r>
          </a:p>
        </p:txBody>
      </p:sp>
    </p:spTree>
    <p:extLst>
      <p:ext uri="{BB962C8B-B14F-4D97-AF65-F5344CB8AC3E}">
        <p14:creationId xmlns:p14="http://schemas.microsoft.com/office/powerpoint/2010/main" val="1449099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2031325"/>
          </a:xfrm>
          <a:prstGeom prst="rect">
            <a:avLst/>
          </a:prstGeom>
          <a:noFill/>
        </p:spPr>
        <p:txBody>
          <a:bodyPr wrap="square">
            <a:spAutoFit/>
          </a:bodyPr>
          <a:lstStyle/>
          <a:p>
            <a:pPr fontAlgn="base"/>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Interactive dairy is a strategy to include the supervisors’ voice in the training. </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trainees get to give live feedback on the design of the training that they are undertaking by engaging in a dialogue with the trainer. </a:t>
            </a:r>
          </a:p>
          <a:p>
            <a:pPr fontAlgn="base"/>
            <a:endPar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fontAlgn="base"/>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Rationale</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it will include supervisors’ voice in the training process. </a:t>
            </a:r>
          </a:p>
          <a:p>
            <a:pPr marL="457200" indent="-457200" fontAlgn="base">
              <a:buFont typeface="+mj-lt"/>
              <a:buAutoNum type="arabicPeriod"/>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 it builds a transferable skill in the supervisors that they can use when they are working in the field with their supervisees. </a:t>
            </a:r>
          </a:p>
        </p:txBody>
      </p:sp>
    </p:spTree>
    <p:extLst>
      <p:ext uri="{BB962C8B-B14F-4D97-AF65-F5344CB8AC3E}">
        <p14:creationId xmlns:p14="http://schemas.microsoft.com/office/powerpoint/2010/main" val="31620858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4" name="Rectangle 2">
            <a:extLst>
              <a:ext uri="{FF2B5EF4-FFF2-40B4-BE49-F238E27FC236}">
                <a16:creationId xmlns:a16="http://schemas.microsoft.com/office/drawing/2014/main" id="{CDAEA863-F788-4525-BF71-399A12A994FA}"/>
              </a:ext>
            </a:extLst>
          </p:cNvPr>
          <p:cNvSpPr txBox="1">
            <a:spLocks noChangeArrowheads="1"/>
          </p:cNvSpPr>
          <p:nvPr/>
        </p:nvSpPr>
        <p:spPr>
          <a:xfrm>
            <a:off x="891398" y="1204460"/>
            <a:ext cx="10161612" cy="761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Interactive Diaries (10 mins)</a:t>
            </a:r>
            <a:endParaRPr kumimoji="0" lang="en-US" altLang="en-US" sz="3600"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7F9AC2A5-B96E-437A-A5D4-12FBE99195CD}"/>
              </a:ext>
            </a:extLst>
          </p:cNvPr>
          <p:cNvSpPr txBox="1"/>
          <p:nvPr/>
        </p:nvSpPr>
        <p:spPr>
          <a:xfrm>
            <a:off x="927768" y="2285128"/>
            <a:ext cx="10336464"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diaries will be distributed to the facilitators along with the prompts for feedback on the training: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you enjoy the activities?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about in today’s training?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would you change about today’s training? Etc.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Directions</a:t>
            </a:r>
            <a:endParaRPr kumimoji="0" lang="en-US" altLang="en-US"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Supervisors, please write your notes for the facilitators in the diaries.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hese will then be collected.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trainers will respond to the diary entries by writing back. You will get the diaries back tomorrow.</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989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4</a:t>
            </a:r>
          </a:p>
          <a:p>
            <a:r>
              <a:rPr lang="en-US" dirty="0">
                <a:latin typeface="+mj-lt"/>
              </a:rPr>
              <a:t>CONCEPT 6: INTRO TO SIP</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26102857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extBox 1">
            <a:extLst>
              <a:ext uri="{FF2B5EF4-FFF2-40B4-BE49-F238E27FC236}">
                <a16:creationId xmlns:a16="http://schemas.microsoft.com/office/drawing/2014/main" id="{7BB96947-0CF3-4275-8CC0-0A927584E3FF}"/>
              </a:ext>
            </a:extLst>
          </p:cNvPr>
          <p:cNvSpPr txBox="1"/>
          <p:nvPr/>
        </p:nvSpPr>
        <p:spPr>
          <a:xfrm>
            <a:off x="1475875" y="2390274"/>
            <a:ext cx="9192126" cy="2308324"/>
          </a:xfrm>
          <a:prstGeom prst="rect">
            <a:avLst/>
          </a:prstGeom>
          <a:noFill/>
        </p:spPr>
        <p:txBody>
          <a:bodyPr wrap="square" rtlCol="0">
            <a:spAutoFit/>
          </a:bodyPr>
          <a:lstStyle/>
          <a:p>
            <a:r>
              <a:rPr lang="en-US" b="1" dirty="0"/>
              <a:t>Community Building Activity (15 mins)</a:t>
            </a:r>
          </a:p>
          <a:p>
            <a:r>
              <a:rPr lang="en-US" dirty="0"/>
              <a:t>Think of how you would describe your Academic Supervision Journey in 2 mins or 2-3 sentences.  (2 mins to think about this.)</a:t>
            </a:r>
          </a:p>
          <a:p>
            <a:r>
              <a:rPr lang="en-US" dirty="0"/>
              <a:t>Find someone you don’t know well and share your story with them and listen to their description. What stands out to you?</a:t>
            </a:r>
          </a:p>
          <a:p>
            <a:endParaRPr lang="en-US" dirty="0"/>
          </a:p>
          <a:p>
            <a:r>
              <a:rPr lang="en-US" i="1" dirty="0"/>
              <a:t>Facilitators will keep track of time and guide the participants and ring the bell after 5 mins for participants to find someone else to repeat the exercise.</a:t>
            </a:r>
          </a:p>
        </p:txBody>
      </p:sp>
    </p:spTree>
    <p:extLst>
      <p:ext uri="{BB962C8B-B14F-4D97-AF65-F5344CB8AC3E}">
        <p14:creationId xmlns:p14="http://schemas.microsoft.com/office/powerpoint/2010/main" val="1387713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graphicFrame>
        <p:nvGraphicFramePr>
          <p:cNvPr id="4" name="Table 3">
            <a:extLst>
              <a:ext uri="{FF2B5EF4-FFF2-40B4-BE49-F238E27FC236}">
                <a16:creationId xmlns:a16="http://schemas.microsoft.com/office/drawing/2014/main" id="{1550CEB0-47E4-4FE1-983A-086F946BA9C4}"/>
              </a:ext>
            </a:extLst>
          </p:cNvPr>
          <p:cNvGraphicFramePr>
            <a:graphicFrameLocks noGrp="1"/>
          </p:cNvGraphicFramePr>
          <p:nvPr/>
        </p:nvGraphicFramePr>
        <p:xfrm>
          <a:off x="923482" y="1142319"/>
          <a:ext cx="10345035" cy="5601609"/>
        </p:xfrm>
        <a:graphic>
          <a:graphicData uri="http://schemas.openxmlformats.org/drawingml/2006/table">
            <a:tbl>
              <a:tblPr bandRow="1">
                <a:tableStyleId>{5940675A-B579-460E-94D1-54222C63F5DA}</a:tableStyleId>
              </a:tblPr>
              <a:tblGrid>
                <a:gridCol w="2379555">
                  <a:extLst>
                    <a:ext uri="{9D8B030D-6E8A-4147-A177-3AD203B41FA5}">
                      <a16:colId xmlns:a16="http://schemas.microsoft.com/office/drawing/2014/main" val="3870619247"/>
                    </a:ext>
                  </a:extLst>
                </a:gridCol>
                <a:gridCol w="2827175">
                  <a:extLst>
                    <a:ext uri="{9D8B030D-6E8A-4147-A177-3AD203B41FA5}">
                      <a16:colId xmlns:a16="http://schemas.microsoft.com/office/drawing/2014/main" val="2956290492"/>
                    </a:ext>
                  </a:extLst>
                </a:gridCol>
                <a:gridCol w="5138305">
                  <a:extLst>
                    <a:ext uri="{9D8B030D-6E8A-4147-A177-3AD203B41FA5}">
                      <a16:colId xmlns:a16="http://schemas.microsoft.com/office/drawing/2014/main" val="3176008230"/>
                    </a:ext>
                  </a:extLst>
                </a:gridCol>
              </a:tblGrid>
              <a:tr h="318409">
                <a:tc>
                  <a:txBody>
                    <a:bodyPr/>
                    <a:lstStyle/>
                    <a:p>
                      <a:pPr marL="0" indent="0" algn="ctr">
                        <a:lnSpc>
                          <a:spcPct val="106000"/>
                        </a:lnSpc>
                        <a:spcAft>
                          <a:spcPts val="800"/>
                        </a:spcAft>
                        <a:buFont typeface="+mj-lt"/>
                        <a:buNone/>
                      </a:pPr>
                      <a:r>
                        <a:rPr lang="en-US" sz="2000" dirty="0">
                          <a:effectLst/>
                        </a:rPr>
                        <a:t>Module</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indent="0" algn="ctr">
                        <a:lnSpc>
                          <a:spcPct val="106000"/>
                        </a:lnSpc>
                        <a:spcAft>
                          <a:spcPts val="800"/>
                        </a:spcAft>
                        <a:buFont typeface="+mj-lt"/>
                        <a:buNone/>
                      </a:pPr>
                      <a:r>
                        <a:rPr lang="en-US" sz="2000" dirty="0">
                          <a:effectLst/>
                        </a:rPr>
                        <a:t>Core Competency</a:t>
                      </a:r>
                      <a:endParaRPr lang="en-US" sz="2000" dirty="0">
                        <a:effectLst/>
                        <a:latin typeface="Calibri" panose="020F0502020204030204" pitchFamily="34" charset="0"/>
                        <a:ea typeface="Calibri" panose="020F0502020204030204" pitchFamily="34" charset="0"/>
                      </a:endParaRPr>
                    </a:p>
                  </a:txBody>
                  <a:tcPr marL="16199" marR="16199" marT="0" marB="0"/>
                </a:tc>
                <a:tc>
                  <a:txBody>
                    <a:bodyPr/>
                    <a:lstStyle/>
                    <a:p>
                      <a:pPr marL="0" lvl="0" indent="0" algn="ctr">
                        <a:lnSpc>
                          <a:spcPct val="106000"/>
                        </a:lnSpc>
                        <a:spcAft>
                          <a:spcPts val="800"/>
                        </a:spcAft>
                        <a:buFont typeface="+mj-lt"/>
                        <a:buNone/>
                      </a:pPr>
                      <a:r>
                        <a:rPr lang="en-US" sz="2000" dirty="0">
                          <a:effectLst/>
                        </a:rPr>
                        <a:t>Sub Competency</a:t>
                      </a:r>
                      <a:endParaRPr lang="en-US" sz="2000" dirty="0">
                        <a:effectLst/>
                        <a:latin typeface="Calibri" panose="020F0502020204030204" pitchFamily="34" charset="0"/>
                        <a:ea typeface="Calibri" panose="020F0502020204030204" pitchFamily="34" charset="0"/>
                      </a:endParaRPr>
                    </a:p>
                  </a:txBody>
                  <a:tcPr marL="16199" marR="16199" marT="0" marB="0"/>
                </a:tc>
                <a:extLst>
                  <a:ext uri="{0D108BD9-81ED-4DB2-BD59-A6C34878D82A}">
                    <a16:rowId xmlns:a16="http://schemas.microsoft.com/office/drawing/2014/main" val="1992040543"/>
                  </a:ext>
                </a:extLst>
              </a:tr>
              <a:tr h="1279338">
                <a:tc rowSpan="4">
                  <a:txBody>
                    <a:bodyPr/>
                    <a:lstStyle/>
                    <a:p>
                      <a:pPr marL="0" indent="0">
                        <a:lnSpc>
                          <a:spcPct val="106000"/>
                        </a:lnSpc>
                        <a:spcAft>
                          <a:spcPts val="800"/>
                        </a:spcAft>
                        <a:buFont typeface="+mj-lt"/>
                        <a:buNone/>
                      </a:pPr>
                      <a:r>
                        <a:rPr lang="en-US" sz="1200" dirty="0">
                          <a:effectLst/>
                        </a:rPr>
                        <a:t>Evaluating SIP and feedback</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0" indent="0">
                        <a:lnSpc>
                          <a:spcPct val="106000"/>
                        </a:lnSpc>
                        <a:spcAft>
                          <a:spcPts val="800"/>
                        </a:spcAft>
                        <a:buFont typeface="+mj-lt"/>
                        <a:buNone/>
                      </a:pPr>
                      <a:r>
                        <a:rPr lang="en-US" sz="1200" dirty="0">
                          <a:effectLst/>
                        </a:rPr>
                        <a:t>1. Education expertise</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School Management  </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Educational Monitoring and Supervision</a:t>
                      </a:r>
                    </a:p>
                    <a:p>
                      <a:pPr marL="342900" lvl="0" indent="-342900">
                        <a:lnSpc>
                          <a:spcPct val="100000"/>
                        </a:lnSpc>
                        <a:spcAft>
                          <a:spcPts val="800"/>
                        </a:spcAft>
                        <a:buFont typeface="+mj-lt"/>
                        <a:buAutoNum type="arabicPeriod"/>
                      </a:pPr>
                      <a:r>
                        <a:rPr lang="en-US" sz="1200" dirty="0">
                          <a:effectLst/>
                        </a:rPr>
                        <a:t>Evaluating &amp; Assessing</a:t>
                      </a:r>
                    </a:p>
                    <a:p>
                      <a:pPr marL="342900" lvl="0" indent="-342900">
                        <a:lnSpc>
                          <a:spcPct val="100000"/>
                        </a:lnSpc>
                        <a:spcAft>
                          <a:spcPts val="800"/>
                        </a:spcAft>
                        <a:buFont typeface="+mj-lt"/>
                        <a:buAutoNum type="arabicPeriod"/>
                      </a:pPr>
                      <a:r>
                        <a:rPr lang="en-US" sz="1200" dirty="0">
                          <a:effectLst/>
                        </a:rPr>
                        <a:t>Develop Self and Others</a:t>
                      </a:r>
                    </a:p>
                    <a:p>
                      <a:pPr marL="342900" lvl="0" indent="-342900">
                        <a:lnSpc>
                          <a:spcPct val="100000"/>
                        </a:lnSpc>
                        <a:spcAft>
                          <a:spcPts val="800"/>
                        </a:spcAft>
                        <a:buFont typeface="+mj-lt"/>
                        <a:buAutoNum type="arabicPeriod"/>
                      </a:pPr>
                      <a:r>
                        <a:rPr lang="en-US" sz="1200" dirty="0">
                          <a:effectLst/>
                        </a:rPr>
                        <a:t>Decision Making</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193599094"/>
                  </a:ext>
                </a:extLst>
              </a:tr>
              <a:tr h="726519">
                <a:tc vMerge="1">
                  <a:txBody>
                    <a:bodyPr/>
                    <a:lstStyle/>
                    <a:p>
                      <a:endParaRPr lang="en-US"/>
                    </a:p>
                  </a:txBody>
                  <a:tcPr/>
                </a:tc>
                <a:tc>
                  <a:txBody>
                    <a:bodyPr/>
                    <a:lstStyle/>
                    <a:p>
                      <a:pPr marL="0" marR="0" lvl="0" indent="0" algn="l" defTabSz="914400" rtl="0" eaLnBrk="1" fontAlgn="auto" latinLnBrk="0" hangingPunct="1">
                        <a:lnSpc>
                          <a:spcPct val="106000"/>
                        </a:lnSpc>
                        <a:spcBef>
                          <a:spcPts val="0"/>
                        </a:spcBef>
                        <a:spcAft>
                          <a:spcPts val="800"/>
                        </a:spcAft>
                        <a:buClrTx/>
                        <a:buSzTx/>
                        <a:buFont typeface="+mj-lt"/>
                        <a:buNone/>
                        <a:tabLst/>
                        <a:defRPr/>
                      </a:pPr>
                      <a:r>
                        <a:rPr lang="en-US" sz="1200" dirty="0">
                          <a:effectLst/>
                        </a:rPr>
                        <a:t>2. Knowledge of education and schooling system, processes, rules, and norms</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Knowledge and understanding of Afghanistan education law and procedures.</a:t>
                      </a:r>
                    </a:p>
                    <a:p>
                      <a:pPr marL="342900" lvl="0" indent="-342900">
                        <a:lnSpc>
                          <a:spcPct val="100000"/>
                        </a:lnSpc>
                        <a:spcAft>
                          <a:spcPts val="800"/>
                        </a:spcAft>
                        <a:buFont typeface="+mj-lt"/>
                        <a:buAutoNum type="arabicPeriod"/>
                      </a:pPr>
                      <a:r>
                        <a:rPr lang="en-US" sz="1200" dirty="0">
                          <a:effectLst/>
                        </a:rPr>
                        <a:t>Knowledge of National Education Strategic Plan</a:t>
                      </a:r>
                    </a:p>
                    <a:p>
                      <a:pPr marL="342900" lvl="0" indent="-342900">
                        <a:lnSpc>
                          <a:spcPct val="100000"/>
                        </a:lnSpc>
                        <a:spcAft>
                          <a:spcPts val="800"/>
                        </a:spcAft>
                        <a:buFont typeface="+mj-lt"/>
                        <a:buAutoNum type="arabicPeriod"/>
                      </a:pPr>
                      <a:r>
                        <a:rPr lang="en-US" sz="1200" dirty="0">
                          <a:effectLst/>
                        </a:rPr>
                        <a:t>Understanding of MOE education policies, SOPs, guidelines and forms.</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951324188"/>
                  </a:ext>
                </a:extLst>
              </a:tr>
              <a:tr h="1555748">
                <a:tc vMerge="1">
                  <a:txBody>
                    <a:bodyPr/>
                    <a:lstStyle/>
                    <a:p>
                      <a:endParaRPr lang="en-US"/>
                    </a:p>
                  </a:txBody>
                  <a:tcPr/>
                </a:tc>
                <a:tc>
                  <a:txBody>
                    <a:bodyPr/>
                    <a:lstStyle/>
                    <a:p>
                      <a:pPr marL="0" indent="0">
                        <a:lnSpc>
                          <a:spcPct val="106000"/>
                        </a:lnSpc>
                        <a:spcAft>
                          <a:spcPts val="800"/>
                        </a:spcAft>
                        <a:buFont typeface="+mj-lt"/>
                        <a:buNone/>
                      </a:pPr>
                      <a:r>
                        <a:rPr lang="en-US" sz="1200" dirty="0">
                          <a:effectLst/>
                        </a:rPr>
                        <a:t>3. Problem solving and decision making</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Creative and Innovative Thinking</a:t>
                      </a:r>
                    </a:p>
                    <a:p>
                      <a:pPr marL="342900" lvl="0" indent="-342900">
                        <a:lnSpc>
                          <a:spcPct val="100000"/>
                        </a:lnSpc>
                        <a:spcAft>
                          <a:spcPts val="800"/>
                        </a:spcAft>
                        <a:buFont typeface="+mj-lt"/>
                        <a:buAutoNum type="arabicPeriod"/>
                      </a:pPr>
                      <a:r>
                        <a:rPr lang="en-US" sz="1200" dirty="0">
                          <a:effectLst/>
                        </a:rPr>
                        <a:t>Logical and Critical Communication</a:t>
                      </a:r>
                    </a:p>
                    <a:p>
                      <a:pPr marL="342900" lvl="0" indent="-342900">
                        <a:lnSpc>
                          <a:spcPct val="100000"/>
                        </a:lnSpc>
                        <a:spcAft>
                          <a:spcPts val="800"/>
                        </a:spcAft>
                        <a:buFont typeface="+mj-lt"/>
                        <a:buAutoNum type="arabicPeriod"/>
                      </a:pPr>
                      <a:r>
                        <a:rPr lang="en-US" sz="1200" dirty="0">
                          <a:effectLst/>
                        </a:rPr>
                        <a:t>Risk Management</a:t>
                      </a:r>
                    </a:p>
                    <a:p>
                      <a:pPr marL="342900" lvl="0" indent="-342900">
                        <a:lnSpc>
                          <a:spcPct val="100000"/>
                        </a:lnSpc>
                        <a:spcAft>
                          <a:spcPts val="800"/>
                        </a:spcAft>
                        <a:buFont typeface="+mj-lt"/>
                        <a:buAutoNum type="arabicPeriod"/>
                      </a:pPr>
                      <a:r>
                        <a:rPr lang="en-US" sz="1200" dirty="0">
                          <a:effectLst/>
                        </a:rPr>
                        <a:t>Analytical Skills</a:t>
                      </a:r>
                    </a:p>
                    <a:p>
                      <a:pPr marL="342900" lvl="0" indent="-342900">
                        <a:lnSpc>
                          <a:spcPct val="100000"/>
                        </a:lnSpc>
                        <a:spcAft>
                          <a:spcPts val="800"/>
                        </a:spcAft>
                        <a:buFont typeface="+mj-lt"/>
                        <a:buAutoNum type="arabicPeriod"/>
                      </a:pPr>
                      <a:r>
                        <a:rPr lang="en-US" sz="1200" dirty="0">
                          <a:effectLst/>
                        </a:rPr>
                        <a:t>Negotiation Skills</a:t>
                      </a:r>
                    </a:p>
                    <a:p>
                      <a:pPr marL="342900" lvl="0" indent="-342900">
                        <a:lnSpc>
                          <a:spcPct val="100000"/>
                        </a:lnSpc>
                        <a:spcAft>
                          <a:spcPts val="800"/>
                        </a:spcAft>
                        <a:buFont typeface="+mj-lt"/>
                        <a:buAutoNum type="arabicPeriod"/>
                      </a:pPr>
                      <a:r>
                        <a:rPr lang="en-US" sz="1200" dirty="0">
                          <a:effectLst/>
                        </a:rPr>
                        <a:t>System &amp; Strategic Thinking</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763402536"/>
                  </a:ext>
                </a:extLst>
              </a:tr>
              <a:tr h="1555748">
                <a:tc vMerge="1">
                  <a:txBody>
                    <a:bodyPr/>
                    <a:lstStyle/>
                    <a:p>
                      <a:endParaRPr lang="en-US"/>
                    </a:p>
                  </a:txBody>
                  <a:tcPr/>
                </a:tc>
                <a:tc>
                  <a:txBody>
                    <a:bodyPr/>
                    <a:lstStyle/>
                    <a:p>
                      <a:pPr marL="0" indent="0">
                        <a:lnSpc>
                          <a:spcPct val="106000"/>
                        </a:lnSpc>
                        <a:spcAft>
                          <a:spcPts val="800"/>
                        </a:spcAft>
                        <a:buFont typeface="+mj-lt"/>
                        <a:buNone/>
                      </a:pPr>
                      <a:r>
                        <a:rPr lang="en-US" sz="1200" dirty="0">
                          <a:effectLst/>
                        </a:rPr>
                        <a:t>4. Planning and organizing</a:t>
                      </a:r>
                      <a:endParaRPr lang="en-US" sz="1200" dirty="0">
                        <a:effectLst/>
                        <a:latin typeface="Calibri" panose="020F0502020204030204" pitchFamily="34" charset="0"/>
                        <a:ea typeface="Calibri" panose="020F0502020204030204" pitchFamily="34" charset="0"/>
                      </a:endParaRPr>
                    </a:p>
                  </a:txBody>
                  <a:tcPr marL="16199" marR="16199" marT="0" marB="0" anchor="ctr"/>
                </a:tc>
                <a:tc>
                  <a:txBody>
                    <a:bodyPr/>
                    <a:lstStyle/>
                    <a:p>
                      <a:pPr marL="342900" lvl="0" indent="-342900">
                        <a:lnSpc>
                          <a:spcPct val="100000"/>
                        </a:lnSpc>
                        <a:spcAft>
                          <a:spcPts val="800"/>
                        </a:spcAft>
                        <a:buFont typeface="+mj-lt"/>
                        <a:buAutoNum type="arabicPeriod"/>
                      </a:pPr>
                      <a:r>
                        <a:rPr lang="en-US" sz="1200" dirty="0">
                          <a:effectLst/>
                        </a:rPr>
                        <a:t>Setting goals and objective</a:t>
                      </a:r>
                    </a:p>
                    <a:p>
                      <a:pPr marL="342900" marR="0" lvl="0" indent="-342900" algn="l" defTabSz="914400" rtl="0" eaLnBrk="1" fontAlgn="auto" latinLnBrk="0" hangingPunct="1">
                        <a:lnSpc>
                          <a:spcPct val="100000"/>
                        </a:lnSpc>
                        <a:spcBef>
                          <a:spcPts val="0"/>
                        </a:spcBef>
                        <a:spcAft>
                          <a:spcPts val="800"/>
                        </a:spcAft>
                        <a:buClrTx/>
                        <a:buSzTx/>
                        <a:buFont typeface="+mj-lt"/>
                        <a:buAutoNum type="arabicPeriod"/>
                        <a:tabLst/>
                        <a:defRPr/>
                      </a:pPr>
                      <a:r>
                        <a:rPr lang="en-US" sz="1200" dirty="0">
                          <a:effectLst/>
                        </a:rPr>
                        <a:t>Prioritizing tasks and activities</a:t>
                      </a:r>
                    </a:p>
                    <a:p>
                      <a:pPr marL="342900" lvl="0" indent="-342900">
                        <a:lnSpc>
                          <a:spcPct val="100000"/>
                        </a:lnSpc>
                        <a:spcAft>
                          <a:spcPts val="800"/>
                        </a:spcAft>
                        <a:buFont typeface="+mj-lt"/>
                        <a:buAutoNum type="arabicPeriod"/>
                      </a:pPr>
                      <a:r>
                        <a:rPr lang="en-US" sz="1200" dirty="0">
                          <a:effectLst/>
                        </a:rPr>
                        <a:t>Coordinating with others</a:t>
                      </a:r>
                    </a:p>
                    <a:p>
                      <a:pPr marL="342900" lvl="0" indent="-342900">
                        <a:lnSpc>
                          <a:spcPct val="100000"/>
                        </a:lnSpc>
                        <a:spcAft>
                          <a:spcPts val="800"/>
                        </a:spcAft>
                        <a:buFont typeface="+mj-lt"/>
                        <a:buAutoNum type="arabicPeriod"/>
                      </a:pPr>
                      <a:r>
                        <a:rPr lang="en-US" sz="1200" dirty="0">
                          <a:effectLst/>
                        </a:rPr>
                        <a:t>Managing changes and chaos</a:t>
                      </a:r>
                    </a:p>
                    <a:p>
                      <a:pPr marL="342900" lvl="0" indent="-342900">
                        <a:lnSpc>
                          <a:spcPct val="100000"/>
                        </a:lnSpc>
                        <a:spcAft>
                          <a:spcPts val="800"/>
                        </a:spcAft>
                        <a:buFont typeface="+mj-lt"/>
                        <a:buAutoNum type="arabicPeriod"/>
                      </a:pPr>
                      <a:r>
                        <a:rPr lang="en-US" sz="1200" dirty="0">
                          <a:effectLst/>
                        </a:rPr>
                        <a:t>Integrating systems, processes, and procedure</a:t>
                      </a:r>
                    </a:p>
                    <a:p>
                      <a:pPr marL="342900" lvl="0" indent="-342900">
                        <a:lnSpc>
                          <a:spcPct val="100000"/>
                        </a:lnSpc>
                        <a:spcAft>
                          <a:spcPts val="800"/>
                        </a:spcAft>
                        <a:buFont typeface="+mj-lt"/>
                        <a:buAutoNum type="arabicPeriod"/>
                      </a:pPr>
                      <a:r>
                        <a:rPr lang="en-US" sz="1200" dirty="0">
                          <a:effectLst/>
                        </a:rPr>
                        <a:t>Managing data and records</a:t>
                      </a:r>
                      <a:endParaRPr lang="en-US" sz="1200" dirty="0">
                        <a:effectLst/>
                        <a:latin typeface="Calibri" panose="020F0502020204030204" pitchFamily="34" charset="0"/>
                        <a:ea typeface="Calibri" panose="020F0502020204030204" pitchFamily="34" charset="0"/>
                      </a:endParaRPr>
                    </a:p>
                  </a:txBody>
                  <a:tcPr marL="16199" marR="16199" marT="0" marB="0" anchor="ctr"/>
                </a:tc>
                <a:extLst>
                  <a:ext uri="{0D108BD9-81ED-4DB2-BD59-A6C34878D82A}">
                    <a16:rowId xmlns:a16="http://schemas.microsoft.com/office/drawing/2014/main" val="2584484540"/>
                  </a:ext>
                </a:extLst>
              </a:tr>
            </a:tbl>
          </a:graphicData>
        </a:graphic>
      </p:graphicFrame>
      <p:sp>
        <p:nvSpPr>
          <p:cNvPr id="12" name="TextBox 11">
            <a:extLst>
              <a:ext uri="{FF2B5EF4-FFF2-40B4-BE49-F238E27FC236}">
                <a16:creationId xmlns:a16="http://schemas.microsoft.com/office/drawing/2014/main" id="{D32B0CC5-0960-4F85-92F5-029A79C019D4}"/>
              </a:ext>
            </a:extLst>
          </p:cNvPr>
          <p:cNvSpPr txBox="1"/>
          <p:nvPr/>
        </p:nvSpPr>
        <p:spPr>
          <a:xfrm>
            <a:off x="2694428" y="640255"/>
            <a:ext cx="8334397" cy="369332"/>
          </a:xfrm>
          <a:prstGeom prst="rect">
            <a:avLst/>
          </a:prstGeom>
          <a:noFill/>
        </p:spPr>
        <p:txBody>
          <a:bodyPr wrap="none" rtlCol="0">
            <a:spAutoFit/>
          </a:bodyPr>
          <a:lstStyle/>
          <a:p>
            <a:r>
              <a:rPr lang="en-US" dirty="0"/>
              <a:t>Academic Supervision Training Module: Academic Supervision Competency Framework</a:t>
            </a:r>
          </a:p>
        </p:txBody>
      </p:sp>
    </p:spTree>
    <p:extLst>
      <p:ext uri="{BB962C8B-B14F-4D97-AF65-F5344CB8AC3E}">
        <p14:creationId xmlns:p14="http://schemas.microsoft.com/office/powerpoint/2010/main" val="45456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267208"/>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12" name="TextBox 11">
            <a:extLst>
              <a:ext uri="{FF2B5EF4-FFF2-40B4-BE49-F238E27FC236}">
                <a16:creationId xmlns:a16="http://schemas.microsoft.com/office/drawing/2014/main" id="{D32B0CC5-0960-4F85-92F5-029A79C019D4}"/>
              </a:ext>
            </a:extLst>
          </p:cNvPr>
          <p:cNvSpPr txBox="1"/>
          <p:nvPr/>
        </p:nvSpPr>
        <p:spPr>
          <a:xfrm>
            <a:off x="2591791" y="543166"/>
            <a:ext cx="6287555" cy="369332"/>
          </a:xfrm>
          <a:prstGeom prst="rect">
            <a:avLst/>
          </a:prstGeom>
          <a:noFill/>
        </p:spPr>
        <p:txBody>
          <a:bodyPr wrap="none" rtlCol="0">
            <a:spAutoFit/>
          </a:bodyPr>
          <a:lstStyle/>
          <a:p>
            <a:r>
              <a:rPr lang="en-US" dirty="0"/>
              <a:t>Academic Supervision Training Module: Overview of the program</a:t>
            </a:r>
          </a:p>
        </p:txBody>
      </p:sp>
      <p:graphicFrame>
        <p:nvGraphicFramePr>
          <p:cNvPr id="63" name="Diagram 62">
            <a:extLst>
              <a:ext uri="{FF2B5EF4-FFF2-40B4-BE49-F238E27FC236}">
                <a16:creationId xmlns:a16="http://schemas.microsoft.com/office/drawing/2014/main" id="{F215B795-6407-46A4-9049-7E4EDCF39B17}"/>
              </a:ext>
            </a:extLst>
          </p:cNvPr>
          <p:cNvGraphicFramePr/>
          <p:nvPr>
            <p:extLst>
              <p:ext uri="{D42A27DB-BD31-4B8C-83A1-F6EECF244321}">
                <p14:modId xmlns:p14="http://schemas.microsoft.com/office/powerpoint/2010/main" val="1968079585"/>
              </p:ext>
            </p:extLst>
          </p:nvPr>
        </p:nvGraphicFramePr>
        <p:xfrm>
          <a:off x="1073033" y="3429000"/>
          <a:ext cx="4434149" cy="3061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3" name="Diagram 72">
            <a:extLst>
              <a:ext uri="{FF2B5EF4-FFF2-40B4-BE49-F238E27FC236}">
                <a16:creationId xmlns:a16="http://schemas.microsoft.com/office/drawing/2014/main" id="{8F2F7EFB-37E5-4C3B-B446-FBFBEEBD0AC9}"/>
              </a:ext>
            </a:extLst>
          </p:cNvPr>
          <p:cNvGraphicFramePr/>
          <p:nvPr>
            <p:extLst>
              <p:ext uri="{D42A27DB-BD31-4B8C-83A1-F6EECF244321}">
                <p14:modId xmlns:p14="http://schemas.microsoft.com/office/powerpoint/2010/main" val="1598354225"/>
              </p:ext>
            </p:extLst>
          </p:nvPr>
        </p:nvGraphicFramePr>
        <p:xfrm>
          <a:off x="6658110" y="886253"/>
          <a:ext cx="4160649" cy="27460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4" name="Diagram 73">
            <a:extLst>
              <a:ext uri="{FF2B5EF4-FFF2-40B4-BE49-F238E27FC236}">
                <a16:creationId xmlns:a16="http://schemas.microsoft.com/office/drawing/2014/main" id="{F8BA6596-D152-4C88-AD77-5007862A1E57}"/>
              </a:ext>
            </a:extLst>
          </p:cNvPr>
          <p:cNvGraphicFramePr/>
          <p:nvPr>
            <p:extLst>
              <p:ext uri="{D42A27DB-BD31-4B8C-83A1-F6EECF244321}">
                <p14:modId xmlns:p14="http://schemas.microsoft.com/office/powerpoint/2010/main" val="1346121784"/>
              </p:ext>
            </p:extLst>
          </p:nvPr>
        </p:nvGraphicFramePr>
        <p:xfrm>
          <a:off x="5795793" y="3445265"/>
          <a:ext cx="5022966" cy="306162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75" name="Diagram 74">
            <a:extLst>
              <a:ext uri="{FF2B5EF4-FFF2-40B4-BE49-F238E27FC236}">
                <a16:creationId xmlns:a16="http://schemas.microsoft.com/office/drawing/2014/main" id="{0BA3F236-4459-4949-8A64-6387BADBD370}"/>
              </a:ext>
            </a:extLst>
          </p:cNvPr>
          <p:cNvGraphicFramePr/>
          <p:nvPr>
            <p:extLst>
              <p:ext uri="{D42A27DB-BD31-4B8C-83A1-F6EECF244321}">
                <p14:modId xmlns:p14="http://schemas.microsoft.com/office/powerpoint/2010/main" val="3127015425"/>
              </p:ext>
            </p:extLst>
          </p:nvPr>
        </p:nvGraphicFramePr>
        <p:xfrm>
          <a:off x="1404200" y="815503"/>
          <a:ext cx="4434149" cy="306162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1448697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graphicFrame>
        <p:nvGraphicFramePr>
          <p:cNvPr id="2" name="Table 1">
            <a:extLst>
              <a:ext uri="{FF2B5EF4-FFF2-40B4-BE49-F238E27FC236}">
                <a16:creationId xmlns:a16="http://schemas.microsoft.com/office/drawing/2014/main" id="{8FFE9A56-1B37-4B1B-A352-2F01B5F3A4BD}"/>
              </a:ext>
            </a:extLst>
          </p:cNvPr>
          <p:cNvGraphicFramePr>
            <a:graphicFrameLocks noGrp="1"/>
          </p:cNvGraphicFramePr>
          <p:nvPr>
            <p:extLst>
              <p:ext uri="{D42A27DB-BD31-4B8C-83A1-F6EECF244321}">
                <p14:modId xmlns:p14="http://schemas.microsoft.com/office/powerpoint/2010/main" val="2318386010"/>
              </p:ext>
            </p:extLst>
          </p:nvPr>
        </p:nvGraphicFramePr>
        <p:xfrm>
          <a:off x="966258" y="1388276"/>
          <a:ext cx="10345038" cy="5105705"/>
        </p:xfrm>
        <a:graphic>
          <a:graphicData uri="http://schemas.openxmlformats.org/drawingml/2006/table">
            <a:tbl>
              <a:tblPr bandRow="1">
                <a:tableStyleId>{5940675A-B579-460E-94D1-54222C63F5DA}</a:tableStyleId>
              </a:tblPr>
              <a:tblGrid>
                <a:gridCol w="2237339">
                  <a:extLst>
                    <a:ext uri="{9D8B030D-6E8A-4147-A177-3AD203B41FA5}">
                      <a16:colId xmlns:a16="http://schemas.microsoft.com/office/drawing/2014/main" val="3829623856"/>
                    </a:ext>
                  </a:extLst>
                </a:gridCol>
                <a:gridCol w="1603947">
                  <a:extLst>
                    <a:ext uri="{9D8B030D-6E8A-4147-A177-3AD203B41FA5}">
                      <a16:colId xmlns:a16="http://schemas.microsoft.com/office/drawing/2014/main" val="1093106967"/>
                    </a:ext>
                  </a:extLst>
                </a:gridCol>
                <a:gridCol w="5411451">
                  <a:extLst>
                    <a:ext uri="{9D8B030D-6E8A-4147-A177-3AD203B41FA5}">
                      <a16:colId xmlns:a16="http://schemas.microsoft.com/office/drawing/2014/main" val="3127065206"/>
                    </a:ext>
                  </a:extLst>
                </a:gridCol>
                <a:gridCol w="1092301">
                  <a:extLst>
                    <a:ext uri="{9D8B030D-6E8A-4147-A177-3AD203B41FA5}">
                      <a16:colId xmlns:a16="http://schemas.microsoft.com/office/drawing/2014/main" val="4252838344"/>
                    </a:ext>
                  </a:extLst>
                </a:gridCol>
              </a:tblGrid>
              <a:tr h="214401">
                <a:tc>
                  <a:txBody>
                    <a:bodyPr/>
                    <a:lstStyle/>
                    <a:p>
                      <a:pPr>
                        <a:lnSpc>
                          <a:spcPct val="100000"/>
                        </a:lnSpc>
                        <a:spcAft>
                          <a:spcPts val="800"/>
                        </a:spcAft>
                      </a:pPr>
                      <a:r>
                        <a:rPr lang="en-US" sz="1400">
                          <a:effectLst/>
                          <a:highlight>
                            <a:srgbClr val="FFFFFF"/>
                          </a:highlight>
                        </a:rPr>
                        <a:t>Sub-topic</a:t>
                      </a:r>
                      <a:endParaRPr lang="en-US" sz="1400">
                        <a:effectLst/>
                        <a:latin typeface="Calibri" panose="020F0502020204030204" pitchFamily="34" charset="0"/>
                        <a:ea typeface="Calibri" panose="020F0502020204030204" pitchFamily="34" charset="0"/>
                      </a:endParaRPr>
                    </a:p>
                  </a:txBody>
                  <a:tcPr marL="20910" marR="20910" marT="0" marB="0" anchor="ctr"/>
                </a:tc>
                <a:tc>
                  <a:txBody>
                    <a:bodyPr/>
                    <a:lstStyle/>
                    <a:p>
                      <a:pPr>
                        <a:lnSpc>
                          <a:spcPct val="100000"/>
                        </a:lnSpc>
                        <a:spcAft>
                          <a:spcPts val="800"/>
                        </a:spcAft>
                      </a:pPr>
                      <a:r>
                        <a:rPr lang="en-US" sz="1400" dirty="0">
                          <a:effectLst/>
                          <a:highlight>
                            <a:srgbClr val="FFFFFF"/>
                          </a:highlight>
                        </a:rPr>
                        <a:t>Concepts</a:t>
                      </a:r>
                      <a:endParaRPr lang="en-US" sz="1400" dirty="0">
                        <a:effectLst/>
                        <a:latin typeface="Calibri" panose="020F0502020204030204" pitchFamily="34" charset="0"/>
                        <a:ea typeface="Calibri" panose="020F0502020204030204" pitchFamily="34" charset="0"/>
                      </a:endParaRPr>
                    </a:p>
                  </a:txBody>
                  <a:tcPr marL="20910" marR="20910" marT="0" marB="0" anchor="ctr"/>
                </a:tc>
                <a:tc>
                  <a:txBody>
                    <a:bodyPr/>
                    <a:lstStyle/>
                    <a:p>
                      <a:pPr>
                        <a:lnSpc>
                          <a:spcPct val="100000"/>
                        </a:lnSpc>
                        <a:spcAft>
                          <a:spcPts val="800"/>
                        </a:spcAft>
                      </a:pPr>
                      <a:r>
                        <a:rPr lang="en-US" sz="1400" dirty="0">
                          <a:effectLst/>
                          <a:highlight>
                            <a:srgbClr val="FFFFFF"/>
                          </a:highlight>
                        </a:rPr>
                        <a:t>Pedagogy</a:t>
                      </a:r>
                      <a:endParaRPr lang="en-US" sz="1400" dirty="0">
                        <a:effectLst/>
                        <a:latin typeface="Calibri" panose="020F0502020204030204" pitchFamily="34" charset="0"/>
                        <a:ea typeface="Calibri" panose="020F0502020204030204" pitchFamily="34" charset="0"/>
                      </a:endParaRPr>
                    </a:p>
                  </a:txBody>
                  <a:tcPr marL="20910" marR="20910" marT="0" marB="0" anchor="ctr"/>
                </a:tc>
                <a:tc>
                  <a:txBody>
                    <a:bodyPr/>
                    <a:lstStyle/>
                    <a:p>
                      <a:pPr>
                        <a:lnSpc>
                          <a:spcPct val="100000"/>
                        </a:lnSpc>
                        <a:spcAft>
                          <a:spcPts val="800"/>
                        </a:spcAft>
                      </a:pPr>
                      <a:r>
                        <a:rPr lang="en-US" sz="1400" dirty="0">
                          <a:effectLst/>
                          <a:highlight>
                            <a:srgbClr val="FFFFFF"/>
                          </a:highlight>
                        </a:rPr>
                        <a:t>Time</a:t>
                      </a:r>
                      <a:endParaRPr lang="en-US" sz="1400" dirty="0">
                        <a:effectLst/>
                        <a:latin typeface="Calibri" panose="020F0502020204030204" pitchFamily="34" charset="0"/>
                        <a:ea typeface="Calibri" panose="020F0502020204030204" pitchFamily="34" charset="0"/>
                      </a:endParaRPr>
                    </a:p>
                  </a:txBody>
                  <a:tcPr marL="20910" marR="20910" marT="0" marB="0"/>
                </a:tc>
                <a:extLst>
                  <a:ext uri="{0D108BD9-81ED-4DB2-BD59-A6C34878D82A}">
                    <a16:rowId xmlns:a16="http://schemas.microsoft.com/office/drawing/2014/main" val="444009075"/>
                  </a:ext>
                </a:extLst>
              </a:tr>
              <a:tr h="160230">
                <a:tc gridSpan="4">
                  <a:txBody>
                    <a:bodyPr/>
                    <a:lstStyle/>
                    <a:p>
                      <a:pPr>
                        <a:lnSpc>
                          <a:spcPct val="100000"/>
                        </a:lnSpc>
                        <a:spcAft>
                          <a:spcPts val="800"/>
                        </a:spcAft>
                      </a:pPr>
                      <a:r>
                        <a:rPr lang="en-US" sz="1400">
                          <a:effectLst/>
                          <a:highlight>
                            <a:srgbClr val="FFFFFF"/>
                          </a:highlight>
                        </a:rPr>
                        <a:t>Competency Developed: </a:t>
                      </a:r>
                      <a:r>
                        <a:rPr lang="en-US" sz="1400">
                          <a:effectLst/>
                        </a:rPr>
                        <a:t>I. Education expertise, J. Knowledge of education and schooling system, processes, rules, and norm, K. Problem solving and decision making, L. Planning and organizing</a:t>
                      </a:r>
                      <a:endParaRPr lang="en-US" sz="1400">
                        <a:effectLst/>
                        <a:latin typeface="Calibri" panose="020F0502020204030204" pitchFamily="34" charset="0"/>
                        <a:ea typeface="Calibri" panose="020F0502020204030204" pitchFamily="34" charset="0"/>
                      </a:endParaRPr>
                    </a:p>
                  </a:txBody>
                  <a:tcPr marL="20910" marR="2091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7530277"/>
                  </a:ext>
                </a:extLst>
              </a:tr>
              <a:tr h="322744">
                <a:tc rowSpan="14">
                  <a:txBody>
                    <a:bodyPr/>
                    <a:lstStyle/>
                    <a:p>
                      <a:pPr>
                        <a:lnSpc>
                          <a:spcPct val="100000"/>
                        </a:lnSpc>
                        <a:spcAft>
                          <a:spcPts val="800"/>
                        </a:spcAft>
                      </a:pPr>
                      <a:r>
                        <a:rPr lang="en-US" sz="1400" dirty="0">
                          <a:effectLst/>
                        </a:rPr>
                        <a:t>Improvement Plans</a:t>
                      </a:r>
                    </a:p>
                    <a:p>
                      <a:pPr>
                        <a:lnSpc>
                          <a:spcPct val="100000"/>
                        </a:lnSpc>
                        <a:spcAft>
                          <a:spcPts val="800"/>
                        </a:spcAft>
                      </a:pPr>
                      <a:r>
                        <a:rPr lang="en-US" sz="1400" dirty="0">
                          <a:effectLst/>
                        </a:rPr>
                        <a:t> </a:t>
                      </a:r>
                      <a:endParaRPr lang="en-US" sz="1400" dirty="0">
                        <a:effectLst/>
                        <a:latin typeface="Calibri" panose="020F0502020204030204" pitchFamily="34" charset="0"/>
                      </a:endParaRPr>
                    </a:p>
                  </a:txBody>
                  <a:tcPr marL="20910" marR="20910" marT="0" marB="0" anchor="ctr"/>
                </a:tc>
                <a:tc rowSpan="7">
                  <a:txBody>
                    <a:bodyPr/>
                    <a:lstStyle/>
                    <a:p>
                      <a:pPr>
                        <a:lnSpc>
                          <a:spcPct val="100000"/>
                        </a:lnSpc>
                        <a:spcAft>
                          <a:spcPts val="800"/>
                        </a:spcAft>
                      </a:pPr>
                      <a:r>
                        <a:rPr lang="en-US" sz="1400" dirty="0">
                          <a:effectLst/>
                        </a:rPr>
                        <a:t>Concept 6: Intro to Improvement Plans</a:t>
                      </a:r>
                    </a:p>
                    <a:p>
                      <a:pPr>
                        <a:lnSpc>
                          <a:spcPct val="100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20910" marR="20910" marT="0" marB="0" anchor="ctr"/>
                </a:tc>
                <a:tc>
                  <a:txBody>
                    <a:bodyPr/>
                    <a:lstStyle/>
                    <a:p>
                      <a:pPr>
                        <a:lnSpc>
                          <a:spcPct val="100000"/>
                        </a:lnSpc>
                        <a:spcAft>
                          <a:spcPts val="800"/>
                        </a:spcAft>
                      </a:pPr>
                      <a:r>
                        <a:rPr lang="en-US" sz="1400" dirty="0">
                          <a:effectLst/>
                        </a:rPr>
                        <a:t>Community Building Activity</a:t>
                      </a:r>
                      <a:endParaRPr lang="en-US" sz="1400" dirty="0">
                        <a:effectLst/>
                        <a:latin typeface="Calibri" panose="020F0502020204030204" pitchFamily="34" charset="0"/>
                        <a:ea typeface="Calibri" panose="020F0502020204030204" pitchFamily="34" charset="0"/>
                      </a:endParaRPr>
                    </a:p>
                  </a:txBody>
                  <a:tcPr marL="20910" marR="20910" marT="0" marB="0" anchor="ctr"/>
                </a:tc>
                <a:tc>
                  <a:txBody>
                    <a:bodyPr/>
                    <a:lstStyle/>
                    <a:p>
                      <a:pPr>
                        <a:lnSpc>
                          <a:spcPct val="100000"/>
                        </a:lnSpc>
                        <a:spcAft>
                          <a:spcPts val="800"/>
                        </a:spcAft>
                      </a:pPr>
                      <a:r>
                        <a:rPr lang="en-US" sz="1400">
                          <a:effectLst/>
                        </a:rPr>
                        <a:t>15 mins</a:t>
                      </a:r>
                      <a:endParaRPr lang="en-US" sz="1400">
                        <a:effectLst/>
                        <a:latin typeface="Calibri" panose="020F0502020204030204" pitchFamily="34" charset="0"/>
                        <a:ea typeface="Calibri" panose="020F0502020204030204" pitchFamily="34" charset="0"/>
                      </a:endParaRPr>
                    </a:p>
                  </a:txBody>
                  <a:tcPr marL="20910" marR="20910" marT="0" marB="0"/>
                </a:tc>
                <a:extLst>
                  <a:ext uri="{0D108BD9-81ED-4DB2-BD59-A6C34878D82A}">
                    <a16:rowId xmlns:a16="http://schemas.microsoft.com/office/drawing/2014/main" val="3040402184"/>
                  </a:ext>
                </a:extLst>
              </a:tr>
              <a:tr h="322744">
                <a:tc vMerge="1">
                  <a:txBody>
                    <a:bodyPr/>
                    <a:lstStyle/>
                    <a:p>
                      <a:endParaRPr lang="en-US"/>
                    </a:p>
                  </a:txBody>
                  <a:tcPr/>
                </a:tc>
                <a:tc vMerge="1">
                  <a:txBody>
                    <a:bodyPr/>
                    <a:lstStyle/>
                    <a:p>
                      <a:endParaRPr lang="en-US"/>
                    </a:p>
                  </a:txBody>
                  <a:tcPr/>
                </a:tc>
                <a:tc>
                  <a:txBody>
                    <a:bodyPr/>
                    <a:lstStyle/>
                    <a:p>
                      <a:r>
                        <a:rPr lang="en-US" sz="1400" dirty="0">
                          <a:effectLst/>
                        </a:rPr>
                        <a:t>Introduction to improvement plans</a:t>
                      </a:r>
                      <a:endParaRPr lang="en-US" dirty="0"/>
                    </a:p>
                  </a:txBody>
                  <a:tcPr marL="20910" marR="20910" marT="0" marB="0" anchor="ctr"/>
                </a:tc>
                <a:tc>
                  <a:txBody>
                    <a:bodyPr/>
                    <a:lstStyle/>
                    <a:p>
                      <a:r>
                        <a:rPr lang="en-US" sz="1400" dirty="0">
                          <a:effectLst/>
                        </a:rPr>
                        <a:t>20 mins</a:t>
                      </a:r>
                      <a:endParaRPr lang="en-US" dirty="0"/>
                    </a:p>
                  </a:txBody>
                  <a:tcPr marL="20910" marR="20910" marT="0" marB="0"/>
                </a:tc>
                <a:extLst>
                  <a:ext uri="{0D108BD9-81ED-4DB2-BD59-A6C34878D82A}">
                    <a16:rowId xmlns:a16="http://schemas.microsoft.com/office/drawing/2014/main" val="1500170348"/>
                  </a:ext>
                </a:extLst>
              </a:tr>
              <a:tr h="322744">
                <a:tc vMerge="1">
                  <a:txBody>
                    <a:bodyPr/>
                    <a:lstStyle/>
                    <a:p>
                      <a:endParaRPr lang="en-US"/>
                    </a:p>
                  </a:txBody>
                  <a:tcPr/>
                </a:tc>
                <a:tc vMerge="1">
                  <a:txBody>
                    <a:bodyPr/>
                    <a:lstStyle/>
                    <a:p>
                      <a:endParaRPr lang="en-US"/>
                    </a:p>
                  </a:txBody>
                  <a:tcPr/>
                </a:tc>
                <a:tc>
                  <a:txBody>
                    <a:bodyPr/>
                    <a:lstStyle/>
                    <a:p>
                      <a:r>
                        <a:rPr lang="en-US" sz="1400" dirty="0">
                          <a:effectLst/>
                        </a:rPr>
                        <a:t>Prioritizing the topics for school improvement.</a:t>
                      </a:r>
                      <a:endParaRPr lang="en-US" dirty="0"/>
                    </a:p>
                  </a:txBody>
                  <a:tcPr marL="20910" marR="20910" marT="0" marB="0" anchor="ctr"/>
                </a:tc>
                <a:tc>
                  <a:txBody>
                    <a:bodyPr/>
                    <a:lstStyle/>
                    <a:p>
                      <a:r>
                        <a:rPr lang="en-US" sz="1400" dirty="0">
                          <a:effectLst/>
                        </a:rPr>
                        <a:t>20 mins</a:t>
                      </a:r>
                      <a:endParaRPr lang="en-US" dirty="0"/>
                    </a:p>
                  </a:txBody>
                  <a:tcPr marL="20910" marR="20910" marT="0" marB="0"/>
                </a:tc>
                <a:extLst>
                  <a:ext uri="{0D108BD9-81ED-4DB2-BD59-A6C34878D82A}">
                    <a16:rowId xmlns:a16="http://schemas.microsoft.com/office/drawing/2014/main" val="2010801270"/>
                  </a:ext>
                </a:extLst>
              </a:tr>
              <a:tr h="322744">
                <a:tc vMerge="1">
                  <a:txBody>
                    <a:bodyPr/>
                    <a:lstStyle/>
                    <a:p>
                      <a:endParaRPr lang="en-US"/>
                    </a:p>
                  </a:txBody>
                  <a:tcPr/>
                </a:tc>
                <a:tc vMerge="1">
                  <a:txBody>
                    <a:bodyPr/>
                    <a:lstStyle/>
                    <a:p>
                      <a:endParaRPr lang="en-US"/>
                    </a:p>
                  </a:txBody>
                  <a:tcPr/>
                </a:tc>
                <a:tc>
                  <a:txBody>
                    <a:bodyPr/>
                    <a:lstStyle/>
                    <a:p>
                      <a:r>
                        <a:rPr lang="en-US" sz="1400" dirty="0">
                          <a:effectLst/>
                        </a:rPr>
                        <a:t>Activity 1: Identify the partners in school improvement.</a:t>
                      </a:r>
                      <a:endParaRPr lang="en-US" dirty="0"/>
                    </a:p>
                  </a:txBody>
                  <a:tcPr marL="20910" marR="20910" marT="0" marB="0" anchor="ctr"/>
                </a:tc>
                <a:tc>
                  <a:txBody>
                    <a:bodyPr/>
                    <a:lstStyle/>
                    <a:p>
                      <a:r>
                        <a:rPr lang="en-US" sz="1400">
                          <a:effectLst/>
                        </a:rPr>
                        <a:t>30 mins</a:t>
                      </a:r>
                      <a:endParaRPr lang="en-US"/>
                    </a:p>
                  </a:txBody>
                  <a:tcPr marL="20910" marR="20910" marT="0" marB="0"/>
                </a:tc>
                <a:extLst>
                  <a:ext uri="{0D108BD9-81ED-4DB2-BD59-A6C34878D82A}">
                    <a16:rowId xmlns:a16="http://schemas.microsoft.com/office/drawing/2014/main" val="775194254"/>
                  </a:ext>
                </a:extLst>
              </a:tr>
              <a:tr h="51887">
                <a:tc vMerge="1">
                  <a:txBody>
                    <a:bodyPr/>
                    <a:lstStyle/>
                    <a:p>
                      <a:endParaRPr lang="en-US"/>
                    </a:p>
                  </a:txBody>
                  <a:tcPr/>
                </a:tc>
                <a:tc vMerge="1">
                  <a:txBody>
                    <a:bodyPr/>
                    <a:lstStyle/>
                    <a:p>
                      <a:endParaRPr lang="en-US"/>
                    </a:p>
                  </a:txBody>
                  <a:tcPr/>
                </a:tc>
                <a:tc>
                  <a:txBody>
                    <a:bodyPr/>
                    <a:lstStyle/>
                    <a:p>
                      <a:r>
                        <a:rPr lang="en-US" sz="1400" dirty="0">
                          <a:effectLst/>
                        </a:rPr>
                        <a:t>Small Break</a:t>
                      </a:r>
                      <a:endParaRPr lang="en-US" dirty="0"/>
                    </a:p>
                  </a:txBody>
                  <a:tcPr marL="20910" marR="20910" marT="0" marB="0" anchor="ctr"/>
                </a:tc>
                <a:tc>
                  <a:txBody>
                    <a:bodyPr/>
                    <a:lstStyle/>
                    <a:p>
                      <a:r>
                        <a:rPr lang="en-US" sz="1400" dirty="0">
                          <a:effectLst/>
                        </a:rPr>
                        <a:t>10 mins</a:t>
                      </a:r>
                      <a:endParaRPr lang="en-US" dirty="0"/>
                    </a:p>
                  </a:txBody>
                  <a:tcPr marL="20910" marR="20910" marT="0" marB="0"/>
                </a:tc>
                <a:extLst>
                  <a:ext uri="{0D108BD9-81ED-4DB2-BD59-A6C34878D82A}">
                    <a16:rowId xmlns:a16="http://schemas.microsoft.com/office/drawing/2014/main" val="355959812"/>
                  </a:ext>
                </a:extLst>
              </a:tr>
              <a:tr h="322744">
                <a:tc vMerge="1">
                  <a:txBody>
                    <a:bodyPr/>
                    <a:lstStyle/>
                    <a:p>
                      <a:endParaRPr lang="en-US"/>
                    </a:p>
                  </a:txBody>
                  <a:tcPr/>
                </a:tc>
                <a:tc vMerge="1">
                  <a:txBody>
                    <a:bodyPr/>
                    <a:lstStyle/>
                    <a:p>
                      <a:endParaRPr lang="en-US"/>
                    </a:p>
                  </a:txBody>
                  <a:tcPr/>
                </a:tc>
                <a:tc>
                  <a:txBody>
                    <a:bodyPr/>
                    <a:lstStyle/>
                    <a:p>
                      <a:r>
                        <a:rPr lang="en-US" sz="1400" dirty="0">
                          <a:effectLst/>
                        </a:rPr>
                        <a:t>Whole group activity: A sample walkthrough</a:t>
                      </a:r>
                      <a:endParaRPr lang="en-US" dirty="0"/>
                    </a:p>
                  </a:txBody>
                  <a:tcPr marL="20910" marR="20910" marT="0" marB="0" anchor="ctr"/>
                </a:tc>
                <a:tc>
                  <a:txBody>
                    <a:bodyPr/>
                    <a:lstStyle/>
                    <a:p>
                      <a:r>
                        <a:rPr lang="en-US" sz="1400" dirty="0">
                          <a:effectLst/>
                        </a:rPr>
                        <a:t>75 mins</a:t>
                      </a:r>
                      <a:endParaRPr lang="en-US" dirty="0"/>
                    </a:p>
                  </a:txBody>
                  <a:tcPr marL="20910" marR="20910" marT="0" marB="0"/>
                </a:tc>
                <a:extLst>
                  <a:ext uri="{0D108BD9-81ED-4DB2-BD59-A6C34878D82A}">
                    <a16:rowId xmlns:a16="http://schemas.microsoft.com/office/drawing/2014/main" val="943987244"/>
                  </a:ext>
                </a:extLst>
              </a:tr>
              <a:tr h="51887">
                <a:tc vMerge="1">
                  <a:txBody>
                    <a:bodyPr/>
                    <a:lstStyle/>
                    <a:p>
                      <a:endParaRPr lang="en-US"/>
                    </a:p>
                  </a:txBody>
                  <a:tcPr/>
                </a:tc>
                <a:tc vMerge="1">
                  <a:txBody>
                    <a:bodyPr/>
                    <a:lstStyle/>
                    <a:p>
                      <a:endParaRPr lang="en-US"/>
                    </a:p>
                  </a:txBody>
                  <a:tcPr/>
                </a:tc>
                <a:tc>
                  <a:txBody>
                    <a:bodyPr/>
                    <a:lstStyle/>
                    <a:p>
                      <a:r>
                        <a:rPr lang="en-US" sz="1400" dirty="0">
                          <a:effectLst/>
                        </a:rPr>
                        <a:t>Lunch</a:t>
                      </a:r>
                      <a:endParaRPr lang="en-US" dirty="0"/>
                    </a:p>
                  </a:txBody>
                  <a:tcPr marL="20910" marR="20910" marT="0" marB="0" anchor="ctr"/>
                </a:tc>
                <a:tc>
                  <a:txBody>
                    <a:bodyPr/>
                    <a:lstStyle/>
                    <a:p>
                      <a:r>
                        <a:rPr lang="en-US" dirty="0"/>
                        <a:t>60 mins</a:t>
                      </a:r>
                    </a:p>
                  </a:txBody>
                  <a:tcPr marL="20910" marR="20910" marT="0" marB="0" anchor="ctr"/>
                </a:tc>
                <a:extLst>
                  <a:ext uri="{0D108BD9-81ED-4DB2-BD59-A6C34878D82A}">
                    <a16:rowId xmlns:a16="http://schemas.microsoft.com/office/drawing/2014/main" val="2185568813"/>
                  </a:ext>
                </a:extLst>
              </a:tr>
              <a:tr h="322744">
                <a:tc vMerge="1">
                  <a:txBody>
                    <a:bodyPr/>
                    <a:lstStyle/>
                    <a:p>
                      <a:endParaRPr lang="en-US"/>
                    </a:p>
                  </a:txBody>
                  <a:tcPr/>
                </a:tc>
                <a:tc rowSpan="7">
                  <a:txBody>
                    <a:bodyPr/>
                    <a:lstStyle/>
                    <a:p>
                      <a:r>
                        <a:rPr lang="en-US" sz="1400" dirty="0">
                          <a:effectLst/>
                        </a:rPr>
                        <a:t>Concept 7: Evaluating SIP &amp; giving feedback</a:t>
                      </a:r>
                      <a:endParaRPr lang="en-US" dirty="0"/>
                    </a:p>
                  </a:txBody>
                  <a:tcPr marL="20910" marR="20910" marT="0" marB="0" anchor="ctr"/>
                </a:tc>
                <a:tc>
                  <a:txBody>
                    <a:bodyPr/>
                    <a:lstStyle/>
                    <a:p>
                      <a:r>
                        <a:rPr lang="en-US" sz="1400" dirty="0">
                          <a:effectLst/>
                        </a:rPr>
                        <a:t>How to evaluate Improvement plans</a:t>
                      </a:r>
                      <a:endParaRPr lang="en-US" dirty="0"/>
                    </a:p>
                  </a:txBody>
                  <a:tcPr marL="20910" marR="20910" marT="0" marB="0" anchor="ctr"/>
                </a:tc>
                <a:tc>
                  <a:txBody>
                    <a:bodyPr/>
                    <a:lstStyle/>
                    <a:p>
                      <a:r>
                        <a:rPr lang="en-US" sz="1400" dirty="0">
                          <a:effectLst/>
                        </a:rPr>
                        <a:t>40 mins</a:t>
                      </a:r>
                      <a:endParaRPr lang="en-US" dirty="0"/>
                    </a:p>
                  </a:txBody>
                  <a:tcPr marL="20910" marR="20910" marT="0" marB="0"/>
                </a:tc>
                <a:extLst>
                  <a:ext uri="{0D108BD9-81ED-4DB2-BD59-A6C34878D82A}">
                    <a16:rowId xmlns:a16="http://schemas.microsoft.com/office/drawing/2014/main" val="4037891630"/>
                  </a:ext>
                </a:extLst>
              </a:tr>
              <a:tr h="322744">
                <a:tc vMerge="1">
                  <a:txBody>
                    <a:bodyPr/>
                    <a:lstStyle/>
                    <a:p>
                      <a:endParaRPr lang="en-US"/>
                    </a:p>
                  </a:txBody>
                  <a:tcPr/>
                </a:tc>
                <a:tc vMerge="1">
                  <a:txBody>
                    <a:bodyPr/>
                    <a:lstStyle/>
                    <a:p>
                      <a:endParaRPr lang="en-US"/>
                    </a:p>
                  </a:txBody>
                  <a:tcPr/>
                </a:tc>
                <a:tc>
                  <a:txBody>
                    <a:bodyPr/>
                    <a:lstStyle/>
                    <a:p>
                      <a:r>
                        <a:rPr lang="en-US" sz="1400" dirty="0">
                          <a:effectLst/>
                        </a:rPr>
                        <a:t>How to give feedback on Improvement Plans</a:t>
                      </a:r>
                      <a:endParaRPr lang="en-US" dirty="0"/>
                    </a:p>
                  </a:txBody>
                  <a:tcPr marL="20910" marR="20910" marT="0" marB="0" anchor="ctr"/>
                </a:tc>
                <a:tc>
                  <a:txBody>
                    <a:bodyPr/>
                    <a:lstStyle/>
                    <a:p>
                      <a:r>
                        <a:rPr lang="en-US" sz="1400" dirty="0">
                          <a:effectLst/>
                        </a:rPr>
                        <a:t>25 mins</a:t>
                      </a:r>
                      <a:endParaRPr lang="en-US" dirty="0"/>
                    </a:p>
                  </a:txBody>
                  <a:tcPr marL="20910" marR="20910" marT="0" marB="0"/>
                </a:tc>
                <a:extLst>
                  <a:ext uri="{0D108BD9-81ED-4DB2-BD59-A6C34878D82A}">
                    <a16:rowId xmlns:a16="http://schemas.microsoft.com/office/drawing/2014/main" val="2943645257"/>
                  </a:ext>
                </a:extLst>
              </a:tr>
              <a:tr h="322744">
                <a:tc vMerge="1">
                  <a:txBody>
                    <a:bodyPr/>
                    <a:lstStyle/>
                    <a:p>
                      <a:endParaRPr lang="en-US"/>
                    </a:p>
                  </a:txBody>
                  <a:tcPr/>
                </a:tc>
                <a:tc vMerge="1">
                  <a:txBody>
                    <a:bodyPr/>
                    <a:lstStyle/>
                    <a:p>
                      <a:endParaRPr lang="en-US"/>
                    </a:p>
                  </a:txBody>
                  <a:tcPr/>
                </a:tc>
                <a:tc>
                  <a:txBody>
                    <a:bodyPr/>
                    <a:lstStyle/>
                    <a:p>
                      <a:r>
                        <a:rPr lang="en-US" sz="1400" dirty="0">
                          <a:effectLst/>
                        </a:rPr>
                        <a:t>Interactive Roleplay: give and receive feedback on sample improvement plans.</a:t>
                      </a:r>
                      <a:endParaRPr lang="en-US" dirty="0"/>
                    </a:p>
                  </a:txBody>
                  <a:tcPr marL="20910" marR="20910" marT="0" marB="0" anchor="ctr"/>
                </a:tc>
                <a:tc>
                  <a:txBody>
                    <a:bodyPr/>
                    <a:lstStyle/>
                    <a:p>
                      <a:r>
                        <a:rPr lang="en-US" sz="1400" dirty="0">
                          <a:effectLst/>
                        </a:rPr>
                        <a:t>40 mins</a:t>
                      </a:r>
                      <a:endParaRPr lang="en-US" dirty="0"/>
                    </a:p>
                  </a:txBody>
                  <a:tcPr marL="20910" marR="20910" marT="0" marB="0"/>
                </a:tc>
                <a:extLst>
                  <a:ext uri="{0D108BD9-81ED-4DB2-BD59-A6C34878D82A}">
                    <a16:rowId xmlns:a16="http://schemas.microsoft.com/office/drawing/2014/main" val="3211662872"/>
                  </a:ext>
                </a:extLst>
              </a:tr>
              <a:tr h="322744">
                <a:tc vMerge="1">
                  <a:txBody>
                    <a:bodyPr/>
                    <a:lstStyle/>
                    <a:p>
                      <a:pPr>
                        <a:lnSpc>
                          <a:spcPct val="100000"/>
                        </a:lnSpc>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20910" marR="20910" marT="0" marB="0" anchor="ctr"/>
                </a:tc>
                <a:tc vMerge="1">
                  <a:txBody>
                    <a:bodyPr/>
                    <a:lstStyle/>
                    <a:p>
                      <a:pPr>
                        <a:lnSpc>
                          <a:spcPct val="100000"/>
                        </a:lnSpc>
                        <a:spcAft>
                          <a:spcPts val="800"/>
                        </a:spcAft>
                      </a:pPr>
                      <a:endParaRPr lang="en-US" sz="1400">
                        <a:effectLst/>
                        <a:latin typeface="Calibri" panose="020F0502020204030204" pitchFamily="34" charset="0"/>
                        <a:ea typeface="Calibri" panose="020F0502020204030204" pitchFamily="34" charset="0"/>
                      </a:endParaRPr>
                    </a:p>
                  </a:txBody>
                  <a:tcPr marL="20910" marR="20910" marT="0" marB="0" anchor="ctr"/>
                </a:tc>
                <a:tc>
                  <a:txBody>
                    <a:bodyPr/>
                    <a:lstStyle/>
                    <a:p>
                      <a:r>
                        <a:rPr lang="en-US" sz="1400" dirty="0">
                          <a:effectLst/>
                          <a:highlight>
                            <a:srgbClr val="FFFFFF"/>
                          </a:highlight>
                        </a:rPr>
                        <a:t>Structured reflection for the day</a:t>
                      </a:r>
                      <a:endParaRPr lang="en-US" dirty="0"/>
                    </a:p>
                  </a:txBody>
                  <a:tcPr marL="20910" marR="20910" marT="0" marB="0" anchor="ctr"/>
                </a:tc>
                <a:tc>
                  <a:txBody>
                    <a:bodyPr/>
                    <a:lstStyle/>
                    <a:p>
                      <a:r>
                        <a:rPr lang="en-US" sz="1400" dirty="0">
                          <a:effectLst/>
                        </a:rPr>
                        <a:t>35 mins</a:t>
                      </a:r>
                      <a:endParaRPr lang="en-US" dirty="0"/>
                    </a:p>
                  </a:txBody>
                  <a:tcPr marL="20910" marR="20910" marT="0" marB="0"/>
                </a:tc>
                <a:extLst>
                  <a:ext uri="{0D108BD9-81ED-4DB2-BD59-A6C34878D82A}">
                    <a16:rowId xmlns:a16="http://schemas.microsoft.com/office/drawing/2014/main" val="3065327639"/>
                  </a:ext>
                </a:extLst>
              </a:tr>
              <a:tr h="322744">
                <a:tc vMerge="1">
                  <a:txBody>
                    <a:bodyPr/>
                    <a:lstStyle/>
                    <a:p>
                      <a:endParaRPr lang="en-US"/>
                    </a:p>
                  </a:txBody>
                  <a:tcPr/>
                </a:tc>
                <a:tc vMerge="1">
                  <a:txBody>
                    <a:bodyPr/>
                    <a:lstStyle/>
                    <a:p>
                      <a:endParaRPr lang="en-US"/>
                    </a:p>
                  </a:txBody>
                  <a:tcPr/>
                </a:tc>
                <a:tc>
                  <a:txBody>
                    <a:bodyPr/>
                    <a:lstStyle/>
                    <a:p>
                      <a:r>
                        <a:rPr lang="en-US" sz="1400" dirty="0">
                          <a:effectLst/>
                        </a:rPr>
                        <a:t>Small Break</a:t>
                      </a:r>
                      <a:endParaRPr lang="en-US" dirty="0"/>
                    </a:p>
                  </a:txBody>
                  <a:tcPr marL="20910" marR="20910" marT="0" marB="0" anchor="ctr"/>
                </a:tc>
                <a:tc>
                  <a:txBody>
                    <a:bodyPr/>
                    <a:lstStyle/>
                    <a:p>
                      <a:r>
                        <a:rPr lang="en-US" sz="1400" dirty="0">
                          <a:effectLst/>
                        </a:rPr>
                        <a:t>10 mins</a:t>
                      </a:r>
                      <a:endParaRPr lang="en-US" dirty="0"/>
                    </a:p>
                  </a:txBody>
                  <a:tcPr marL="20910" marR="20910" marT="0" marB="0"/>
                </a:tc>
                <a:extLst>
                  <a:ext uri="{0D108BD9-81ED-4DB2-BD59-A6C34878D82A}">
                    <a16:rowId xmlns:a16="http://schemas.microsoft.com/office/drawing/2014/main" val="2674396674"/>
                  </a:ext>
                </a:extLst>
              </a:tr>
              <a:tr h="322744">
                <a:tc vMerge="1">
                  <a:txBody>
                    <a:bodyPr/>
                    <a:lstStyle/>
                    <a:p>
                      <a:endParaRPr lang="en-US"/>
                    </a:p>
                  </a:txBody>
                  <a:tcPr/>
                </a:tc>
                <a:tc vMerge="1">
                  <a:txBody>
                    <a:bodyPr/>
                    <a:lstStyle/>
                    <a:p>
                      <a:endParaRPr lang="en-US"/>
                    </a:p>
                  </a:txBody>
                  <a:tcPr/>
                </a:tc>
                <a:tc>
                  <a:txBody>
                    <a:bodyPr/>
                    <a:lstStyle/>
                    <a:p>
                      <a:r>
                        <a:rPr lang="en-US" sz="1400" dirty="0">
                          <a:effectLst/>
                          <a:highlight>
                            <a:srgbClr val="FFFFFF"/>
                          </a:highlight>
                        </a:rPr>
                        <a:t>Reflection</a:t>
                      </a:r>
                      <a:r>
                        <a:rPr lang="en-US" sz="1400" dirty="0">
                          <a:effectLst/>
                        </a:rPr>
                        <a:t>: I used to think, and now I think…</a:t>
                      </a:r>
                      <a:endParaRPr lang="en-US" dirty="0"/>
                    </a:p>
                  </a:txBody>
                  <a:tcPr marL="20910" marR="20910" marT="0" marB="0" anchor="ctr"/>
                </a:tc>
                <a:tc>
                  <a:txBody>
                    <a:bodyPr/>
                    <a:lstStyle/>
                    <a:p>
                      <a:r>
                        <a:rPr lang="en-US" sz="1400" dirty="0">
                          <a:effectLst/>
                        </a:rPr>
                        <a:t>25 mins</a:t>
                      </a:r>
                      <a:endParaRPr lang="en-US" dirty="0"/>
                    </a:p>
                  </a:txBody>
                  <a:tcPr marL="20910" marR="20910" marT="0" marB="0"/>
                </a:tc>
                <a:extLst>
                  <a:ext uri="{0D108BD9-81ED-4DB2-BD59-A6C34878D82A}">
                    <a16:rowId xmlns:a16="http://schemas.microsoft.com/office/drawing/2014/main" val="1326987110"/>
                  </a:ext>
                </a:extLst>
              </a:tr>
              <a:tr h="322744">
                <a:tc vMerge="1">
                  <a:txBody>
                    <a:bodyPr/>
                    <a:lstStyle/>
                    <a:p>
                      <a:endParaRPr lang="en-US"/>
                    </a:p>
                  </a:txBody>
                  <a:tcPr/>
                </a:tc>
                <a:tc vMerge="1">
                  <a:txBody>
                    <a:bodyPr/>
                    <a:lstStyle/>
                    <a:p>
                      <a:endParaRPr lang="en-US"/>
                    </a:p>
                  </a:txBody>
                  <a:tcPr/>
                </a:tc>
                <a:tc>
                  <a:txBody>
                    <a:bodyPr/>
                    <a:lstStyle/>
                    <a:p>
                      <a:r>
                        <a:rPr lang="en-US" sz="1400" dirty="0">
                          <a:effectLst/>
                          <a:highlight>
                            <a:srgbClr val="FFFFFF"/>
                          </a:highlight>
                        </a:rPr>
                        <a:t>Academic Supervision Competency Self-Assessment</a:t>
                      </a:r>
                      <a:r>
                        <a:rPr lang="en-US" sz="1400" dirty="0">
                          <a:effectLst/>
                        </a:rPr>
                        <a:t> &amp; closing</a:t>
                      </a:r>
                      <a:endParaRPr lang="en-US" dirty="0"/>
                    </a:p>
                  </a:txBody>
                  <a:tcPr marL="20910" marR="20910" marT="0" marB="0" anchor="ctr"/>
                </a:tc>
                <a:tc>
                  <a:txBody>
                    <a:bodyPr/>
                    <a:lstStyle/>
                    <a:p>
                      <a:r>
                        <a:rPr lang="en-US" sz="1400" dirty="0">
                          <a:effectLst/>
                        </a:rPr>
                        <a:t>15 mins</a:t>
                      </a:r>
                      <a:endParaRPr lang="en-US" dirty="0"/>
                    </a:p>
                  </a:txBody>
                  <a:tcPr marL="20910" marR="20910" marT="0" marB="0"/>
                </a:tc>
                <a:extLst>
                  <a:ext uri="{0D108BD9-81ED-4DB2-BD59-A6C34878D82A}">
                    <a16:rowId xmlns:a16="http://schemas.microsoft.com/office/drawing/2014/main" val="308307278"/>
                  </a:ext>
                </a:extLst>
              </a:tr>
            </a:tbl>
          </a:graphicData>
        </a:graphic>
      </p:graphicFrame>
    </p:spTree>
    <p:extLst>
      <p:ext uri="{BB962C8B-B14F-4D97-AF65-F5344CB8AC3E}">
        <p14:creationId xmlns:p14="http://schemas.microsoft.com/office/powerpoint/2010/main" val="38386370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838200" y="1388276"/>
            <a:ext cx="10515600" cy="4788687"/>
          </a:xfrm>
        </p:spPr>
        <p:txBody>
          <a:bodyPr>
            <a:normAutofit/>
          </a:bodyPr>
          <a:lstStyle/>
          <a:p>
            <a:pPr marL="0" indent="0">
              <a:buNone/>
            </a:pPr>
            <a:r>
              <a:rPr lang="en-US" b="1" dirty="0">
                <a:latin typeface="+mj-lt"/>
              </a:rPr>
              <a:t>SCHOOL IMPROVEMENT AND ACADEMIC SUPERVISION</a:t>
            </a:r>
          </a:p>
          <a:p>
            <a:pPr marL="0" indent="0">
              <a:buNone/>
            </a:pPr>
            <a:r>
              <a:rPr lang="en-US" sz="2400" dirty="0">
                <a:latin typeface="+mj-lt"/>
              </a:rPr>
              <a:t>All levels of supervision are important for continuous school improvement.</a:t>
            </a:r>
          </a:p>
          <a:p>
            <a:pPr marL="0" indent="0">
              <a:buNone/>
            </a:pPr>
            <a:endParaRPr lang="en-US" dirty="0">
              <a:latin typeface="+mj-lt"/>
            </a:endParaRPr>
          </a:p>
          <a:p>
            <a:pPr marL="0" indent="0">
              <a:buNone/>
            </a:pPr>
            <a:endParaRPr lang="en-US" b="1" dirty="0">
              <a:latin typeface="+mj-lt"/>
            </a:endParaRPr>
          </a:p>
          <a:p>
            <a:pPr marL="0" indent="0">
              <a:buNone/>
            </a:pPr>
            <a:r>
              <a:rPr lang="en-US" b="1" dirty="0">
                <a:latin typeface="+mj-lt"/>
              </a:rPr>
              <a:t>SUPERVISION HIERARCHY</a:t>
            </a:r>
          </a:p>
          <a:p>
            <a:pPr marL="0" indent="0">
              <a:buNone/>
            </a:pPr>
            <a:r>
              <a:rPr lang="en-US" sz="2400" dirty="0">
                <a:latin typeface="+mj-lt"/>
              </a:rPr>
              <a:t>Schools are supervised by School supervisors.</a:t>
            </a:r>
          </a:p>
          <a:p>
            <a:pPr marL="0" indent="0">
              <a:buNone/>
            </a:pPr>
            <a:r>
              <a:rPr lang="en-US" sz="2400" dirty="0">
                <a:latin typeface="+mj-lt"/>
              </a:rPr>
              <a:t>School supervisors are supervised by District supervisors.</a:t>
            </a:r>
          </a:p>
          <a:p>
            <a:pPr marL="0" indent="0">
              <a:buNone/>
            </a:pPr>
            <a:r>
              <a:rPr lang="en-US" sz="2400" dirty="0">
                <a:latin typeface="+mj-lt"/>
              </a:rPr>
              <a:t>District supervisors are supervised by Province supervisors.</a:t>
            </a:r>
          </a:p>
          <a:p>
            <a:pPr marL="0" indent="0">
              <a:buNone/>
            </a:pPr>
            <a:r>
              <a:rPr lang="en-US" sz="2400" dirty="0">
                <a:latin typeface="+mj-lt"/>
              </a:rPr>
              <a:t>Province supervisors are supervised by National supervisors.</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7702021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838200" y="1388276"/>
            <a:ext cx="10515600" cy="4788687"/>
          </a:xfrm>
        </p:spPr>
        <p:txBody>
          <a:bodyPr>
            <a:normAutofit/>
          </a:bodyPr>
          <a:lstStyle/>
          <a:p>
            <a:pPr marL="0" indent="0">
              <a:buNone/>
            </a:pPr>
            <a:r>
              <a:rPr lang="en-US" b="1" dirty="0">
                <a:latin typeface="+mj-lt"/>
              </a:rPr>
              <a:t>SCHOOL IMPROVEMENT PLAN (SIP)</a:t>
            </a:r>
          </a:p>
          <a:p>
            <a:pPr marL="0" indent="0">
              <a:buNone/>
            </a:pPr>
            <a:r>
              <a:rPr lang="en-US" sz="2400" dirty="0">
                <a:latin typeface="+mj-lt"/>
              </a:rPr>
              <a:t>A school improvement plan is a document that includes strategies for improving school performance in the selected areas, measure the improvement, and describe how and when the improvements will be implemented.</a:t>
            </a:r>
          </a:p>
          <a:p>
            <a:pPr marL="0" indent="0">
              <a:buNone/>
            </a:pPr>
            <a:endParaRPr lang="en-US" sz="2400" dirty="0">
              <a:latin typeface="+mj-lt"/>
            </a:endParaRPr>
          </a:p>
          <a:p>
            <a:pPr marL="0" indent="0">
              <a:buNone/>
            </a:pPr>
            <a:r>
              <a:rPr lang="en-US" sz="2400" dirty="0">
                <a:latin typeface="+mj-lt"/>
              </a:rPr>
              <a:t>They function as strategic plans for continuous improvement, and attempt to increase the efficiency of schools by strategies such as freeing up resources to increase services and performance.</a:t>
            </a:r>
          </a:p>
          <a:p>
            <a:pPr marL="0" indent="0">
              <a:buNone/>
            </a:pPr>
            <a:endParaRPr lang="en-US" sz="2400" dirty="0">
              <a:latin typeface="+mj-lt"/>
            </a:endParaRPr>
          </a:p>
          <a:p>
            <a:pPr marL="0" indent="0">
              <a:buNone/>
            </a:pPr>
            <a:r>
              <a:rPr lang="en-US" sz="2400" dirty="0">
                <a:latin typeface="+mj-lt"/>
              </a:rPr>
              <a:t>Improvement Plans also compel all stakeholders to build important knowledge base about the schools/ education system that can be used to guide improvement efforts.</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40390784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838200" y="1388276"/>
            <a:ext cx="10515600" cy="4788687"/>
          </a:xfrm>
        </p:spPr>
        <p:txBody>
          <a:bodyPr>
            <a:normAutofit/>
          </a:bodyPr>
          <a:lstStyle/>
          <a:p>
            <a:pPr marL="0" indent="0">
              <a:buNone/>
            </a:pPr>
            <a:r>
              <a:rPr lang="en-US" b="1" dirty="0">
                <a:latin typeface="+mj-lt"/>
              </a:rPr>
              <a:t>COMPONENTS OF A SIP</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graphicFrame>
        <p:nvGraphicFramePr>
          <p:cNvPr id="2" name="Diagram 1">
            <a:extLst>
              <a:ext uri="{FF2B5EF4-FFF2-40B4-BE49-F238E27FC236}">
                <a16:creationId xmlns:a16="http://schemas.microsoft.com/office/drawing/2014/main" id="{1AB59F5B-7E6D-4963-A8EE-CB30C550532D}"/>
              </a:ext>
            </a:extLst>
          </p:cNvPr>
          <p:cNvGraphicFramePr/>
          <p:nvPr>
            <p:extLst>
              <p:ext uri="{D42A27DB-BD31-4B8C-83A1-F6EECF244321}">
                <p14:modId xmlns:p14="http://schemas.microsoft.com/office/powerpoint/2010/main" val="921651984"/>
              </p:ext>
            </p:extLst>
          </p:nvPr>
        </p:nvGraphicFramePr>
        <p:xfrm>
          <a:off x="1614905" y="1411106"/>
          <a:ext cx="7845208" cy="51419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380949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838200" y="1924852"/>
            <a:ext cx="10515600" cy="3344779"/>
          </a:xfrm>
        </p:spPr>
        <p:txBody>
          <a:bodyPr>
            <a:normAutofit/>
          </a:bodyPr>
          <a:lstStyle/>
          <a:p>
            <a:pPr marL="0" indent="0">
              <a:buNone/>
            </a:pPr>
            <a:r>
              <a:rPr lang="en-US" dirty="0">
                <a:latin typeface="+mj-lt"/>
              </a:rPr>
              <a:t>While supervisors will not be responsible for developing SIPs, they will be responsible for evaluating them and giving feedback on them. </a:t>
            </a:r>
          </a:p>
          <a:p>
            <a:pPr marL="0" indent="0">
              <a:buNone/>
            </a:pPr>
            <a:endParaRPr lang="en-US" b="1" dirty="0">
              <a:latin typeface="+mj-lt"/>
            </a:endParaRPr>
          </a:p>
          <a:p>
            <a:pPr marL="0" indent="0">
              <a:buNone/>
            </a:pPr>
            <a:r>
              <a:rPr lang="en-US" b="1" dirty="0">
                <a:latin typeface="+mj-lt"/>
              </a:rPr>
              <a:t>Hence, it is critical to understand not only how each supervisory role impacts school improvement, but also how to prepare a SIP.</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2518043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955567" y="1327607"/>
            <a:ext cx="10345036" cy="4248285"/>
          </a:xfrm>
        </p:spPr>
        <p:txBody>
          <a:bodyPr>
            <a:normAutofit/>
          </a:bodyPr>
          <a:lstStyle/>
          <a:p>
            <a:pPr marL="0" indent="0">
              <a:buNone/>
            </a:pPr>
            <a:r>
              <a:rPr lang="en-US" b="1" dirty="0">
                <a:latin typeface="+mj-lt"/>
              </a:rPr>
              <a:t>Prioritizing topics for improvement</a:t>
            </a:r>
          </a:p>
          <a:p>
            <a:pPr marL="0" indent="0">
              <a:buNone/>
            </a:pPr>
            <a:endParaRPr lang="en-US" dirty="0">
              <a:latin typeface="+mj-lt"/>
            </a:endParaRPr>
          </a:p>
          <a:p>
            <a:pPr marL="0" indent="0">
              <a:buNone/>
            </a:pPr>
            <a:r>
              <a:rPr lang="en-US" sz="2400" dirty="0">
                <a:latin typeface="+mj-lt"/>
              </a:rPr>
              <a:t>Maslow’s hierarchy of needs</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grpSp>
        <p:nvGrpSpPr>
          <p:cNvPr id="15" name="Group 14">
            <a:extLst>
              <a:ext uri="{FF2B5EF4-FFF2-40B4-BE49-F238E27FC236}">
                <a16:creationId xmlns:a16="http://schemas.microsoft.com/office/drawing/2014/main" id="{C9447110-AED5-4E1F-83A6-509F66B00D62}"/>
              </a:ext>
            </a:extLst>
          </p:cNvPr>
          <p:cNvGrpSpPr/>
          <p:nvPr/>
        </p:nvGrpSpPr>
        <p:grpSpPr>
          <a:xfrm>
            <a:off x="5790915" y="2208431"/>
            <a:ext cx="4553776" cy="3925669"/>
            <a:chOff x="5790915" y="2208431"/>
            <a:chExt cx="4553776" cy="3925669"/>
          </a:xfrm>
        </p:grpSpPr>
        <p:sp>
          <p:nvSpPr>
            <p:cNvPr id="14" name="Isosceles Triangle 13">
              <a:extLst>
                <a:ext uri="{FF2B5EF4-FFF2-40B4-BE49-F238E27FC236}">
                  <a16:creationId xmlns:a16="http://schemas.microsoft.com/office/drawing/2014/main" id="{B155CFEE-30A1-42E5-9A4F-B68A1CFEE328}"/>
                </a:ext>
              </a:extLst>
            </p:cNvPr>
            <p:cNvSpPr/>
            <p:nvPr/>
          </p:nvSpPr>
          <p:spPr>
            <a:xfrm>
              <a:off x="5790915" y="2208431"/>
              <a:ext cx="4553776" cy="3925669"/>
            </a:xfrm>
            <a:prstGeom prst="triangl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52128BD-6152-4900-A5C9-CF8509D6C9E3}"/>
                </a:ext>
              </a:extLst>
            </p:cNvPr>
            <p:cNvSpPr/>
            <p:nvPr/>
          </p:nvSpPr>
          <p:spPr>
            <a:xfrm>
              <a:off x="6185874" y="2208431"/>
              <a:ext cx="3763858" cy="3244705"/>
            </a:xfrm>
            <a:prstGeom prst="triangle">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FD77071-68AE-4A15-8F33-3656299D5774}"/>
                </a:ext>
              </a:extLst>
            </p:cNvPr>
            <p:cNvSpPr/>
            <p:nvPr/>
          </p:nvSpPr>
          <p:spPr>
            <a:xfrm>
              <a:off x="6588011" y="2218275"/>
              <a:ext cx="2962350" cy="255375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54D2011F-79CF-40B5-A9B2-8743ADA66D2D}"/>
                </a:ext>
              </a:extLst>
            </p:cNvPr>
            <p:cNvSpPr/>
            <p:nvPr/>
          </p:nvSpPr>
          <p:spPr>
            <a:xfrm>
              <a:off x="6989001" y="2222878"/>
              <a:ext cx="2172530" cy="1872871"/>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72B3683B-728A-4A45-AF04-B16DDD7EF2EB}"/>
                </a:ext>
              </a:extLst>
            </p:cNvPr>
            <p:cNvSpPr/>
            <p:nvPr/>
          </p:nvSpPr>
          <p:spPr>
            <a:xfrm>
              <a:off x="7347223" y="2222545"/>
              <a:ext cx="1446747" cy="12471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B3CF56-5F61-44E0-A972-1C98466E6308}"/>
                </a:ext>
              </a:extLst>
            </p:cNvPr>
            <p:cNvSpPr txBox="1"/>
            <p:nvPr/>
          </p:nvSpPr>
          <p:spPr>
            <a:xfrm>
              <a:off x="6277883" y="5501304"/>
              <a:ext cx="3684214" cy="584775"/>
            </a:xfrm>
            <a:prstGeom prst="rect">
              <a:avLst/>
            </a:prstGeom>
            <a:noFill/>
          </p:spPr>
          <p:txBody>
            <a:bodyPr wrap="square" rtlCol="0">
              <a:spAutoFit/>
            </a:bodyPr>
            <a:lstStyle/>
            <a:p>
              <a:pPr algn="ctr"/>
              <a:r>
                <a:rPr lang="en-US" sz="1600" b="1" dirty="0">
                  <a:solidFill>
                    <a:schemeClr val="bg1"/>
                  </a:solidFill>
                </a:rPr>
                <a:t>Physiological needs </a:t>
              </a:r>
            </a:p>
            <a:p>
              <a:pPr algn="ctr"/>
              <a:r>
                <a:rPr lang="en-US" sz="1600" b="1" dirty="0">
                  <a:solidFill>
                    <a:schemeClr val="bg1"/>
                  </a:solidFill>
                </a:rPr>
                <a:t>(food/ water/ warmth/ rest)</a:t>
              </a:r>
            </a:p>
          </p:txBody>
        </p:sp>
        <p:sp>
          <p:nvSpPr>
            <p:cNvPr id="16" name="TextBox 15">
              <a:extLst>
                <a:ext uri="{FF2B5EF4-FFF2-40B4-BE49-F238E27FC236}">
                  <a16:creationId xmlns:a16="http://schemas.microsoft.com/office/drawing/2014/main" id="{9F8A7A17-F416-4CF4-8464-389149BBF137}"/>
                </a:ext>
              </a:extLst>
            </p:cNvPr>
            <p:cNvSpPr txBox="1"/>
            <p:nvPr/>
          </p:nvSpPr>
          <p:spPr>
            <a:xfrm>
              <a:off x="6569622" y="4918664"/>
              <a:ext cx="2962350" cy="307777"/>
            </a:xfrm>
            <a:prstGeom prst="rect">
              <a:avLst/>
            </a:prstGeom>
            <a:noFill/>
          </p:spPr>
          <p:txBody>
            <a:bodyPr wrap="square" rtlCol="0">
              <a:spAutoFit/>
            </a:bodyPr>
            <a:lstStyle/>
            <a:p>
              <a:pPr algn="ctr"/>
              <a:r>
                <a:rPr lang="en-US" sz="1400" b="1" dirty="0">
                  <a:solidFill>
                    <a:schemeClr val="bg1"/>
                  </a:solidFill>
                </a:rPr>
                <a:t>Safety needs</a:t>
              </a:r>
            </a:p>
          </p:txBody>
        </p:sp>
        <p:sp>
          <p:nvSpPr>
            <p:cNvPr id="17" name="TextBox 16">
              <a:extLst>
                <a:ext uri="{FF2B5EF4-FFF2-40B4-BE49-F238E27FC236}">
                  <a16:creationId xmlns:a16="http://schemas.microsoft.com/office/drawing/2014/main" id="{A7C916F1-8829-4725-AA9D-FB7C4EEA67D3}"/>
                </a:ext>
              </a:extLst>
            </p:cNvPr>
            <p:cNvSpPr txBox="1"/>
            <p:nvPr/>
          </p:nvSpPr>
          <p:spPr>
            <a:xfrm>
              <a:off x="6989001" y="4203054"/>
              <a:ext cx="2172530" cy="461665"/>
            </a:xfrm>
            <a:prstGeom prst="rect">
              <a:avLst/>
            </a:prstGeom>
            <a:noFill/>
          </p:spPr>
          <p:txBody>
            <a:bodyPr wrap="square" rtlCol="0">
              <a:spAutoFit/>
            </a:bodyPr>
            <a:lstStyle/>
            <a:p>
              <a:pPr algn="ctr"/>
              <a:r>
                <a:rPr lang="en-US" sz="1200" b="1" dirty="0">
                  <a:solidFill>
                    <a:schemeClr val="bg1"/>
                  </a:solidFill>
                </a:rPr>
                <a:t>Belongingness &amp; love needs (relationships)</a:t>
              </a:r>
            </a:p>
          </p:txBody>
        </p:sp>
        <p:sp>
          <p:nvSpPr>
            <p:cNvPr id="18" name="TextBox 17">
              <a:extLst>
                <a:ext uri="{FF2B5EF4-FFF2-40B4-BE49-F238E27FC236}">
                  <a16:creationId xmlns:a16="http://schemas.microsoft.com/office/drawing/2014/main" id="{C943A277-7AE3-47FC-A79A-58C10320CFE3}"/>
                </a:ext>
              </a:extLst>
            </p:cNvPr>
            <p:cNvSpPr txBox="1"/>
            <p:nvPr/>
          </p:nvSpPr>
          <p:spPr>
            <a:xfrm>
              <a:off x="7327424" y="3459580"/>
              <a:ext cx="1446747" cy="600164"/>
            </a:xfrm>
            <a:prstGeom prst="rect">
              <a:avLst/>
            </a:prstGeom>
            <a:noFill/>
          </p:spPr>
          <p:txBody>
            <a:bodyPr wrap="square" rtlCol="0">
              <a:spAutoFit/>
            </a:bodyPr>
            <a:lstStyle/>
            <a:p>
              <a:pPr algn="ctr"/>
              <a:r>
                <a:rPr lang="en-US" sz="1100" b="1" dirty="0">
                  <a:solidFill>
                    <a:schemeClr val="bg1"/>
                  </a:solidFill>
                </a:rPr>
                <a:t>Esteem needs</a:t>
              </a:r>
            </a:p>
            <a:p>
              <a:pPr algn="ctr"/>
              <a:r>
                <a:rPr lang="en-US" sz="1100" b="1" dirty="0">
                  <a:solidFill>
                    <a:schemeClr val="bg1"/>
                  </a:solidFill>
                </a:rPr>
                <a:t>(prestige/ feeling of accomplishment)</a:t>
              </a:r>
            </a:p>
          </p:txBody>
        </p:sp>
        <p:sp>
          <p:nvSpPr>
            <p:cNvPr id="19" name="TextBox 18">
              <a:extLst>
                <a:ext uri="{FF2B5EF4-FFF2-40B4-BE49-F238E27FC236}">
                  <a16:creationId xmlns:a16="http://schemas.microsoft.com/office/drawing/2014/main" id="{D01CB002-1022-4C94-A5D7-85E909C1CDD4}"/>
                </a:ext>
              </a:extLst>
            </p:cNvPr>
            <p:cNvSpPr txBox="1"/>
            <p:nvPr/>
          </p:nvSpPr>
          <p:spPr>
            <a:xfrm>
              <a:off x="7654835" y="2656940"/>
              <a:ext cx="800500" cy="784830"/>
            </a:xfrm>
            <a:prstGeom prst="rect">
              <a:avLst/>
            </a:prstGeom>
            <a:noFill/>
          </p:spPr>
          <p:txBody>
            <a:bodyPr wrap="square" rtlCol="0">
              <a:spAutoFit/>
            </a:bodyPr>
            <a:lstStyle/>
            <a:p>
              <a:pPr algn="ctr"/>
              <a:r>
                <a:rPr lang="en-US" sz="900" b="1" dirty="0">
                  <a:solidFill>
                    <a:schemeClr val="bg1"/>
                  </a:solidFill>
                </a:rPr>
                <a:t>Self-actualization (achieving one’s full potential)</a:t>
              </a:r>
            </a:p>
          </p:txBody>
        </p:sp>
      </p:grpSp>
    </p:spTree>
    <p:extLst>
      <p:ext uri="{BB962C8B-B14F-4D97-AF65-F5344CB8AC3E}">
        <p14:creationId xmlns:p14="http://schemas.microsoft.com/office/powerpoint/2010/main" val="4220770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955567" y="1327607"/>
            <a:ext cx="10345036" cy="4248285"/>
          </a:xfrm>
        </p:spPr>
        <p:txBody>
          <a:bodyPr>
            <a:normAutofit/>
          </a:bodyPr>
          <a:lstStyle/>
          <a:p>
            <a:pPr marL="0" indent="0">
              <a:buNone/>
            </a:pPr>
            <a:r>
              <a:rPr lang="en-US" b="1" dirty="0">
                <a:latin typeface="+mj-lt"/>
              </a:rPr>
              <a:t>Prioritizing topics for improvement</a:t>
            </a:r>
          </a:p>
          <a:p>
            <a:pPr marL="0" indent="0">
              <a:buNone/>
            </a:pPr>
            <a:endParaRPr lang="en-US" dirty="0">
              <a:latin typeface="+mj-lt"/>
            </a:endParaRPr>
          </a:p>
          <a:p>
            <a:pPr marL="0" indent="0">
              <a:buNone/>
            </a:pPr>
            <a:r>
              <a:rPr lang="en-US" sz="2400" dirty="0">
                <a:latin typeface="+mj-lt"/>
              </a:rPr>
              <a:t>Maslow's hierarchy of needs</a:t>
            </a:r>
          </a:p>
          <a:p>
            <a:pPr marL="0" indent="0">
              <a:buNone/>
            </a:pPr>
            <a:endParaRPr lang="en-US" sz="2400" dirty="0">
              <a:latin typeface="+mj-lt"/>
            </a:endParaRPr>
          </a:p>
          <a:p>
            <a:pPr marL="0" indent="0">
              <a:buNone/>
            </a:pPr>
            <a:r>
              <a:rPr lang="en-US" sz="2400" dirty="0">
                <a:latin typeface="+mj-lt"/>
              </a:rPr>
              <a:t>Analysis of existing data</a:t>
            </a:r>
          </a:p>
          <a:p>
            <a:pPr marL="0" indent="0">
              <a:buNone/>
            </a:pPr>
            <a:endParaRPr lang="en-US" sz="2400" dirty="0">
              <a:latin typeface="+mj-lt"/>
            </a:endParaRPr>
          </a:p>
          <a:p>
            <a:pPr marL="0" indent="0">
              <a:buNone/>
            </a:pPr>
            <a:r>
              <a:rPr lang="en-US" sz="2400" dirty="0">
                <a:latin typeface="+mj-lt"/>
              </a:rPr>
              <a:t>Practicality check? Is it viable??</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057174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955567" y="1327607"/>
            <a:ext cx="10345036" cy="4248285"/>
          </a:xfrm>
        </p:spPr>
        <p:txBody>
          <a:bodyPr>
            <a:normAutofit/>
          </a:bodyPr>
          <a:lstStyle/>
          <a:p>
            <a:pPr marL="0" indent="0">
              <a:buNone/>
            </a:pPr>
            <a:r>
              <a:rPr lang="en-US" dirty="0">
                <a:latin typeface="+mj-lt"/>
              </a:rPr>
              <a:t>Revisit the visions from Day 1: Activity 4 training. </a:t>
            </a:r>
          </a:p>
          <a:p>
            <a:pPr marL="0" indent="0">
              <a:buNone/>
            </a:pPr>
            <a:r>
              <a:rPr lang="en-US" sz="2400" dirty="0">
                <a:latin typeface="+mj-lt"/>
              </a:rPr>
              <a:t>What are the improvements that these visions are suggesting?</a:t>
            </a:r>
          </a:p>
          <a:p>
            <a:pPr marL="0" indent="0">
              <a:buNone/>
            </a:pPr>
            <a:endParaRPr lang="en-US" dirty="0">
              <a:latin typeface="+mj-lt"/>
            </a:endParaRPr>
          </a:p>
        </p:txBody>
      </p:sp>
    </p:spTree>
    <p:extLst>
      <p:ext uri="{BB962C8B-B14F-4D97-AF65-F5344CB8AC3E}">
        <p14:creationId xmlns:p14="http://schemas.microsoft.com/office/powerpoint/2010/main" val="2206299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3" name="Content Placeholder 2">
            <a:extLst>
              <a:ext uri="{FF2B5EF4-FFF2-40B4-BE49-F238E27FC236}">
                <a16:creationId xmlns:a16="http://schemas.microsoft.com/office/drawing/2014/main" id="{5D25DE68-4249-47E6-B3A6-683365F7FC99}"/>
              </a:ext>
            </a:extLst>
          </p:cNvPr>
          <p:cNvSpPr>
            <a:spLocks noGrp="1"/>
          </p:cNvSpPr>
          <p:nvPr>
            <p:ph idx="1"/>
          </p:nvPr>
        </p:nvSpPr>
        <p:spPr>
          <a:xfrm>
            <a:off x="955567" y="1327607"/>
            <a:ext cx="10345036" cy="4248285"/>
          </a:xfrm>
        </p:spPr>
        <p:txBody>
          <a:bodyPr>
            <a:normAutofit/>
          </a:bodyPr>
          <a:lstStyle/>
          <a:p>
            <a:pPr marL="0" indent="0">
              <a:buNone/>
            </a:pPr>
            <a:r>
              <a:rPr lang="en-US" dirty="0">
                <a:latin typeface="+mj-lt"/>
              </a:rPr>
              <a:t>Revisit the visions from Day 1: Activity 4 training. </a:t>
            </a:r>
          </a:p>
          <a:p>
            <a:pPr marL="0" indent="0">
              <a:buNone/>
            </a:pPr>
            <a:r>
              <a:rPr lang="en-US" sz="2400" dirty="0">
                <a:latin typeface="+mj-lt"/>
              </a:rPr>
              <a:t>What are the improvements that these visions are suggesting?</a:t>
            </a:r>
          </a:p>
          <a:p>
            <a:pPr marL="0" indent="0">
              <a:buNone/>
            </a:pPr>
            <a:endParaRPr lang="en-US" dirty="0">
              <a:latin typeface="+mj-lt"/>
            </a:endParaRPr>
          </a:p>
        </p:txBody>
      </p:sp>
    </p:spTree>
    <p:extLst>
      <p:ext uri="{BB962C8B-B14F-4D97-AF65-F5344CB8AC3E}">
        <p14:creationId xmlns:p14="http://schemas.microsoft.com/office/powerpoint/2010/main" val="80845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F3E9E1-0CD3-439C-AE01-4B27E44FE1BF}"/>
              </a:ext>
            </a:extLst>
          </p:cNvPr>
          <p:cNvGrpSpPr/>
          <p:nvPr/>
        </p:nvGrpSpPr>
        <p:grpSpPr>
          <a:xfrm>
            <a:off x="652378" y="-44898"/>
            <a:ext cx="10972799" cy="1433174"/>
            <a:chOff x="652378" y="103457"/>
            <a:chExt cx="10972799" cy="1433174"/>
          </a:xfrm>
        </p:grpSpPr>
        <p:grpSp>
          <p:nvGrpSpPr>
            <p:cNvPr id="7" name="Group 6">
              <a:extLst>
                <a:ext uri="{FF2B5EF4-FFF2-40B4-BE49-F238E27FC236}">
                  <a16:creationId xmlns:a16="http://schemas.microsoft.com/office/drawing/2014/main" id="{525F84C3-C4BA-4011-AD23-242B77A71882}"/>
                </a:ext>
              </a:extLst>
            </p:cNvPr>
            <p:cNvGrpSpPr/>
            <p:nvPr/>
          </p:nvGrpSpPr>
          <p:grpSpPr>
            <a:xfrm>
              <a:off x="652378" y="103457"/>
              <a:ext cx="10972799" cy="1433174"/>
              <a:chOff x="153670" y="2406650"/>
              <a:chExt cx="7105650" cy="1410335"/>
            </a:xfrm>
          </p:grpSpPr>
          <p:pic>
            <p:nvPicPr>
              <p:cNvPr id="9" name="Picture 8">
                <a:extLst>
                  <a:ext uri="{FF2B5EF4-FFF2-40B4-BE49-F238E27FC236}">
                    <a16:creationId xmlns:a16="http://schemas.microsoft.com/office/drawing/2014/main" id="{052EF862-059B-462C-93DE-1E2E2521F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E398CAD0-80C4-49F4-B2AB-6BF29A34E333}"/>
                  </a:ext>
                </a:extLst>
              </p:cNvPr>
              <p:cNvPicPr/>
              <p:nvPr/>
            </p:nvPicPr>
            <p:blipFill rotWithShape="1">
              <a:blip r:embed="rId3"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CCC0B49-C0F5-4767-8DE3-64FA23EAF0B8}"/>
                  </a:ext>
                </a:extLst>
              </p:cNvPr>
              <p:cNvPicPr/>
              <p:nvPr/>
            </p:nvPicPr>
            <p:blipFill rotWithShape="1">
              <a:blip r:embed="rId4"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2AF197C4-0CF4-4ED9-A219-CF938DC72C70}"/>
                </a:ext>
              </a:extLst>
            </p:cNvPr>
            <p:cNvPicPr>
              <a:picLocks noChangeAspect="1"/>
            </p:cNvPicPr>
            <p:nvPr/>
          </p:nvPicPr>
          <p:blipFill>
            <a:blip r:embed="rId5"/>
            <a:stretch>
              <a:fillRect/>
            </a:stretch>
          </p:blipFill>
          <p:spPr>
            <a:xfrm>
              <a:off x="955566" y="170466"/>
              <a:ext cx="1008122" cy="1008122"/>
            </a:xfrm>
            <a:prstGeom prst="rect">
              <a:avLst/>
            </a:prstGeom>
          </p:spPr>
        </p:pic>
      </p:grpSp>
      <p:sp>
        <p:nvSpPr>
          <p:cNvPr id="2" name="Title 1">
            <a:extLst>
              <a:ext uri="{FF2B5EF4-FFF2-40B4-BE49-F238E27FC236}">
                <a16:creationId xmlns:a16="http://schemas.microsoft.com/office/drawing/2014/main" id="{314E2A26-C4DD-466E-9F12-5D69FBF72908}"/>
              </a:ext>
            </a:extLst>
          </p:cNvPr>
          <p:cNvSpPr>
            <a:spLocks noGrp="1"/>
          </p:cNvSpPr>
          <p:nvPr>
            <p:ph type="ctrTitle"/>
          </p:nvPr>
        </p:nvSpPr>
        <p:spPr/>
        <p:txBody>
          <a:bodyPr>
            <a:normAutofit/>
          </a:bodyPr>
          <a:lstStyle/>
          <a:p>
            <a:r>
              <a:rPr lang="en-US" sz="4400" dirty="0">
                <a:latin typeface="+mj-lt"/>
              </a:rPr>
              <a:t>Academic Supervision Training Module</a:t>
            </a:r>
            <a:endParaRPr lang="en-US" sz="4400" dirty="0"/>
          </a:p>
        </p:txBody>
      </p:sp>
      <p:sp>
        <p:nvSpPr>
          <p:cNvPr id="3" name="Subtitle 2">
            <a:extLst>
              <a:ext uri="{FF2B5EF4-FFF2-40B4-BE49-F238E27FC236}">
                <a16:creationId xmlns:a16="http://schemas.microsoft.com/office/drawing/2014/main" id="{ED20E65D-1875-4C4B-AE75-1D9FCE1EB279}"/>
              </a:ext>
            </a:extLst>
          </p:cNvPr>
          <p:cNvSpPr>
            <a:spLocks noGrp="1"/>
          </p:cNvSpPr>
          <p:nvPr>
            <p:ph type="subTitle" idx="1"/>
          </p:nvPr>
        </p:nvSpPr>
        <p:spPr/>
        <p:txBody>
          <a:bodyPr>
            <a:normAutofit/>
          </a:bodyPr>
          <a:lstStyle/>
          <a:p>
            <a:r>
              <a:rPr lang="en-US" dirty="0">
                <a:latin typeface="+mj-lt"/>
              </a:rPr>
              <a:t>DAY 4</a:t>
            </a:r>
          </a:p>
          <a:p>
            <a:r>
              <a:rPr lang="en-US" dirty="0">
                <a:latin typeface="+mj-lt"/>
              </a:rPr>
              <a:t>CONCEPT 7: EVALUATING SIP &amp; GIVING FEEDBACK</a:t>
            </a:r>
          </a:p>
        </p:txBody>
      </p:sp>
      <p:pic>
        <p:nvPicPr>
          <p:cNvPr id="12" name="Picture 11">
            <a:extLst>
              <a:ext uri="{FF2B5EF4-FFF2-40B4-BE49-F238E27FC236}">
                <a16:creationId xmlns:a16="http://schemas.microsoft.com/office/drawing/2014/main" id="{BCA12DB7-1DD2-4F89-83EA-05BE7B4565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9860" y="6259243"/>
            <a:ext cx="10830742" cy="495300"/>
          </a:xfrm>
          <a:prstGeom prst="rect">
            <a:avLst/>
          </a:prstGeom>
          <a:noFill/>
          <a:ln>
            <a:noFill/>
          </a:ln>
        </p:spPr>
      </p:pic>
    </p:spTree>
    <p:extLst>
      <p:ext uri="{BB962C8B-B14F-4D97-AF65-F5344CB8AC3E}">
        <p14:creationId xmlns:p14="http://schemas.microsoft.com/office/powerpoint/2010/main" val="288000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5338</TotalTime>
  <Words>10662</Words>
  <Application>Microsoft Office PowerPoint</Application>
  <PresentationFormat>Widescreen</PresentationFormat>
  <Paragraphs>2331</Paragraphs>
  <Slides>102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Calibri Light</vt:lpstr>
      <vt:lpstr>TimesNRMT</vt:lpstr>
      <vt:lpstr>TimesNRMT-Italic</vt:lpstr>
      <vt:lpstr>Office Theme</vt:lpstr>
      <vt:lpstr>Academic Supervision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Supervision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Supervision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School Data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Supervision Training Module</vt:lpstr>
      <vt:lpstr>Academic Supervision Training Module</vt:lpstr>
      <vt:lpstr>PowerPoint Presentation</vt:lpstr>
      <vt:lpstr>PowerPoint Presentation</vt:lpstr>
      <vt:lpstr>PowerPoint Presentation</vt:lpstr>
      <vt:lpstr>Supervisors as Instructional Leaders</vt:lpstr>
      <vt:lpstr>Supervisors as Instructional Leaders</vt:lpstr>
      <vt:lpstr>Supervisors as Instructional Leaders</vt:lpstr>
      <vt:lpstr>National/ Province/ District Supervisors as Instructional Leaders</vt:lpstr>
      <vt:lpstr>National/ Province/ District Supervisors as Instructional Leaders</vt:lpstr>
      <vt:lpstr>Academic Supervision Training Module</vt:lpstr>
      <vt:lpstr>PowerPoint Presentation</vt:lpstr>
      <vt:lpstr>PowerPoint Presentation</vt:lpstr>
      <vt:lpstr>PowerPoint Presentation</vt:lpstr>
      <vt:lpstr>Academic Supervision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Supervision Training Module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Rawat</dc:creator>
  <cp:lastModifiedBy>Tanushree Rawat</cp:lastModifiedBy>
  <cp:revision>91</cp:revision>
  <dcterms:created xsi:type="dcterms:W3CDTF">2021-06-12T18:30:15Z</dcterms:created>
  <dcterms:modified xsi:type="dcterms:W3CDTF">2021-08-12T09:03:36Z</dcterms:modified>
</cp:coreProperties>
</file>