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handoutMasterIdLst>
    <p:handoutMasterId r:id="rId12"/>
  </p:handoutMasterIdLst>
  <p:sldIdLst>
    <p:sldId id="256" r:id="rId2"/>
    <p:sldId id="257" r:id="rId3"/>
    <p:sldId id="258" r:id="rId4"/>
    <p:sldId id="266" r:id="rId5"/>
    <p:sldId id="259" r:id="rId6"/>
    <p:sldId id="262" r:id="rId7"/>
    <p:sldId id="263" r:id="rId8"/>
    <p:sldId id="265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46" autoAdjust="0"/>
  </p:normalViewPr>
  <p:slideViewPr>
    <p:cSldViewPr>
      <p:cViewPr>
        <p:scale>
          <a:sx n="100" d="100"/>
          <a:sy n="100" d="100"/>
        </p:scale>
        <p:origin x="660" y="13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60BF7-79CA-4C66-A02F-7E44C2040299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ECEBA-CBFA-46FB-BE12-C2993DBD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2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419600"/>
            <a:ext cx="6477000" cy="1752600"/>
          </a:xfrm>
        </p:spPr>
        <p:txBody>
          <a:bodyPr/>
          <a:lstStyle/>
          <a:p>
            <a:pPr algn="r"/>
            <a:r>
              <a:rPr lang="en-US" b="1" dirty="0" smtClean="0"/>
              <a:t>Dr. B. V. </a:t>
            </a:r>
            <a:r>
              <a:rPr lang="en-US" b="1" dirty="0" err="1" smtClean="0"/>
              <a:t>Ramana</a:t>
            </a:r>
            <a:r>
              <a:rPr lang="en-US" b="1" dirty="0" smtClean="0"/>
              <a:t> </a:t>
            </a:r>
            <a:r>
              <a:rPr lang="en-US" b="1" dirty="0" err="1" smtClean="0"/>
              <a:t>Rao</a:t>
            </a:r>
            <a:endParaRPr lang="en-US" b="1" dirty="0" smtClean="0"/>
          </a:p>
          <a:p>
            <a:pPr algn="r"/>
            <a:r>
              <a:rPr lang="en-US" b="1" dirty="0" smtClean="0"/>
              <a:t>Mrs. </a:t>
            </a:r>
            <a:r>
              <a:rPr lang="en-US" b="1" dirty="0" err="1" smtClean="0"/>
              <a:t>Neela</a:t>
            </a:r>
            <a:r>
              <a:rPr lang="en-US" b="1" dirty="0" smtClean="0"/>
              <a:t> </a:t>
            </a:r>
            <a:r>
              <a:rPr lang="en-US" b="1" dirty="0" err="1" smtClean="0"/>
              <a:t>Choudhary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05930"/>
            <a:ext cx="9144000" cy="1470025"/>
          </a:xfrm>
        </p:spPr>
        <p:txBody>
          <a:bodyPr>
            <a:normAutofit fontScale="90000"/>
          </a:bodyPr>
          <a:lstStyle/>
          <a:p>
            <a:r>
              <a:rPr sz="2200" b="1" smtClean="0">
                <a:latin typeface="Bell MT" pitchFamily="18" charset="0"/>
              </a:rPr>
              <a:t>INSTITUTE OF ADVANCED STUDIES IN EDUCATION, BILASPUR</a:t>
            </a:r>
            <a:r>
              <a:rPr lang="en-US" dirty="0" smtClean="0">
                <a:latin typeface="Bell MT" pitchFamily="18" charset="0"/>
              </a:rPr>
              <a:t/>
            </a:r>
            <a:br>
              <a:rPr lang="en-US" dirty="0" smtClean="0">
                <a:latin typeface="Bell MT" pitchFamily="18" charset="0"/>
              </a:rPr>
            </a:br>
            <a:r>
              <a:rPr lang="en-US" b="1" dirty="0" smtClean="0">
                <a:latin typeface="Bell MT" pitchFamily="18" charset="0"/>
              </a:rPr>
              <a:t>EXTENSION DEPARTMENT: REPORT</a:t>
            </a:r>
            <a:endParaRPr lang="en-US" b="1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Total Expenditure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7772400" cy="5334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8765"/>
              </p:ext>
            </p:extLst>
          </p:nvPr>
        </p:nvGraphicFramePr>
        <p:xfrm>
          <a:off x="457200" y="1981200"/>
          <a:ext cx="8229600" cy="1440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286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r>
                        <a:rPr lang="en-US" baseline="0" dirty="0" smtClean="0"/>
                        <a:t> - 2013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3- 2014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4- 2015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r>
                        <a:rPr lang="en-US" baseline="0" dirty="0" smtClean="0"/>
                        <a:t> - 2016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r>
                        <a:rPr lang="en-US" baseline="0" dirty="0" smtClean="0"/>
                        <a:t> – 2017</a:t>
                      </a:r>
                      <a:endParaRPr lang="en-US" dirty="0"/>
                    </a:p>
                  </a:txBody>
                  <a:tcPr/>
                </a:tc>
              </a:tr>
              <a:tr h="411453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Rs</a:t>
                      </a:r>
                      <a:r>
                        <a:rPr lang="en-US" b="1" dirty="0" smtClean="0"/>
                        <a:t>. 452953.00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Rs</a:t>
                      </a:r>
                      <a:r>
                        <a:rPr lang="en-US" b="1" dirty="0" smtClean="0"/>
                        <a:t>.</a:t>
                      </a:r>
                      <a:r>
                        <a:rPr lang="en-US" b="1" baseline="0" dirty="0" smtClean="0"/>
                        <a:t> 1,52,227</a:t>
                      </a:r>
                      <a:r>
                        <a:rPr lang="en-US" b="1" dirty="0" smtClean="0"/>
                        <a:t>.00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Rs</a:t>
                      </a:r>
                      <a:r>
                        <a:rPr lang="en-US" b="1" dirty="0" smtClean="0"/>
                        <a:t>.</a:t>
                      </a:r>
                      <a:r>
                        <a:rPr lang="en-US" b="1" baseline="0" dirty="0" smtClean="0"/>
                        <a:t> 122529</a:t>
                      </a:r>
                      <a:r>
                        <a:rPr lang="en-US" b="1" dirty="0" smtClean="0"/>
                        <a:t>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Rs</a:t>
                      </a:r>
                      <a:r>
                        <a:rPr lang="en-US" b="1" dirty="0" smtClean="0"/>
                        <a:t>.</a:t>
                      </a:r>
                      <a:r>
                        <a:rPr lang="en-US" b="1" baseline="0" dirty="0" smtClean="0"/>
                        <a:t> 8,96,505</a:t>
                      </a:r>
                      <a:r>
                        <a:rPr lang="en-US" b="1" dirty="0" smtClean="0"/>
                        <a:t>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Rs</a:t>
                      </a:r>
                      <a:r>
                        <a:rPr lang="en-US" b="1" dirty="0" smtClean="0"/>
                        <a:t>.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smtClean="0"/>
                        <a:t>9,20,088</a:t>
                      </a:r>
                      <a:r>
                        <a:rPr lang="en-US" b="1" smtClean="0"/>
                        <a:t>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62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Department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To </a:t>
            </a:r>
            <a:r>
              <a:rPr lang="en-US" sz="2800" dirty="0" smtClean="0"/>
              <a:t>Promote Research Activities</a:t>
            </a:r>
            <a:endParaRPr lang="en-US" sz="2800" dirty="0" smtClean="0"/>
          </a:p>
          <a:p>
            <a:r>
              <a:rPr lang="en-US" sz="2800" dirty="0" smtClean="0"/>
              <a:t>To facilitate in-service  teacher training</a:t>
            </a:r>
          </a:p>
          <a:p>
            <a:r>
              <a:rPr lang="en-US" sz="2800" dirty="0" smtClean="0"/>
              <a:t>To extend support to DIET and Teacher Education Faculty.</a:t>
            </a:r>
          </a:p>
          <a:p>
            <a:r>
              <a:rPr lang="en-US" sz="2800" dirty="0" smtClean="0"/>
              <a:t>To extend academic support to </a:t>
            </a:r>
            <a:r>
              <a:rPr lang="en-US" sz="2800" dirty="0" err="1" smtClean="0"/>
              <a:t>Hr.Sec</a:t>
            </a:r>
            <a:r>
              <a:rPr lang="en-US" sz="2800" dirty="0" smtClean="0"/>
              <a:t>. Schools.</a:t>
            </a:r>
          </a:p>
          <a:p>
            <a:r>
              <a:rPr lang="en-US" sz="2800" dirty="0" smtClean="0"/>
              <a:t>Material development for teacher education.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Heads of the Work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Research Work by the faculty and Teacher Educators</a:t>
            </a:r>
          </a:p>
          <a:p>
            <a:r>
              <a:rPr lang="en-US" sz="3200" dirty="0" smtClean="0"/>
              <a:t>Capacity Building of Teacher Educators</a:t>
            </a:r>
          </a:p>
          <a:p>
            <a:r>
              <a:rPr lang="en-US" sz="3200" dirty="0" smtClean="0"/>
              <a:t>Technology in Teacher Education</a:t>
            </a:r>
          </a:p>
          <a:p>
            <a:r>
              <a:rPr lang="en-US" sz="3200" dirty="0" smtClean="0"/>
              <a:t>Innovation</a:t>
            </a:r>
          </a:p>
          <a:p>
            <a:r>
              <a:rPr lang="en-US" sz="3200" dirty="0" smtClean="0"/>
              <a:t>Material Development</a:t>
            </a:r>
          </a:p>
          <a:p>
            <a:r>
              <a:rPr lang="en-US" sz="3200" dirty="0" smtClean="0"/>
              <a:t>Onsite support to the Teacher Educators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RESEARCH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838200"/>
            <a:ext cx="7772400" cy="53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Research Work by the faculty and Teacher Educators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963306"/>
              </p:ext>
            </p:extLst>
          </p:nvPr>
        </p:nvGraphicFramePr>
        <p:xfrm>
          <a:off x="457200" y="1295399"/>
          <a:ext cx="8229600" cy="6267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360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r>
                        <a:rPr lang="en-US" baseline="0" dirty="0" smtClean="0"/>
                        <a:t> - 2013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3- 2014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4- 2015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r>
                        <a:rPr lang="en-US" baseline="0" dirty="0" smtClean="0"/>
                        <a:t> - 2016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r>
                        <a:rPr lang="en-US" baseline="0" dirty="0" smtClean="0"/>
                        <a:t> – 2017 </a:t>
                      </a:r>
                      <a:endParaRPr lang="en-US" dirty="0"/>
                    </a:p>
                  </a:txBody>
                  <a:tcPr/>
                </a:tc>
              </a:tr>
              <a:tr h="4360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2907323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Smt. </a:t>
                      </a:r>
                      <a:r>
                        <a:rPr lang="en-US" sz="1400" dirty="0" err="1" smtClean="0"/>
                        <a:t>Preeti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Tiwari</a:t>
                      </a:r>
                      <a:endParaRPr lang="en-US" sz="1400" dirty="0" smtClean="0"/>
                    </a:p>
                    <a:p>
                      <a:pPr algn="l"/>
                      <a:r>
                        <a:rPr lang="en-US" sz="1400" dirty="0" smtClean="0"/>
                        <a:t>Dr. H. L. Patel</a:t>
                      </a:r>
                    </a:p>
                    <a:p>
                      <a:pPr algn="l"/>
                      <a:r>
                        <a:rPr lang="en-US" sz="1400" dirty="0" smtClean="0"/>
                        <a:t>Smt. </a:t>
                      </a:r>
                      <a:r>
                        <a:rPr lang="en-US" sz="1400" dirty="0" err="1" smtClean="0"/>
                        <a:t>Reema</a:t>
                      </a:r>
                      <a:r>
                        <a:rPr lang="en-US" sz="1400" dirty="0" smtClean="0"/>
                        <a:t> Sharma 2</a:t>
                      </a:r>
                    </a:p>
                    <a:p>
                      <a:pPr algn="l"/>
                      <a:r>
                        <a:rPr lang="en-US" sz="1400" dirty="0" smtClean="0"/>
                        <a:t>Smt. </a:t>
                      </a:r>
                      <a:r>
                        <a:rPr lang="en-US" sz="1400" dirty="0" err="1" smtClean="0"/>
                        <a:t>Neela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Choudhary</a:t>
                      </a:r>
                      <a:endParaRPr lang="en-US" sz="1400" dirty="0" smtClean="0"/>
                    </a:p>
                    <a:p>
                      <a:pPr algn="l"/>
                      <a:r>
                        <a:rPr lang="en-US" sz="1400" dirty="0" smtClean="0"/>
                        <a:t>Dr. B. D. </a:t>
                      </a:r>
                      <a:r>
                        <a:rPr lang="en-US" sz="1400" dirty="0" err="1" smtClean="0"/>
                        <a:t>Karmakar</a:t>
                      </a:r>
                      <a:endParaRPr lang="en-US" sz="1400" dirty="0" smtClean="0"/>
                    </a:p>
                    <a:p>
                      <a:pPr algn="l"/>
                      <a:r>
                        <a:rPr lang="en-US" sz="1400" dirty="0" smtClean="0"/>
                        <a:t>Dr. </a:t>
                      </a:r>
                      <a:r>
                        <a:rPr lang="en-US" sz="1400" dirty="0" err="1" smtClean="0"/>
                        <a:t>Sisirkakan</a:t>
                      </a:r>
                      <a:r>
                        <a:rPr lang="en-US" sz="1400" dirty="0" smtClean="0"/>
                        <a:t> Bhattacharya</a:t>
                      </a:r>
                    </a:p>
                    <a:p>
                      <a:pPr algn="l"/>
                      <a:r>
                        <a:rPr lang="en-US" sz="1400" dirty="0" smtClean="0"/>
                        <a:t>Dr. B. V. </a:t>
                      </a:r>
                      <a:r>
                        <a:rPr lang="en-US" sz="1400" dirty="0" err="1" smtClean="0"/>
                        <a:t>Ramana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Rao</a:t>
                      </a:r>
                      <a:endParaRPr lang="en-US" sz="1400" dirty="0" smtClean="0"/>
                    </a:p>
                    <a:p>
                      <a:pPr algn="l"/>
                      <a:r>
                        <a:rPr lang="en-US" sz="1400" dirty="0" smtClean="0"/>
                        <a:t>Smt.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Abha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Shrivastava</a:t>
                      </a:r>
                      <a:endParaRPr lang="en-US" sz="1400" baseline="0" dirty="0" smtClean="0"/>
                    </a:p>
                    <a:p>
                      <a:pPr algn="l"/>
                      <a:r>
                        <a:rPr lang="en-US" sz="1400" baseline="0" dirty="0" smtClean="0"/>
                        <a:t>Smt. </a:t>
                      </a:r>
                      <a:r>
                        <a:rPr lang="en-US" sz="1400" baseline="0" dirty="0" err="1" smtClean="0"/>
                        <a:t>Anjana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Agrawal</a:t>
                      </a:r>
                      <a:endParaRPr lang="en-US" sz="1400" baseline="0" dirty="0" smtClean="0"/>
                    </a:p>
                    <a:p>
                      <a:pPr algn="l"/>
                      <a:r>
                        <a:rPr lang="en-US" sz="1400" baseline="0" dirty="0" smtClean="0"/>
                        <a:t>Smt. </a:t>
                      </a:r>
                      <a:r>
                        <a:rPr lang="en-US" sz="1400" baseline="0" dirty="0" err="1" smtClean="0"/>
                        <a:t>Deepali</a:t>
                      </a:r>
                      <a:r>
                        <a:rPr lang="en-US" sz="1400" baseline="0" dirty="0" smtClean="0"/>
                        <a:t> Roy</a:t>
                      </a:r>
                    </a:p>
                    <a:p>
                      <a:pPr algn="l"/>
                      <a:endParaRPr lang="en-US" sz="1400" baseline="0" dirty="0" smtClean="0"/>
                    </a:p>
                    <a:p>
                      <a:pPr algn="l"/>
                      <a:endParaRPr lang="en-US" sz="1400" baseline="0" dirty="0" smtClean="0"/>
                    </a:p>
                    <a:p>
                      <a:pPr algn="l"/>
                      <a:endParaRPr lang="en-US" sz="1400" baseline="0" dirty="0" smtClean="0"/>
                    </a:p>
                    <a:p>
                      <a:pPr algn="l"/>
                      <a:r>
                        <a:rPr lang="en-US" sz="1400" b="1" baseline="0" dirty="0" smtClean="0"/>
                        <a:t>Expenditure – </a:t>
                      </a:r>
                      <a:r>
                        <a:rPr lang="en-US" sz="1400" b="1" baseline="0" dirty="0" err="1" smtClean="0"/>
                        <a:t>Rs</a:t>
                      </a:r>
                      <a:r>
                        <a:rPr lang="en-US" sz="1400" b="1" baseline="0" dirty="0" smtClean="0"/>
                        <a:t>. 30315.00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Dr. Sanjay </a:t>
                      </a:r>
                      <a:r>
                        <a:rPr lang="en-US" sz="1400" dirty="0" err="1" smtClean="0"/>
                        <a:t>Ayade</a:t>
                      </a:r>
                      <a:endParaRPr lang="en-US" sz="1400" dirty="0" smtClean="0"/>
                    </a:p>
                    <a:p>
                      <a:pPr algn="l"/>
                      <a:r>
                        <a:rPr lang="en-US" sz="1400" baseline="0" dirty="0" smtClean="0"/>
                        <a:t>Smt. </a:t>
                      </a:r>
                      <a:r>
                        <a:rPr lang="en-US" sz="1400" baseline="0" dirty="0" err="1" smtClean="0"/>
                        <a:t>Deepali</a:t>
                      </a:r>
                      <a:r>
                        <a:rPr lang="en-US" sz="1400" baseline="0" dirty="0" smtClean="0"/>
                        <a:t> Roy</a:t>
                      </a:r>
                    </a:p>
                    <a:p>
                      <a:pPr algn="l"/>
                      <a:r>
                        <a:rPr lang="en-US" sz="1400" baseline="0" dirty="0" smtClean="0"/>
                        <a:t>Ms. </a:t>
                      </a:r>
                      <a:r>
                        <a:rPr lang="en-US" sz="1400" baseline="0" dirty="0" err="1" smtClean="0"/>
                        <a:t>Chaya</a:t>
                      </a:r>
                      <a:r>
                        <a:rPr lang="en-US" sz="1400" baseline="0" dirty="0" smtClean="0"/>
                        <a:t> Sharma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Smt. </a:t>
                      </a:r>
                      <a:r>
                        <a:rPr lang="en-US" sz="1400" baseline="0" dirty="0" err="1" smtClean="0"/>
                        <a:t>Anjana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Agrawal</a:t>
                      </a:r>
                      <a:endParaRPr lang="en-US" sz="1400" baseline="0" dirty="0" smtClean="0"/>
                    </a:p>
                    <a:p>
                      <a:pPr algn="l"/>
                      <a:endParaRPr lang="en-US" sz="1400" baseline="0" dirty="0" smtClean="0"/>
                    </a:p>
                    <a:p>
                      <a:pPr algn="l"/>
                      <a:endParaRPr lang="en-US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Expenditure – </a:t>
                      </a:r>
                      <a:r>
                        <a:rPr lang="en-US" sz="1400" b="1" baseline="0" dirty="0" err="1" smtClean="0"/>
                        <a:t>Rs</a:t>
                      </a:r>
                      <a:r>
                        <a:rPr lang="en-US" sz="1400" b="1" baseline="0" dirty="0" smtClean="0"/>
                        <a:t>. 13412.00</a:t>
                      </a:r>
                      <a:endParaRPr lang="en-US" sz="1400" b="1" dirty="0" smtClean="0"/>
                    </a:p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Smt.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Abha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Shrivastava</a:t>
                      </a:r>
                      <a:endParaRPr lang="en-US" sz="1200" baseline="0" dirty="0" smtClean="0"/>
                    </a:p>
                    <a:p>
                      <a:pPr algn="l"/>
                      <a:r>
                        <a:rPr lang="en-US" sz="1200" dirty="0" smtClean="0"/>
                        <a:t>Mr. A. K. </a:t>
                      </a:r>
                      <a:r>
                        <a:rPr lang="en-US" sz="1200" dirty="0" err="1" smtClean="0"/>
                        <a:t>Paikra</a:t>
                      </a:r>
                      <a:r>
                        <a:rPr lang="en-US" sz="1200" dirty="0" smtClean="0"/>
                        <a:t> DIET </a:t>
                      </a:r>
                      <a:r>
                        <a:rPr lang="en-US" sz="1200" dirty="0" err="1" smtClean="0"/>
                        <a:t>Dharamjaigarh</a:t>
                      </a:r>
                      <a:endParaRPr lang="en-US" sz="1200" dirty="0" smtClean="0"/>
                    </a:p>
                    <a:p>
                      <a:pPr algn="l"/>
                      <a:r>
                        <a:rPr lang="en-US" sz="1200" dirty="0" smtClean="0"/>
                        <a:t>Dr. </a:t>
                      </a:r>
                      <a:r>
                        <a:rPr lang="en-US" sz="1200" dirty="0" err="1" smtClean="0"/>
                        <a:t>Roopnarayan</a:t>
                      </a:r>
                      <a:r>
                        <a:rPr lang="en-US" sz="1200" dirty="0" smtClean="0"/>
                        <a:t> Chandra MS </a:t>
                      </a:r>
                      <a:r>
                        <a:rPr lang="en-US" sz="1200" dirty="0" err="1" smtClean="0"/>
                        <a:t>Korba</a:t>
                      </a:r>
                      <a:endParaRPr lang="en-US" sz="1200" dirty="0" smtClean="0"/>
                    </a:p>
                    <a:p>
                      <a:pPr algn="l"/>
                      <a:r>
                        <a:rPr lang="en-US" sz="1200" dirty="0" smtClean="0"/>
                        <a:t>Smt. </a:t>
                      </a:r>
                      <a:r>
                        <a:rPr lang="en-US" sz="1200" dirty="0" err="1" smtClean="0"/>
                        <a:t>Ushamani</a:t>
                      </a:r>
                      <a:endParaRPr lang="en-US" sz="1200" dirty="0" smtClean="0"/>
                    </a:p>
                    <a:p>
                      <a:pPr algn="l"/>
                      <a:r>
                        <a:rPr lang="en-US" sz="1200" dirty="0" smtClean="0"/>
                        <a:t>Smt. </a:t>
                      </a:r>
                      <a:r>
                        <a:rPr lang="en-US" sz="1200" dirty="0" err="1" smtClean="0"/>
                        <a:t>Deepali</a:t>
                      </a:r>
                      <a:r>
                        <a:rPr lang="en-US" sz="1200" dirty="0" smtClean="0"/>
                        <a:t> Roy</a:t>
                      </a:r>
                    </a:p>
                    <a:p>
                      <a:pPr algn="l"/>
                      <a:r>
                        <a:rPr lang="en-US" sz="1200" dirty="0" smtClean="0"/>
                        <a:t>Smt. </a:t>
                      </a:r>
                      <a:r>
                        <a:rPr lang="en-US" sz="1200" dirty="0" err="1" smtClean="0"/>
                        <a:t>Meena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Shukla</a:t>
                      </a:r>
                      <a:r>
                        <a:rPr lang="en-US" sz="1200" dirty="0" smtClean="0"/>
                        <a:t> DIET </a:t>
                      </a:r>
                      <a:r>
                        <a:rPr lang="en-US" sz="1200" dirty="0" err="1" smtClean="0"/>
                        <a:t>Ambikapur</a:t>
                      </a:r>
                      <a:endParaRPr lang="en-US" sz="1200" dirty="0" smtClean="0"/>
                    </a:p>
                    <a:p>
                      <a:pPr algn="l"/>
                      <a:r>
                        <a:rPr lang="en-US" sz="1200" dirty="0" smtClean="0"/>
                        <a:t>Smt.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Suhasini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Pattalwar</a:t>
                      </a:r>
                      <a:r>
                        <a:rPr lang="en-US" sz="1200" baseline="0" dirty="0" smtClean="0"/>
                        <a:t> DIET Raipur</a:t>
                      </a:r>
                    </a:p>
                    <a:p>
                      <a:pPr algn="l"/>
                      <a:r>
                        <a:rPr lang="en-US" sz="1200" baseline="0" dirty="0" smtClean="0"/>
                        <a:t>Mr. P. </a:t>
                      </a:r>
                      <a:r>
                        <a:rPr lang="en-US" sz="1200" baseline="0" dirty="0" err="1" smtClean="0"/>
                        <a:t>Mukherjee</a:t>
                      </a:r>
                      <a:r>
                        <a:rPr lang="en-US" sz="1200" baseline="0" dirty="0" smtClean="0"/>
                        <a:t> DIET </a:t>
                      </a:r>
                      <a:r>
                        <a:rPr lang="en-US" sz="1200" baseline="0" dirty="0" err="1" smtClean="0"/>
                        <a:t>Pendra</a:t>
                      </a:r>
                      <a:endParaRPr lang="en-US" sz="1200" baseline="0" dirty="0" smtClean="0"/>
                    </a:p>
                    <a:p>
                      <a:pPr algn="l"/>
                      <a:r>
                        <a:rPr lang="en-US" sz="1200" baseline="0" dirty="0" smtClean="0"/>
                        <a:t>Dr. </a:t>
                      </a:r>
                      <a:r>
                        <a:rPr lang="en-US" sz="1200" baseline="0" dirty="0" err="1" smtClean="0"/>
                        <a:t>Lata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Rathore</a:t>
                      </a:r>
                      <a:r>
                        <a:rPr lang="en-US" sz="1200" baseline="0" dirty="0" smtClean="0"/>
                        <a:t> MS </a:t>
                      </a:r>
                      <a:r>
                        <a:rPr lang="en-US" sz="1200" baseline="0" dirty="0" err="1" smtClean="0"/>
                        <a:t>Khokhara</a:t>
                      </a:r>
                      <a:endParaRPr lang="en-US" sz="1200" baseline="0" dirty="0" smtClean="0"/>
                    </a:p>
                    <a:p>
                      <a:pPr algn="l"/>
                      <a:r>
                        <a:rPr lang="en-US" sz="1200" baseline="0" dirty="0" smtClean="0"/>
                        <a:t>Dr. </a:t>
                      </a:r>
                      <a:r>
                        <a:rPr lang="en-US" sz="1200" baseline="0" dirty="0" err="1" smtClean="0"/>
                        <a:t>Rajni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Yadav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algn="l"/>
                      <a:r>
                        <a:rPr lang="en-US" sz="1200" baseline="0" dirty="0" smtClean="0"/>
                        <a:t>Smt. </a:t>
                      </a:r>
                      <a:r>
                        <a:rPr lang="en-US" sz="1200" baseline="0" dirty="0" err="1" smtClean="0"/>
                        <a:t>Neela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Choudhray</a:t>
                      </a:r>
                      <a:endParaRPr lang="en-US" sz="1200" baseline="0" dirty="0" smtClean="0"/>
                    </a:p>
                    <a:p>
                      <a:pPr algn="l"/>
                      <a:r>
                        <a:rPr lang="en-US" sz="1200" baseline="0" dirty="0" smtClean="0"/>
                        <a:t>Smt. </a:t>
                      </a:r>
                      <a:r>
                        <a:rPr lang="en-US" sz="1200" baseline="0" dirty="0" err="1" smtClean="0"/>
                        <a:t>Preeeti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Tiwari</a:t>
                      </a:r>
                      <a:endParaRPr lang="en-US" sz="1200" baseline="0" dirty="0" smtClean="0"/>
                    </a:p>
                    <a:p>
                      <a:pPr algn="l"/>
                      <a:r>
                        <a:rPr lang="en-US" sz="1200" baseline="0" dirty="0" smtClean="0"/>
                        <a:t>Smt. </a:t>
                      </a:r>
                      <a:r>
                        <a:rPr lang="en-US" sz="1200" baseline="0" dirty="0" err="1" smtClean="0"/>
                        <a:t>Anjana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Agrawal</a:t>
                      </a:r>
                      <a:endParaRPr lang="en-US" sz="1200" baseline="0" dirty="0" smtClean="0"/>
                    </a:p>
                    <a:p>
                      <a:pPr algn="l"/>
                      <a:r>
                        <a:rPr lang="en-US" sz="1200" baseline="0" dirty="0" smtClean="0"/>
                        <a:t>Mr. S. K. </a:t>
                      </a:r>
                      <a:r>
                        <a:rPr lang="en-US" sz="1200" baseline="0" dirty="0" err="1" smtClean="0"/>
                        <a:t>Rathore</a:t>
                      </a:r>
                      <a:r>
                        <a:rPr lang="en-US" sz="1200" baseline="0" dirty="0" smtClean="0"/>
                        <a:t> DIET </a:t>
                      </a:r>
                      <a:r>
                        <a:rPr lang="en-US" sz="1200" baseline="0" dirty="0" err="1" smtClean="0"/>
                        <a:t>Janjgir</a:t>
                      </a:r>
                      <a:endParaRPr lang="en-US" sz="1200" baseline="0" dirty="0" smtClean="0"/>
                    </a:p>
                    <a:p>
                      <a:pPr algn="l"/>
                      <a:r>
                        <a:rPr lang="en-US" sz="1200" baseline="0" dirty="0" smtClean="0"/>
                        <a:t>Mr. </a:t>
                      </a:r>
                      <a:r>
                        <a:rPr lang="en-US" sz="1200" baseline="0" dirty="0" err="1" smtClean="0"/>
                        <a:t>Umesh</a:t>
                      </a:r>
                      <a:r>
                        <a:rPr lang="en-US" sz="1200" baseline="0" dirty="0" smtClean="0"/>
                        <a:t> P. </a:t>
                      </a:r>
                      <a:r>
                        <a:rPr lang="en-US" sz="1200" baseline="0" dirty="0" err="1" smtClean="0"/>
                        <a:t>Sahu</a:t>
                      </a:r>
                      <a:r>
                        <a:rPr lang="en-US" sz="1200" baseline="0" dirty="0" smtClean="0"/>
                        <a:t>. DIET </a:t>
                      </a:r>
                      <a:r>
                        <a:rPr lang="en-US" sz="1200" baseline="0" dirty="0" err="1" smtClean="0"/>
                        <a:t>Korba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algn="l"/>
                      <a:r>
                        <a:rPr lang="en-US" sz="1200" baseline="0" dirty="0" smtClean="0"/>
                        <a:t>Ms. </a:t>
                      </a:r>
                      <a:r>
                        <a:rPr lang="en-US" sz="1200" baseline="0" dirty="0" err="1" smtClean="0"/>
                        <a:t>Chaya</a:t>
                      </a:r>
                      <a:r>
                        <a:rPr lang="en-US" sz="1200" baseline="0" dirty="0" smtClean="0"/>
                        <a:t> Sharma</a:t>
                      </a:r>
                    </a:p>
                    <a:p>
                      <a:pPr algn="l"/>
                      <a:r>
                        <a:rPr lang="en-US" sz="1200" baseline="0" dirty="0" smtClean="0"/>
                        <a:t>Mr. </a:t>
                      </a:r>
                      <a:r>
                        <a:rPr lang="en-US" sz="1200" baseline="0" dirty="0" err="1" smtClean="0"/>
                        <a:t>Amarnath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Sahu</a:t>
                      </a:r>
                      <a:r>
                        <a:rPr lang="en-US" sz="1200" baseline="0" dirty="0" smtClean="0"/>
                        <a:t> BTI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Expenditure – </a:t>
                      </a:r>
                      <a:r>
                        <a:rPr lang="en-US" sz="1200" b="1" baseline="0" dirty="0" err="1" smtClean="0"/>
                        <a:t>Rs</a:t>
                      </a:r>
                      <a:r>
                        <a:rPr lang="en-US" sz="1200" b="1" baseline="0" dirty="0" smtClean="0"/>
                        <a:t>. 44000.00</a:t>
                      </a:r>
                      <a:endParaRPr lang="en-US" sz="1200" b="1" dirty="0" smtClean="0"/>
                    </a:p>
                    <a:p>
                      <a:pPr algn="l"/>
                      <a:endParaRPr lang="en-US" sz="1200" baseline="0" dirty="0" smtClean="0"/>
                    </a:p>
                    <a:p>
                      <a:pPr algn="l"/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Smt. S. </a:t>
                      </a:r>
                      <a:r>
                        <a:rPr lang="en-US" sz="1400" dirty="0" err="1" smtClean="0"/>
                        <a:t>Usha</a:t>
                      </a:r>
                      <a:r>
                        <a:rPr lang="en-US" sz="1400" dirty="0" smtClean="0"/>
                        <a:t> Mani</a:t>
                      </a:r>
                    </a:p>
                    <a:p>
                      <a:pPr algn="l"/>
                      <a:r>
                        <a:rPr lang="en-US" sz="1400" dirty="0" smtClean="0"/>
                        <a:t>Dr. </a:t>
                      </a:r>
                      <a:r>
                        <a:rPr lang="en-US" sz="1400" dirty="0" err="1" smtClean="0"/>
                        <a:t>Kshama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Tripathi</a:t>
                      </a:r>
                      <a:endParaRPr lang="en-US" sz="1400" dirty="0" smtClean="0"/>
                    </a:p>
                    <a:p>
                      <a:pPr algn="l"/>
                      <a:r>
                        <a:rPr lang="en-US" sz="1400" dirty="0" smtClean="0"/>
                        <a:t>Smt.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Deepali</a:t>
                      </a:r>
                      <a:r>
                        <a:rPr lang="en-US" sz="1400" baseline="0" dirty="0" smtClean="0"/>
                        <a:t> Roy </a:t>
                      </a:r>
                    </a:p>
                    <a:p>
                      <a:pPr algn="l"/>
                      <a:r>
                        <a:rPr lang="en-US" sz="1400" baseline="0" dirty="0" smtClean="0"/>
                        <a:t>Ms. </a:t>
                      </a:r>
                      <a:r>
                        <a:rPr lang="en-US" sz="1400" baseline="0" dirty="0" err="1" smtClean="0"/>
                        <a:t>Chaya</a:t>
                      </a:r>
                      <a:r>
                        <a:rPr lang="en-US" sz="1400" baseline="0" dirty="0" smtClean="0"/>
                        <a:t> Sharma</a:t>
                      </a:r>
                    </a:p>
                    <a:p>
                      <a:pPr algn="l"/>
                      <a:r>
                        <a:rPr lang="en-US" sz="1400" baseline="0" dirty="0" smtClean="0"/>
                        <a:t>Smt. </a:t>
                      </a:r>
                      <a:r>
                        <a:rPr lang="en-US" sz="1400" baseline="0" dirty="0" err="1" smtClean="0"/>
                        <a:t>Reema</a:t>
                      </a:r>
                      <a:r>
                        <a:rPr lang="en-US" sz="1400" baseline="0" dirty="0" smtClean="0"/>
                        <a:t> Sharma</a:t>
                      </a:r>
                    </a:p>
                    <a:p>
                      <a:pPr algn="l"/>
                      <a:r>
                        <a:rPr lang="en-US" sz="1400" baseline="0" dirty="0" smtClean="0"/>
                        <a:t>Dr. </a:t>
                      </a:r>
                      <a:r>
                        <a:rPr lang="en-US" sz="1400" baseline="0" dirty="0" err="1" smtClean="0"/>
                        <a:t>Rajni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Yadav</a:t>
                      </a:r>
                      <a:endParaRPr lang="en-US" sz="1400" baseline="0" dirty="0" smtClean="0"/>
                    </a:p>
                    <a:p>
                      <a:pPr algn="l"/>
                      <a:r>
                        <a:rPr lang="en-US" sz="1400" baseline="0" dirty="0" smtClean="0"/>
                        <a:t>Mr. D. K. Jain</a:t>
                      </a:r>
                    </a:p>
                    <a:p>
                      <a:pPr algn="l"/>
                      <a:r>
                        <a:rPr lang="en-US" sz="1400" baseline="0" dirty="0" smtClean="0"/>
                        <a:t>Mrs. </a:t>
                      </a:r>
                      <a:r>
                        <a:rPr lang="en-US" sz="1400" baseline="0" dirty="0" err="1" smtClean="0"/>
                        <a:t>Neela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Choudhary</a:t>
                      </a:r>
                      <a:endParaRPr lang="en-US" sz="1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Expenditure – </a:t>
                      </a:r>
                      <a:r>
                        <a:rPr lang="en-US" sz="1400" b="1" baseline="0" dirty="0" err="1" smtClean="0"/>
                        <a:t>Rs</a:t>
                      </a:r>
                      <a:r>
                        <a:rPr lang="en-US" sz="1400" b="1" baseline="0" dirty="0" smtClean="0"/>
                        <a:t>. 51439.00</a:t>
                      </a:r>
                      <a:endParaRPr lang="en-US" sz="1400" b="1" dirty="0" smtClean="0"/>
                    </a:p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Smt. S. </a:t>
                      </a:r>
                      <a:r>
                        <a:rPr lang="en-US" sz="1400" dirty="0" err="1" smtClean="0"/>
                        <a:t>Usha</a:t>
                      </a:r>
                      <a:r>
                        <a:rPr lang="en-US" sz="1400" dirty="0" smtClean="0"/>
                        <a:t> Mani</a:t>
                      </a:r>
                    </a:p>
                    <a:p>
                      <a:pPr algn="l"/>
                      <a:r>
                        <a:rPr lang="en-US" sz="1400" dirty="0" smtClean="0"/>
                        <a:t>Dr. </a:t>
                      </a:r>
                      <a:r>
                        <a:rPr lang="en-US" sz="1400" dirty="0" err="1" smtClean="0"/>
                        <a:t>Kshama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Tripathi</a:t>
                      </a:r>
                      <a:endParaRPr lang="en-US" sz="1400" dirty="0" smtClean="0"/>
                    </a:p>
                    <a:p>
                      <a:pPr algn="l"/>
                      <a:r>
                        <a:rPr lang="en-US" sz="1400" dirty="0" smtClean="0"/>
                        <a:t>Smt.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Deepali</a:t>
                      </a:r>
                      <a:r>
                        <a:rPr lang="en-US" sz="1400" baseline="0" dirty="0" smtClean="0"/>
                        <a:t> Roy </a:t>
                      </a:r>
                    </a:p>
                    <a:p>
                      <a:pPr algn="l"/>
                      <a:r>
                        <a:rPr lang="en-US" sz="1400" baseline="0" dirty="0" smtClean="0"/>
                        <a:t>Ms. </a:t>
                      </a:r>
                      <a:r>
                        <a:rPr lang="en-US" sz="1400" baseline="0" dirty="0" err="1" smtClean="0"/>
                        <a:t>Chaya</a:t>
                      </a:r>
                      <a:r>
                        <a:rPr lang="en-US" sz="1400" baseline="0" dirty="0" smtClean="0"/>
                        <a:t> Sharma</a:t>
                      </a:r>
                    </a:p>
                    <a:p>
                      <a:pPr algn="l"/>
                      <a:r>
                        <a:rPr lang="en-US" sz="1400" baseline="0" dirty="0" smtClean="0"/>
                        <a:t>Dr. </a:t>
                      </a:r>
                      <a:r>
                        <a:rPr lang="en-US" sz="1400" baseline="0" dirty="0" err="1" smtClean="0"/>
                        <a:t>Rajni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Yadav</a:t>
                      </a:r>
                      <a:endParaRPr lang="en-US" sz="1400" baseline="0" dirty="0" smtClean="0"/>
                    </a:p>
                    <a:p>
                      <a:pPr algn="l"/>
                      <a:r>
                        <a:rPr lang="en-US" sz="1400" baseline="0" dirty="0" smtClean="0"/>
                        <a:t>Mrs. </a:t>
                      </a:r>
                      <a:r>
                        <a:rPr lang="en-US" sz="1400" baseline="0" dirty="0" err="1" smtClean="0"/>
                        <a:t>Neela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Choudhary</a:t>
                      </a:r>
                      <a:endParaRPr lang="en-US" sz="1400" baseline="0" dirty="0" smtClean="0"/>
                    </a:p>
                    <a:p>
                      <a:pPr algn="l"/>
                      <a:r>
                        <a:rPr lang="en-US" sz="1400" dirty="0" smtClean="0"/>
                        <a:t>Mrs. </a:t>
                      </a:r>
                      <a:r>
                        <a:rPr lang="en-US" sz="1400" dirty="0" err="1" smtClean="0"/>
                        <a:t>Anjana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Agrawal</a:t>
                      </a:r>
                      <a:endParaRPr lang="en-US" sz="1400" dirty="0" smtClean="0"/>
                    </a:p>
                    <a:p>
                      <a:pPr algn="l"/>
                      <a:r>
                        <a:rPr lang="en-US" sz="1400" dirty="0" smtClean="0"/>
                        <a:t>Mrs. </a:t>
                      </a:r>
                      <a:r>
                        <a:rPr lang="en-US" sz="1400" dirty="0" err="1" smtClean="0"/>
                        <a:t>Ramakanti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Sahu</a:t>
                      </a:r>
                      <a:endParaRPr lang="en-US" sz="1400" dirty="0" smtClean="0"/>
                    </a:p>
                    <a:p>
                      <a:pPr algn="l"/>
                      <a:r>
                        <a:rPr lang="en-US" sz="1400" dirty="0" smtClean="0"/>
                        <a:t>Mrs.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Nalini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Pandey</a:t>
                      </a:r>
                      <a:endParaRPr lang="en-US" sz="1400" baseline="0" dirty="0" smtClean="0"/>
                    </a:p>
                    <a:p>
                      <a:pPr algn="l"/>
                      <a:r>
                        <a:rPr lang="en-US" sz="1400" baseline="0" dirty="0" smtClean="0"/>
                        <a:t>Dr. B. V. </a:t>
                      </a:r>
                      <a:r>
                        <a:rPr lang="en-US" sz="1400" baseline="0" dirty="0" err="1" smtClean="0"/>
                        <a:t>Ramana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Rao</a:t>
                      </a:r>
                      <a:endParaRPr lang="en-US" sz="1400" baseline="0" dirty="0" smtClean="0"/>
                    </a:p>
                    <a:p>
                      <a:pPr algn="l"/>
                      <a:r>
                        <a:rPr lang="en-US" sz="1400" baseline="0" dirty="0" smtClean="0"/>
                        <a:t>Mr. </a:t>
                      </a:r>
                      <a:r>
                        <a:rPr lang="en-US" sz="1400" baseline="0" dirty="0" err="1" smtClean="0"/>
                        <a:t>Dushyant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Chaturvedi</a:t>
                      </a:r>
                      <a:endParaRPr lang="en-US" sz="1400" baseline="0" dirty="0" smtClean="0"/>
                    </a:p>
                    <a:p>
                      <a:pPr algn="l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410200" y="5257800"/>
            <a:ext cx="3200400" cy="167640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Major Areas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US" sz="2800" dirty="0" smtClean="0"/>
              <a:t>ICT, Yoga Education, Teacher Education, Teaching Learning Process, Primary and Secondary Education, Culture of Chhattisgarh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CAPACITY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14400"/>
            <a:ext cx="7772400" cy="91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Capacity Building of Teacher Educators to  the faculty and Teacher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951359"/>
              </p:ext>
            </p:extLst>
          </p:nvPr>
        </p:nvGraphicFramePr>
        <p:xfrm>
          <a:off x="457200" y="2057400"/>
          <a:ext cx="82296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r>
                        <a:rPr lang="en-US" baseline="0" dirty="0" smtClean="0"/>
                        <a:t> - 2013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3- 2014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4- 2015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r>
                        <a:rPr lang="en-US" baseline="0" dirty="0" smtClean="0"/>
                        <a:t> –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r>
                        <a:rPr lang="en-US" baseline="0" dirty="0" smtClean="0"/>
                        <a:t> – 2017</a:t>
                      </a:r>
                      <a:endParaRPr lang="en-US" dirty="0"/>
                    </a:p>
                  </a:txBody>
                  <a:tcPr/>
                </a:tc>
              </a:tr>
              <a:tr h="561703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B.Ed.</a:t>
                      </a:r>
                      <a:r>
                        <a:rPr lang="en-US" baseline="0" dirty="0" smtClean="0"/>
                        <a:t> Curriculum Renovation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Workshop for DIET Principals</a:t>
                      </a:r>
                    </a:p>
                    <a:p>
                      <a:pPr algn="l"/>
                      <a:endParaRPr lang="en-US" baseline="0" dirty="0" smtClean="0"/>
                    </a:p>
                    <a:p>
                      <a:pPr algn="l"/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/>
                        <a:t>Expenditure – </a:t>
                      </a:r>
                      <a:r>
                        <a:rPr lang="en-US" sz="1800" b="1" baseline="0" dirty="0" err="1" smtClean="0"/>
                        <a:t>Rs</a:t>
                      </a:r>
                      <a:r>
                        <a:rPr lang="en-US" sz="1800" b="1" baseline="0" dirty="0" smtClean="0"/>
                        <a:t>. 28339.00</a:t>
                      </a:r>
                      <a:endParaRPr lang="en-US" sz="1800" b="1" dirty="0" smtClean="0"/>
                    </a:p>
                    <a:p>
                      <a:pPr algn="l"/>
                      <a:endParaRPr lang="en-US" baseline="0" dirty="0" smtClean="0"/>
                    </a:p>
                    <a:p>
                      <a:pPr algn="l"/>
                      <a:endParaRPr lang="en-US" baseline="0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dirty="0" smtClean="0"/>
                        <a:t>Educational Technology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dirty="0" smtClean="0"/>
                        <a:t>English Club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dirty="0" smtClean="0"/>
                        <a:t>Research</a:t>
                      </a:r>
                      <a:r>
                        <a:rPr lang="en-US" baseline="0" dirty="0" smtClean="0"/>
                        <a:t> Methodology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/>
                        <a:t>Expenditure – </a:t>
                      </a:r>
                      <a:r>
                        <a:rPr lang="en-US" sz="1800" b="1" baseline="0" dirty="0" err="1" smtClean="0"/>
                        <a:t>Rs</a:t>
                      </a:r>
                      <a:r>
                        <a:rPr lang="en-US" sz="1800" b="1" baseline="0" dirty="0" smtClean="0"/>
                        <a:t>. 84202.00</a:t>
                      </a:r>
                      <a:endParaRPr lang="en-US" sz="1800" b="1" dirty="0" smtClean="0"/>
                    </a:p>
                    <a:p>
                      <a:pPr marL="342900" indent="-342900" algn="l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dirty="0" smtClean="0"/>
                        <a:t>Research Methodology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dirty="0" smtClean="0"/>
                        <a:t>Educational Technology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dirty="0" smtClean="0"/>
                        <a:t>NCF 2005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/>
                        <a:t>Expenditure – </a:t>
                      </a:r>
                      <a:r>
                        <a:rPr lang="en-US" sz="1800" b="1" baseline="0" dirty="0" err="1" smtClean="0"/>
                        <a:t>Rs</a:t>
                      </a:r>
                      <a:r>
                        <a:rPr lang="en-US" sz="1800" b="1" baseline="0" dirty="0" smtClean="0"/>
                        <a:t>. 78533.00</a:t>
                      </a:r>
                      <a:endParaRPr lang="en-US" sz="1800" b="1" dirty="0" smtClean="0"/>
                    </a:p>
                    <a:p>
                      <a:pPr marL="0" indent="0" algn="l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Science</a:t>
                      </a:r>
                      <a:r>
                        <a:rPr lang="en-US" sz="1600" baseline="0" dirty="0" smtClean="0"/>
                        <a:t> Training – 3 steps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ALM Training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NCF 2005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Life Skills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en-US" sz="16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/>
                        <a:t>Expenditure – </a:t>
                      </a:r>
                      <a:r>
                        <a:rPr lang="en-US" sz="1600" b="1" baseline="0" dirty="0" err="1" smtClean="0"/>
                        <a:t>Rs</a:t>
                      </a:r>
                      <a:r>
                        <a:rPr lang="en-US" sz="1600" b="1" baseline="0" dirty="0" smtClean="0"/>
                        <a:t>. 153996.00</a:t>
                      </a:r>
                      <a:endParaRPr lang="en-US" sz="1600" b="1" dirty="0" smtClean="0"/>
                    </a:p>
                    <a:p>
                      <a:pPr marL="0" indent="0" algn="l"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dirty="0" smtClean="0"/>
                        <a:t>Population Education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dirty="0" smtClean="0"/>
                        <a:t>Mathematics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Taining</a:t>
                      </a:r>
                      <a:endParaRPr lang="en-US" baseline="0" dirty="0" smtClean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baseline="0" dirty="0" smtClean="0"/>
                        <a:t>Science Training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baseline="0" dirty="0" smtClean="0"/>
                        <a:t>NCF 2005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baseline="0" dirty="0" smtClean="0"/>
                        <a:t>Life Skills &amp; ALM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baseline="0" dirty="0" smtClean="0"/>
                        <a:t>Career Guidance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r>
              <a:rPr lang="en-US" dirty="0" smtClean="0"/>
              <a:t>Technology in Teacher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7772400" cy="609600"/>
          </a:xfrm>
        </p:spPr>
        <p:txBody>
          <a:bodyPr/>
          <a:lstStyle/>
          <a:p>
            <a:r>
              <a:rPr lang="en-US" sz="2800" dirty="0" smtClean="0"/>
              <a:t>Technology in Teacher Education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979384"/>
              </p:ext>
            </p:extLst>
          </p:nvPr>
        </p:nvGraphicFramePr>
        <p:xfrm>
          <a:off x="457200" y="14478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r>
                        <a:rPr lang="en-US" baseline="0" dirty="0" smtClean="0"/>
                        <a:t> - 2013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3- 2014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4- 2015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r>
                        <a:rPr lang="en-US" baseline="0" dirty="0" smtClean="0"/>
                        <a:t> - 2016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r>
                        <a:rPr lang="en-US" baseline="0" dirty="0" smtClean="0"/>
                        <a:t> – 2017</a:t>
                      </a:r>
                      <a:endParaRPr lang="en-US" dirty="0"/>
                    </a:p>
                  </a:txBody>
                  <a:tcPr/>
                </a:tc>
              </a:tr>
              <a:tr h="563853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Computer Basic Training</a:t>
                      </a:r>
                    </a:p>
                    <a:p>
                      <a:pPr algn="l"/>
                      <a:endParaRPr lang="en-US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/>
                        <a:t>Expenditure – </a:t>
                      </a:r>
                      <a:r>
                        <a:rPr lang="en-US" sz="1800" b="1" baseline="0" dirty="0" err="1" smtClean="0"/>
                        <a:t>Rs</a:t>
                      </a:r>
                      <a:r>
                        <a:rPr lang="en-US" sz="1800" b="1" baseline="0" dirty="0" smtClean="0"/>
                        <a:t>. 67257.00</a:t>
                      </a:r>
                      <a:endParaRPr lang="en-US" sz="1800" b="1" dirty="0" smtClean="0"/>
                    </a:p>
                    <a:p>
                      <a:pPr algn="l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Computer Basic Training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sz="1800" dirty="0" smtClean="0"/>
                        <a:t>Teaching Skills </a:t>
                      </a:r>
                    </a:p>
                    <a:p>
                      <a:pPr algn="l"/>
                      <a:endParaRPr lang="en-US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/>
                        <a:t>Expenditure – </a:t>
                      </a:r>
                      <a:r>
                        <a:rPr lang="en-US" sz="1800" b="1" baseline="0" dirty="0" err="1" smtClean="0"/>
                        <a:t>Rs</a:t>
                      </a:r>
                      <a:r>
                        <a:rPr lang="en-US" sz="1800" b="1" baseline="0" dirty="0" smtClean="0"/>
                        <a:t>. 80137.00</a:t>
                      </a:r>
                      <a:endParaRPr lang="en-US" sz="1800" b="1" dirty="0" smtClean="0"/>
                    </a:p>
                    <a:p>
                      <a:pPr algn="l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Computer Basic Training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Teaching Skills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Educational</a:t>
                      </a:r>
                      <a:r>
                        <a:rPr lang="en-US" sz="1800" baseline="0" dirty="0" smtClean="0"/>
                        <a:t> Technology Training</a:t>
                      </a:r>
                      <a:endParaRPr lang="en-US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/>
                        <a:t>Expenditure – </a:t>
                      </a:r>
                      <a:r>
                        <a:rPr lang="en-US" sz="1800" b="1" baseline="0" dirty="0" err="1" smtClean="0"/>
                        <a:t>Rs</a:t>
                      </a:r>
                      <a:r>
                        <a:rPr lang="en-US" sz="1800" b="1" baseline="0" dirty="0" smtClean="0"/>
                        <a:t>. 24466.00</a:t>
                      </a:r>
                      <a:endParaRPr lang="en-US" sz="18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algn="l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Computer</a:t>
                      </a:r>
                      <a:r>
                        <a:rPr lang="en-US" sz="1800" baseline="0" dirty="0" smtClean="0"/>
                        <a:t> Literacy Workshop </a:t>
                      </a:r>
                      <a:endParaRPr lang="en-US" sz="1800" baseline="0" dirty="0" smtClean="0"/>
                    </a:p>
                    <a:p>
                      <a:pPr algn="l"/>
                      <a:r>
                        <a:rPr lang="en-US" sz="1800" baseline="0" dirty="0" smtClean="0"/>
                        <a:t>Bangalore APF Workshop</a:t>
                      </a:r>
                    </a:p>
                    <a:p>
                      <a:pPr algn="l"/>
                      <a:r>
                        <a:rPr lang="en-US" sz="1800" b="1" baseline="0" dirty="0" smtClean="0"/>
                        <a:t>Expenditure </a:t>
                      </a:r>
                      <a:r>
                        <a:rPr lang="en-US" sz="1800" b="1" baseline="0" dirty="0" err="1" smtClean="0"/>
                        <a:t>Rs</a:t>
                      </a:r>
                      <a:r>
                        <a:rPr lang="en-US" sz="1800" b="1" baseline="0" dirty="0" smtClean="0"/>
                        <a:t>. </a:t>
                      </a:r>
                    </a:p>
                    <a:p>
                      <a:pPr algn="l"/>
                      <a:r>
                        <a:rPr lang="en-US" sz="1800" b="1" baseline="0" dirty="0" smtClean="0"/>
                        <a:t>436298.00</a:t>
                      </a:r>
                      <a:endParaRPr lang="en-US" sz="1800" b="1" baseline="0" dirty="0" smtClean="0"/>
                    </a:p>
                    <a:p>
                      <a:pPr algn="l"/>
                      <a:endParaRPr lang="en-US" sz="1800" baseline="0" dirty="0" smtClean="0"/>
                    </a:p>
                    <a:p>
                      <a:pPr algn="l"/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14400"/>
            <a:ext cx="7772400" cy="609600"/>
          </a:xfrm>
        </p:spPr>
        <p:txBody>
          <a:bodyPr/>
          <a:lstStyle/>
          <a:p>
            <a:r>
              <a:rPr lang="en-US" sz="2800" dirty="0" smtClean="0"/>
              <a:t>Innovation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460974"/>
              </p:ext>
            </p:extLst>
          </p:nvPr>
        </p:nvGraphicFramePr>
        <p:xfrm>
          <a:off x="533400" y="1752600"/>
          <a:ext cx="82296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r>
                        <a:rPr lang="en-US" baseline="0" dirty="0" smtClean="0"/>
                        <a:t> - 2013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3- 2014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4- 2015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r>
                        <a:rPr lang="en-US" baseline="0" dirty="0" smtClean="0"/>
                        <a:t> - 2016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r>
                        <a:rPr lang="en-US" baseline="0" dirty="0" smtClean="0"/>
                        <a:t> – 2017</a:t>
                      </a:r>
                      <a:endParaRPr lang="en-US" dirty="0"/>
                    </a:p>
                  </a:txBody>
                  <a:tcPr/>
                </a:tc>
              </a:tr>
              <a:tr h="563853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dirty="0" smtClean="0"/>
                        <a:t>Art Education and Folk Literature Collection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en-US" sz="1600" dirty="0" smtClean="0"/>
                        <a:t>Ms.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Chaya</a:t>
                      </a:r>
                      <a:r>
                        <a:rPr lang="en-US" sz="1600" baseline="0" dirty="0" smtClean="0"/>
                        <a:t> Sharma</a:t>
                      </a:r>
                    </a:p>
                    <a:p>
                      <a:pPr marL="342900" indent="-342900" algn="l">
                        <a:buNone/>
                      </a:pPr>
                      <a:endParaRPr lang="en-US" sz="1600" baseline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/>
                        <a:t>Expenditure – </a:t>
                      </a:r>
                      <a:r>
                        <a:rPr lang="en-US" sz="1600" b="1" baseline="0" dirty="0" err="1" smtClean="0"/>
                        <a:t>Rs</a:t>
                      </a:r>
                      <a:r>
                        <a:rPr lang="en-US" sz="1600" b="1" baseline="0" dirty="0" smtClean="0"/>
                        <a:t>. 131272.00</a:t>
                      </a:r>
                      <a:endParaRPr lang="en-US" sz="1600" b="1" dirty="0" smtClean="0"/>
                    </a:p>
                    <a:p>
                      <a:pPr marL="342900" indent="-342900" algn="l"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1. English Club </a:t>
                      </a:r>
                    </a:p>
                    <a:p>
                      <a:pPr algn="l"/>
                      <a:r>
                        <a:rPr lang="en-US" dirty="0" smtClean="0"/>
                        <a:t>Mrs.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Reema</a:t>
                      </a:r>
                      <a:r>
                        <a:rPr lang="en-US" baseline="0" dirty="0" smtClean="0"/>
                        <a:t> Sharma</a:t>
                      </a:r>
                    </a:p>
                    <a:p>
                      <a:pPr algn="l"/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/>
                        <a:t>Expenditure – </a:t>
                      </a:r>
                      <a:r>
                        <a:rPr lang="en-US" sz="1800" b="1" baseline="0" dirty="0" err="1" smtClean="0"/>
                        <a:t>Rs</a:t>
                      </a:r>
                      <a:r>
                        <a:rPr lang="en-US" sz="1800" b="1" baseline="0" dirty="0" smtClean="0"/>
                        <a:t>. 35587.00</a:t>
                      </a:r>
                      <a:endParaRPr lang="en-US" sz="1800" b="1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dirty="0" smtClean="0"/>
                        <a:t>English Club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en-US" dirty="0" smtClean="0"/>
                        <a:t>Mrs. </a:t>
                      </a:r>
                      <a:r>
                        <a:rPr lang="en-US" dirty="0" err="1" smtClean="0"/>
                        <a:t>Reema</a:t>
                      </a:r>
                      <a:r>
                        <a:rPr lang="en-US" dirty="0" smtClean="0"/>
                        <a:t> Sharma</a:t>
                      </a:r>
                    </a:p>
                    <a:p>
                      <a:pPr marL="342900" indent="-342900" algn="l">
                        <a:buNone/>
                      </a:pPr>
                      <a:endParaRPr lang="en-US" dirty="0" smtClean="0"/>
                    </a:p>
                    <a:p>
                      <a:pPr marL="342900" indent="-342900" algn="l">
                        <a:buNone/>
                      </a:pPr>
                      <a:endParaRPr lang="en-US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/>
                        <a:t>Expenditure – </a:t>
                      </a:r>
                      <a:r>
                        <a:rPr lang="en-US" sz="1800" b="1" baseline="0" dirty="0" err="1" smtClean="0"/>
                        <a:t>Rs</a:t>
                      </a:r>
                      <a:r>
                        <a:rPr lang="en-US" sz="1800" b="1" baseline="0" dirty="0" smtClean="0"/>
                        <a:t>. 31310.00</a:t>
                      </a:r>
                      <a:endParaRPr lang="en-US" sz="1800" b="1" dirty="0" smtClean="0"/>
                    </a:p>
                    <a:p>
                      <a:pPr marL="342900" indent="-342900" algn="l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Ms. </a:t>
                      </a:r>
                      <a:r>
                        <a:rPr lang="en-US" dirty="0" err="1" smtClean="0"/>
                        <a:t>Chaya</a:t>
                      </a:r>
                      <a:r>
                        <a:rPr lang="en-US" dirty="0" smtClean="0"/>
                        <a:t> Sharma</a:t>
                      </a:r>
                    </a:p>
                    <a:p>
                      <a:pPr algn="l"/>
                      <a:r>
                        <a:rPr lang="en-US" dirty="0" smtClean="0"/>
                        <a:t>Innovation</a:t>
                      </a:r>
                      <a:r>
                        <a:rPr lang="en-US" baseline="0" dirty="0" smtClean="0"/>
                        <a:t> in Classroom teaching</a:t>
                      </a:r>
                    </a:p>
                    <a:p>
                      <a:pPr algn="l"/>
                      <a:r>
                        <a:rPr lang="en-US" b="1" baseline="0" dirty="0" smtClean="0"/>
                        <a:t>Expenditure </a:t>
                      </a:r>
                      <a:r>
                        <a:rPr lang="en-US" b="1" baseline="0" dirty="0" err="1" smtClean="0"/>
                        <a:t>Rs</a:t>
                      </a:r>
                      <a:r>
                        <a:rPr lang="en-US" b="1" baseline="0" dirty="0" smtClean="0"/>
                        <a:t>. 36357.00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Material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838200"/>
            <a:ext cx="7772400" cy="457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Material Development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1200"/>
              </p:ext>
            </p:extLst>
          </p:nvPr>
        </p:nvGraphicFramePr>
        <p:xfrm>
          <a:off x="457200" y="1295400"/>
          <a:ext cx="8229600" cy="5046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889760"/>
                <a:gridCol w="1402080"/>
                <a:gridCol w="1645920"/>
              </a:tblGrid>
              <a:tr h="565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r>
                        <a:rPr lang="en-US" baseline="0" dirty="0" smtClean="0"/>
                        <a:t> - 2013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3- 2014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4- 2015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r>
                        <a:rPr lang="en-US" baseline="0" dirty="0" smtClean="0"/>
                        <a:t> - 2016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r>
                        <a:rPr lang="en-US" baseline="0" dirty="0" smtClean="0"/>
                        <a:t> – 2017</a:t>
                      </a:r>
                      <a:endParaRPr lang="en-US" dirty="0"/>
                    </a:p>
                  </a:txBody>
                  <a:tcPr/>
                </a:tc>
              </a:tr>
              <a:tr h="3457827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Teaching Skill Training Module  Dr. A. K. </a:t>
                      </a:r>
                      <a:r>
                        <a:rPr lang="en-US" sz="1600" baseline="0" dirty="0" err="1" smtClean="0"/>
                        <a:t>Poddar</a:t>
                      </a:r>
                      <a:r>
                        <a:rPr lang="en-US" sz="1600" baseline="0" dirty="0" smtClean="0"/>
                        <a:t>, Dr. S. M. </a:t>
                      </a:r>
                      <a:r>
                        <a:rPr lang="en-US" sz="1600" baseline="0" dirty="0" err="1" smtClean="0"/>
                        <a:t>Ayade</a:t>
                      </a:r>
                      <a:r>
                        <a:rPr lang="en-US" sz="1600" baseline="0" dirty="0" smtClean="0"/>
                        <a:t>, Dr. B. V. </a:t>
                      </a:r>
                      <a:r>
                        <a:rPr lang="en-US" sz="1600" baseline="0" dirty="0" err="1" smtClean="0"/>
                        <a:t>Ramana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Rao</a:t>
                      </a:r>
                      <a:endParaRPr lang="en-US" sz="1600" baseline="0" dirty="0" smtClean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Research Module Development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ET Module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English Club Module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en-US" sz="1600" baseline="0" dirty="0" smtClean="0"/>
                    </a:p>
                    <a:p>
                      <a:pPr marL="342900" indent="-342900" algn="l">
                        <a:buAutoNum type="arabicPeriod"/>
                      </a:pPr>
                      <a:endParaRPr lang="en-US" sz="16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/>
                        <a:t>Expenditure – Rs.131640.00</a:t>
                      </a:r>
                      <a:endParaRPr lang="en-US" sz="1600" b="1" dirty="0" smtClean="0"/>
                    </a:p>
                    <a:p>
                      <a:pPr marL="0" indent="0" algn="l"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Chhattisgarh Cultural Material Collection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en-US" sz="1600" dirty="0" smtClean="0"/>
                        <a:t>Ms.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Chaya</a:t>
                      </a:r>
                      <a:r>
                        <a:rPr lang="en-US" sz="1600" baseline="0" dirty="0" smtClean="0"/>
                        <a:t> Sharma</a:t>
                      </a:r>
                      <a:endParaRPr lang="en-US" sz="1600" dirty="0" smtClean="0"/>
                    </a:p>
                    <a:p>
                      <a:pPr algn="l"/>
                      <a:r>
                        <a:rPr lang="en-US" sz="1600" dirty="0" smtClean="0"/>
                        <a:t>2. Career </a:t>
                      </a:r>
                      <a:r>
                        <a:rPr lang="en-US" sz="1600" dirty="0" err="1" smtClean="0"/>
                        <a:t>Counselling</a:t>
                      </a:r>
                      <a:endParaRPr lang="en-US" sz="1600" dirty="0" smtClean="0"/>
                    </a:p>
                    <a:p>
                      <a:pPr algn="l"/>
                      <a:r>
                        <a:rPr lang="en-US" sz="1600" dirty="0" smtClean="0"/>
                        <a:t>Dr.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Rajni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Yadav</a:t>
                      </a:r>
                      <a:endParaRPr lang="en-US" sz="1600" baseline="0" dirty="0" smtClean="0"/>
                    </a:p>
                    <a:p>
                      <a:pPr algn="l"/>
                      <a:endParaRPr lang="en-US" sz="1600" baseline="0" dirty="0" smtClean="0"/>
                    </a:p>
                    <a:p>
                      <a:pPr algn="l"/>
                      <a:r>
                        <a:rPr lang="en-US" sz="1600" baseline="0" dirty="0" smtClean="0"/>
                        <a:t>3. Mrs. </a:t>
                      </a:r>
                      <a:r>
                        <a:rPr lang="en-US" sz="1600" baseline="0" dirty="0" err="1" smtClean="0"/>
                        <a:t>Deepali</a:t>
                      </a:r>
                      <a:r>
                        <a:rPr lang="en-US" sz="1600" baseline="0" dirty="0" smtClean="0"/>
                        <a:t> Roy</a:t>
                      </a:r>
                    </a:p>
                    <a:p>
                      <a:pPr algn="l"/>
                      <a:endParaRPr lang="en-US" sz="1600" baseline="0" dirty="0" smtClean="0"/>
                    </a:p>
                    <a:p>
                      <a:pPr algn="l"/>
                      <a:endParaRPr lang="en-US" sz="16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/>
                        <a:t>Expenditure – </a:t>
                      </a:r>
                      <a:r>
                        <a:rPr lang="en-US" sz="1600" b="1" baseline="0" dirty="0" err="1" smtClean="0"/>
                        <a:t>Rs</a:t>
                      </a:r>
                      <a:r>
                        <a:rPr lang="en-US" sz="1600" b="1" baseline="0" dirty="0" smtClean="0"/>
                        <a:t>. 39647.00</a:t>
                      </a:r>
                      <a:endParaRPr lang="en-US" sz="1600" b="1" dirty="0" smtClean="0"/>
                    </a:p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State Level English Support Material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en-US" sz="1600" dirty="0" smtClean="0"/>
                        <a:t>Mrs. </a:t>
                      </a:r>
                      <a:r>
                        <a:rPr lang="en-US" sz="1600" dirty="0" err="1" smtClean="0"/>
                        <a:t>Reema</a:t>
                      </a:r>
                      <a:r>
                        <a:rPr lang="en-US" sz="1600" dirty="0" smtClean="0"/>
                        <a:t> Sharma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en-US" sz="1600" dirty="0" smtClean="0"/>
                        <a:t>2. Demonstration Lesson Video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en-US" sz="1600" dirty="0" smtClean="0"/>
                        <a:t>Dr. B. V. </a:t>
                      </a:r>
                      <a:r>
                        <a:rPr lang="en-US" sz="1600" dirty="0" err="1" smtClean="0"/>
                        <a:t>Ramana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Rao</a:t>
                      </a:r>
                      <a:endParaRPr lang="en-US" sz="1600" dirty="0" smtClean="0"/>
                    </a:p>
                    <a:p>
                      <a:pPr marL="342900" indent="-342900" algn="l">
                        <a:buNone/>
                      </a:pPr>
                      <a:r>
                        <a:rPr lang="en-US" sz="1600" dirty="0" smtClean="0"/>
                        <a:t>3. ALM Development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en-US" sz="1600" dirty="0" smtClean="0"/>
                        <a:t>Mrs. </a:t>
                      </a:r>
                      <a:r>
                        <a:rPr lang="en-US" sz="1600" dirty="0" err="1" smtClean="0"/>
                        <a:t>Reema</a:t>
                      </a:r>
                      <a:r>
                        <a:rPr lang="en-US" sz="1600" dirty="0" smtClean="0"/>
                        <a:t> Sharma &amp; </a:t>
                      </a:r>
                      <a:r>
                        <a:rPr lang="en-US" sz="1600" dirty="0" err="1" smtClean="0"/>
                        <a:t>Neela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Choudhary</a:t>
                      </a:r>
                      <a:endParaRPr lang="en-US" sz="1600" dirty="0" smtClean="0"/>
                    </a:p>
                    <a:p>
                      <a:pPr marL="342900" indent="-342900" algn="l">
                        <a:buNone/>
                      </a:pPr>
                      <a:r>
                        <a:rPr lang="en-US" sz="1600" dirty="0" smtClean="0"/>
                        <a:t>4.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Anganbadi</a:t>
                      </a:r>
                      <a:r>
                        <a:rPr lang="en-US" sz="1600" baseline="0" dirty="0" smtClean="0"/>
                        <a:t> worker Module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en-US" sz="1600" baseline="0" dirty="0" smtClean="0"/>
                        <a:t>Ms. </a:t>
                      </a:r>
                      <a:r>
                        <a:rPr lang="en-US" sz="1600" baseline="0" dirty="0" err="1" smtClean="0"/>
                        <a:t>Chaya</a:t>
                      </a:r>
                      <a:r>
                        <a:rPr lang="en-US" sz="1600" baseline="0" dirty="0" smtClean="0"/>
                        <a:t> Sharma</a:t>
                      </a:r>
                    </a:p>
                    <a:p>
                      <a:pPr marL="342900" indent="-342900" algn="l">
                        <a:buNone/>
                      </a:pPr>
                      <a:endParaRPr lang="en-US" sz="1600" baseline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/>
                        <a:t>Expenditure – </a:t>
                      </a:r>
                      <a:r>
                        <a:rPr lang="en-US" sz="1600" b="1" baseline="0" dirty="0" err="1" smtClean="0"/>
                        <a:t>Rs</a:t>
                      </a:r>
                      <a:r>
                        <a:rPr lang="en-US" sz="1600" b="1" baseline="0" dirty="0" smtClean="0"/>
                        <a:t>. 82416.00</a:t>
                      </a:r>
                      <a:endParaRPr lang="en-US" sz="1600" b="1" dirty="0" smtClean="0"/>
                    </a:p>
                    <a:p>
                      <a:pPr marL="342900" indent="-342900" algn="l">
                        <a:buNone/>
                      </a:pPr>
                      <a:endParaRPr lang="en-US" sz="1600" baseline="0" dirty="0" smtClean="0"/>
                    </a:p>
                    <a:p>
                      <a:pPr marL="342900" indent="-342900" algn="l"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Mathematics</a:t>
                      </a:r>
                      <a:r>
                        <a:rPr lang="en-US" sz="1600" baseline="0" dirty="0" smtClean="0"/>
                        <a:t> Module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en-US" sz="1600" baseline="0" dirty="0" smtClean="0"/>
                        <a:t>Mr. D. K. Jain</a:t>
                      </a:r>
                    </a:p>
                    <a:p>
                      <a:pPr marL="342900" indent="-342900" algn="l">
                        <a:buNone/>
                      </a:pPr>
                      <a:endParaRPr lang="en-US" sz="1600" baseline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/>
                        <a:t>Expenditure – </a:t>
                      </a:r>
                      <a:r>
                        <a:rPr lang="en-US" sz="1600" b="1" baseline="0" dirty="0" err="1" smtClean="0"/>
                        <a:t>Rs</a:t>
                      </a:r>
                      <a:r>
                        <a:rPr lang="en-US" sz="1600" b="1" baseline="0" dirty="0" smtClean="0"/>
                        <a:t>. 8068.00</a:t>
                      </a:r>
                      <a:endParaRPr lang="en-US" sz="1600" b="1" dirty="0" smtClean="0"/>
                    </a:p>
                    <a:p>
                      <a:pPr marL="342900" indent="-342900" algn="l"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M.Ed. And B.Ed. Study</a:t>
                      </a:r>
                      <a:r>
                        <a:rPr lang="en-US" sz="1600" baseline="0" dirty="0" smtClean="0"/>
                        <a:t> Material </a:t>
                      </a:r>
                      <a:r>
                        <a:rPr lang="en-US" sz="1600" baseline="0" dirty="0" smtClean="0"/>
                        <a:t>Development</a:t>
                      </a:r>
                    </a:p>
                    <a:p>
                      <a:pPr algn="l"/>
                      <a:endParaRPr lang="en-US" sz="1600" baseline="0" dirty="0" smtClean="0"/>
                    </a:p>
                    <a:p>
                      <a:pPr algn="l"/>
                      <a:r>
                        <a:rPr lang="en-US" sz="1600" baseline="0" dirty="0" smtClean="0"/>
                        <a:t>MATHEMATICS Training Module</a:t>
                      </a:r>
                    </a:p>
                    <a:p>
                      <a:pPr algn="l"/>
                      <a:r>
                        <a:rPr lang="en-US" sz="1600" baseline="0" dirty="0" smtClean="0"/>
                        <a:t>News Letter </a:t>
                      </a:r>
                    </a:p>
                    <a:p>
                      <a:pPr algn="l"/>
                      <a:endParaRPr lang="en-US" sz="16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/>
                        <a:t>Expenditure – </a:t>
                      </a:r>
                      <a:r>
                        <a:rPr lang="en-US" sz="1600" b="1" baseline="0" dirty="0" err="1" smtClean="0"/>
                        <a:t>Rs</a:t>
                      </a:r>
                      <a:r>
                        <a:rPr lang="en-US" sz="1600" b="1" baseline="0" dirty="0" smtClean="0"/>
                        <a:t>. 10568.0</a:t>
                      </a:r>
                      <a:endParaRPr lang="en-US" sz="1600" b="1" dirty="0" smtClean="0"/>
                    </a:p>
                    <a:p>
                      <a:pPr algn="l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Onsite support to the Teacher Educators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7772400" cy="53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Onsite support to the Teacher Educators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076073"/>
              </p:ext>
            </p:extLst>
          </p:nvPr>
        </p:nvGraphicFramePr>
        <p:xfrm>
          <a:off x="457200" y="1981200"/>
          <a:ext cx="8229600" cy="166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286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r>
                        <a:rPr lang="en-US" baseline="0" dirty="0" smtClean="0"/>
                        <a:t> - 2013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3- 2014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4- 2015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r>
                        <a:rPr lang="en-US" baseline="0" dirty="0" smtClean="0"/>
                        <a:t> - 2016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r>
                        <a:rPr lang="en-US" baseline="0" dirty="0" smtClean="0"/>
                        <a:t> – 2017</a:t>
                      </a:r>
                      <a:endParaRPr lang="en-US" dirty="0"/>
                    </a:p>
                  </a:txBody>
                  <a:tcPr/>
                </a:tc>
              </a:tr>
              <a:tr h="41145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Monitoring – </a:t>
                      </a:r>
                    </a:p>
                    <a:p>
                      <a:pPr algn="ctr"/>
                      <a:r>
                        <a:rPr lang="en-US" b="1" dirty="0" err="1" smtClean="0"/>
                        <a:t>Rs</a:t>
                      </a:r>
                      <a:r>
                        <a:rPr lang="en-US" b="1" dirty="0" smtClean="0"/>
                        <a:t>. 7908.00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259</TotalTime>
  <Words>847</Words>
  <Application>Microsoft Office PowerPoint</Application>
  <PresentationFormat>On-screen Show (4:3)</PresentationFormat>
  <Paragraphs>234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INSTITUTE OF ADVANCED STUDIES IN EDUCATION, BILASPUR EXTENSION DEPARTMENT: REPORT</vt:lpstr>
      <vt:lpstr>Extension Department Objectives</vt:lpstr>
      <vt:lpstr>Major Heads of the Work Plan</vt:lpstr>
      <vt:lpstr>RESEARCH WORK</vt:lpstr>
      <vt:lpstr>CAPACITY BUILDING</vt:lpstr>
      <vt:lpstr>Technology in Teacher Education</vt:lpstr>
      <vt:lpstr>Innovation</vt:lpstr>
      <vt:lpstr>Material Development</vt:lpstr>
      <vt:lpstr>Onsite support to the Teacher Educators</vt:lpstr>
      <vt:lpstr>Total Expenditure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IASE, Bilaspur EXTENSION DEPARTMENT</dc:title>
  <dc:creator/>
  <cp:lastModifiedBy>user</cp:lastModifiedBy>
  <cp:revision>35</cp:revision>
  <dcterms:created xsi:type="dcterms:W3CDTF">2006-08-16T00:00:00Z</dcterms:created>
  <dcterms:modified xsi:type="dcterms:W3CDTF">2017-08-26T07:06:02Z</dcterms:modified>
</cp:coreProperties>
</file>