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Helvetica Neue"/>
      <p:regular r:id="rId50"/>
      <p:bold r:id="rId51"/>
      <p:italic r:id="rId52"/>
      <p:boldItalic r:id="rId53"/>
    </p:embeddedFont>
    <p:embeddedFont>
      <p:font typeface="Bree Serif"/>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B752597-C8D3-4B8B-9960-3C730559CFB0}">
  <a:tblStyle styleId="{9B752597-C8D3-4B8B-9960-3C730559CFB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5.xml"/><Relationship Id="rId10" Type="http://schemas.openxmlformats.org/officeDocument/2006/relationships/slide" Target="slides/slide4.xml"/><Relationship Id="rId54" Type="http://schemas.openxmlformats.org/officeDocument/2006/relationships/font" Target="fonts/BreeSerif-regular.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e674e49585_5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e674e49585_5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e674e49585_5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e674e49585_5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e674e49585_5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e674e49585_5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e674e49585_5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e674e49585_5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e674e49585_5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e674e49585_5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e674e49585_5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e674e49585_5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e674e49585_5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e674e49585_5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e674e49585_5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e674e49585_5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e674e49585_5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e674e49585_5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e674e49585_5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e674e49585_5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674e49585_5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674e49585_5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674e49585_5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e674e49585_5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e674e49585_5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e674e49585_5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642f841a1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e642f841a1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e663d9335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e663d9335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e663d9335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e663d9335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e663d9335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e663d9335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e674e49585_5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e674e49585_5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e663d9335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e663d9335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e674e49585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e674e49585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e674e49585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e674e49585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674e49585_5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674e49585_5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e674e49585_3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e674e49585_3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674e49585_3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e674e49585_3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e674e49585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e674e49585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e66b7c5a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e66b7c5a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e66b7c5a6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e66b7c5a6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e66b7c5a6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e66b7c5a6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e66b7c5a6f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e66b7c5a6f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e66b7c5a6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e66b7c5a6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e663d933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e663d933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e642f841a1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e642f841a1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674e49585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674e49585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e642f841a1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e642f841a1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e642f841a1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e642f841a1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e642f841a1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e642f841a1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e674e49585_5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e674e49585_5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e674e49585_5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e674e49585_5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674e49585_5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674e49585_5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e674e49585_5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e674e49585_5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e674e49585_5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e674e49585_5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e674e49585_5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e674e49585_5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facebook.com/cetei.tiss/" TargetMode="External"/><Relationship Id="rId3" Type="http://schemas.openxmlformats.org/officeDocument/2006/relationships/hyperlink" Target="https://www.youtube.com/c/CETEITISS/" TargetMode="External"/><Relationship Id="rId4" Type="http://schemas.openxmlformats.org/officeDocument/2006/relationships/image" Target="../media/image3.jpg"/><Relationship Id="rId9"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6.jpg"/><Relationship Id="rId7" Type="http://schemas.openxmlformats.org/officeDocument/2006/relationships/image" Target="../media/image9.png"/><Relationship Id="rId8"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creativecommons.org/licenses/by/4.0/" TargetMode="External"/><Relationship Id="rId3" Type="http://schemas.openxmlformats.org/officeDocument/2006/relationships/image" Target="../media/image1.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 name="Shape 14"/>
        <p:cNvGrpSpPr/>
        <p:nvPr/>
      </p:nvGrpSpPr>
      <p:grpSpPr>
        <a:xfrm>
          <a:off x="0" y="0"/>
          <a:ext cx="0" cy="0"/>
          <a:chOff x="0" y="0"/>
          <a:chExt cx="0" cy="0"/>
        </a:xfrm>
      </p:grpSpPr>
      <p:sp>
        <p:nvSpPr>
          <p:cNvPr id="15" name="Google Shape;15;p2"/>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6" name="Google Shape;16;p2"/>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17" name="Google Shape;17;p2"/>
          <p:cNvSpPr txBox="1"/>
          <p:nvPr/>
        </p:nvSpPr>
        <p:spPr>
          <a:xfrm>
            <a:off x="2172075" y="4084875"/>
            <a:ext cx="4451700" cy="6816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800">
              <a:solidFill>
                <a:srgbClr val="000000"/>
              </a:solidFill>
              <a:latin typeface="Helvetica Neue"/>
              <a:ea typeface="Helvetica Neue"/>
              <a:cs typeface="Helvetica Neue"/>
              <a:sym typeface="Helvetica Neue"/>
            </a:endParaRPr>
          </a:p>
        </p:txBody>
      </p:sp>
      <p:sp>
        <p:nvSpPr>
          <p:cNvPr id="18" name="Google Shape;18;p2"/>
          <p:cNvSpPr txBox="1"/>
          <p:nvPr>
            <p:ph type="title"/>
          </p:nvPr>
        </p:nvSpPr>
        <p:spPr>
          <a:xfrm>
            <a:off x="462188" y="534806"/>
            <a:ext cx="7886100" cy="582900"/>
          </a:xfrm>
          <a:prstGeom prst="rect">
            <a:avLst/>
          </a:prstGeom>
        </p:spPr>
        <p:txBody>
          <a:bodyPr anchorCtr="0" anchor="ctr" bIns="68575" lIns="68575" spcFirstLastPara="1" rIns="68575" wrap="square" tIns="68575">
            <a:noAutofit/>
          </a:bodyPr>
          <a:lstStyle>
            <a:lvl1pPr lvl="0" rtl="0">
              <a:spcBef>
                <a:spcPts val="0"/>
              </a:spcBef>
              <a:spcAft>
                <a:spcPts val="0"/>
              </a:spcAft>
              <a:buNone/>
              <a:defRPr b="0" sz="3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9" name="Google Shape;19;p2"/>
          <p:cNvSpPr txBox="1"/>
          <p:nvPr>
            <p:ph idx="1" type="body"/>
          </p:nvPr>
        </p:nvSpPr>
        <p:spPr>
          <a:xfrm>
            <a:off x="2370919" y="1777163"/>
            <a:ext cx="4801800" cy="1674600"/>
          </a:xfrm>
          <a:prstGeom prst="rect">
            <a:avLst/>
          </a:prstGeom>
        </p:spPr>
        <p:txBody>
          <a:bodyPr anchorCtr="0" anchor="t" bIns="68575" lIns="68575" spcFirstLastPara="1" rIns="68575" wrap="square" tIns="68575">
            <a:noAutofit/>
          </a:bodyPr>
          <a:lstStyle>
            <a:lvl1pPr indent="-342900" lvl="0" marL="457200" rtl="0">
              <a:spcBef>
                <a:spcPts val="800"/>
              </a:spcBef>
              <a:spcAft>
                <a:spcPts val="0"/>
              </a:spcAft>
              <a:buSzPts val="1800"/>
              <a:buChar char="●"/>
              <a:defRPr sz="1800"/>
            </a:lvl1pPr>
            <a:lvl2pPr indent="-323850" lvl="1" marL="914400" rtl="0">
              <a:spcBef>
                <a:spcPts val="0"/>
              </a:spcBef>
              <a:spcAft>
                <a:spcPts val="0"/>
              </a:spcAft>
              <a:buSzPts val="1500"/>
              <a:buChar char="○"/>
              <a:defRPr/>
            </a:lvl2pPr>
            <a:lvl3pPr indent="-323850" lvl="2" marL="1371600" rtl="0">
              <a:spcBef>
                <a:spcPts val="400"/>
              </a:spcBef>
              <a:spcAft>
                <a:spcPts val="0"/>
              </a:spcAft>
              <a:buSzPts val="1500"/>
              <a:buChar char="■"/>
              <a:defRPr sz="1500"/>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sz="1400"/>
            </a:lvl5pPr>
            <a:lvl6pPr indent="-317500" lvl="5" marL="2743200" rtl="0">
              <a:spcBef>
                <a:spcPts val="400"/>
              </a:spcBef>
              <a:spcAft>
                <a:spcPts val="0"/>
              </a:spcAft>
              <a:buSzPts val="1400"/>
              <a:buChar char="■"/>
              <a:defRPr sz="1400"/>
            </a:lvl6pPr>
            <a:lvl7pPr indent="-317500" lvl="6" marL="3200400" rtl="0">
              <a:spcBef>
                <a:spcPts val="400"/>
              </a:spcBef>
              <a:spcAft>
                <a:spcPts val="0"/>
              </a:spcAft>
              <a:buSzPts val="1400"/>
              <a:buChar char="●"/>
              <a:defRPr sz="1400"/>
            </a:lvl7pPr>
            <a:lvl8pPr indent="-298450" lvl="7" marL="3657600" rtl="0">
              <a:spcBef>
                <a:spcPts val="400"/>
              </a:spcBef>
              <a:spcAft>
                <a:spcPts val="0"/>
              </a:spcAft>
              <a:buSzPts val="1100"/>
              <a:buChar char="○"/>
              <a:defRPr sz="1100"/>
            </a:lvl8pPr>
            <a:lvl9pPr indent="-298450" lvl="8" marL="4114800" rtl="0">
              <a:spcBef>
                <a:spcPts val="400"/>
              </a:spcBef>
              <a:spcAft>
                <a:spcPts val="0"/>
              </a:spcAft>
              <a:buSzPts val="1100"/>
              <a:buChar char="■"/>
              <a:defRPr sz="1100"/>
            </a:lvl9pPr>
          </a:lstStyle>
          <a:p/>
        </p:txBody>
      </p:sp>
      <p:grpSp>
        <p:nvGrpSpPr>
          <p:cNvPr id="20" name="Google Shape;20;p2"/>
          <p:cNvGrpSpPr/>
          <p:nvPr/>
        </p:nvGrpSpPr>
        <p:grpSpPr>
          <a:xfrm>
            <a:off x="127717" y="4610683"/>
            <a:ext cx="8888825" cy="309716"/>
            <a:chOff x="422550" y="4423914"/>
            <a:chExt cx="9723064" cy="402857"/>
          </a:xfrm>
        </p:grpSpPr>
        <p:sp>
          <p:nvSpPr>
            <p:cNvPr id="21" name="Google Shape;21;p2"/>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rgbClr val="000000"/>
                </a:buClr>
                <a:buSzPts val="800"/>
                <a:buFont typeface="Arial"/>
                <a:buNone/>
              </a:pPr>
              <a:r>
                <a:rPr b="1" lang="en" sz="1000">
                  <a:latin typeface="Helvetica Neue"/>
                  <a:ea typeface="Helvetica Neue"/>
                  <a:cs typeface="Helvetica Neue"/>
                  <a:sym typeface="Helvetica Neue"/>
                </a:rPr>
                <a:t>Unless otherwise noted, this work by TISS, India is licensed under a </a:t>
              </a:r>
              <a:r>
                <a:rPr b="1" lang="en" sz="1000" u="sng">
                  <a:latin typeface="Helvetica Neue"/>
                  <a:ea typeface="Helvetica Neue"/>
                  <a:cs typeface="Helvetica Neue"/>
                  <a:sym typeface="Helvetica Neue"/>
                  <a:hlinkClick r:id="rId2"/>
                </a:rPr>
                <a:t>Creative Commons Attribution 4.0 International License</a:t>
              </a:r>
              <a:r>
                <a:rPr b="1" lang="en" sz="1000" u="sng">
                  <a:latin typeface="Helvetica Neue"/>
                  <a:ea typeface="Helvetica Neue"/>
                  <a:cs typeface="Helvetica Neue"/>
                  <a:sym typeface="Helvetica Neue"/>
                </a:rPr>
                <a:t>. </a:t>
              </a:r>
              <a:endParaRPr b="1" sz="1000" u="sng"/>
            </a:p>
          </p:txBody>
        </p:sp>
        <p:pic>
          <p:nvPicPr>
            <p:cNvPr id="22" name="Google Shape;22;p2"/>
            <p:cNvPicPr preferRelativeResize="0"/>
            <p:nvPr/>
          </p:nvPicPr>
          <p:blipFill>
            <a:blip r:embed="rId3">
              <a:alphaModFix/>
            </a:blip>
            <a:stretch>
              <a:fillRect/>
            </a:stretch>
          </p:blipFill>
          <p:spPr>
            <a:xfrm>
              <a:off x="422550" y="4423914"/>
              <a:ext cx="856264" cy="360306"/>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11"/>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SzPts val="2300"/>
              <a:buNone/>
              <a:defRPr b="1" i="0" sz="2400" u="none" cap="none" strike="noStrike"/>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97" name="Google Shape;97;p11"/>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rtl="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298450" lvl="6" marL="3200400" marR="0" rtl="0" algn="l">
              <a:lnSpc>
                <a:spcPct val="90000"/>
              </a:lnSpc>
              <a:spcBef>
                <a:spcPts val="400"/>
              </a:spcBef>
              <a:spcAft>
                <a:spcPts val="0"/>
              </a:spcAft>
              <a:buClr>
                <a:schemeClr val="dk1"/>
              </a:buClr>
              <a:buSzPts val="1100"/>
              <a:buChar char="●"/>
              <a:defRPr b="0" i="0" sz="1100" u="none" cap="none" strike="noStrike">
                <a:solidFill>
                  <a:schemeClr val="dk1"/>
                </a:solidFill>
              </a:defRPr>
            </a:lvl7pPr>
            <a:lvl8pPr indent="-298450" lvl="7" marL="3657600" marR="0" rtl="0" algn="l">
              <a:lnSpc>
                <a:spcPct val="90000"/>
              </a:lnSpc>
              <a:spcBef>
                <a:spcPts val="400"/>
              </a:spcBef>
              <a:spcAft>
                <a:spcPts val="0"/>
              </a:spcAft>
              <a:buClr>
                <a:schemeClr val="dk1"/>
              </a:buClr>
              <a:buSzPts val="1100"/>
              <a:buChar char="○"/>
              <a:defRPr b="0" i="0" sz="1100" u="none" cap="none" strike="noStrike">
                <a:solidFill>
                  <a:schemeClr val="dk1"/>
                </a:solidFill>
              </a:defRPr>
            </a:lvl8pPr>
            <a:lvl9pPr indent="-285750" lvl="8" marL="4114800" marR="0" rtl="0" algn="l">
              <a:lnSpc>
                <a:spcPct val="90000"/>
              </a:lnSpc>
              <a:spcBef>
                <a:spcPts val="400"/>
              </a:spcBef>
              <a:spcAft>
                <a:spcPts val="0"/>
              </a:spcAft>
              <a:buClr>
                <a:schemeClr val="dk1"/>
              </a:buClr>
              <a:buSzPts val="900"/>
              <a:buChar char="■"/>
              <a:defRPr b="0" i="0" sz="900" u="none" cap="none" strike="noStrike">
                <a:solidFill>
                  <a:schemeClr val="dk1"/>
                </a:solidFill>
              </a:defRPr>
            </a:lvl9pPr>
          </a:lstStyle>
          <a:p/>
        </p:txBody>
      </p:sp>
      <p:sp>
        <p:nvSpPr>
          <p:cNvPr id="98" name="Google Shape;98;p11"/>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800"/>
              <a:buNone/>
              <a:defRPr b="0" i="0" sz="1800" u="none" cap="none" strike="noStrike">
                <a:solidFill>
                  <a:schemeClr val="dk1"/>
                </a:solidFill>
              </a:defRPr>
            </a:lvl1pPr>
            <a:lvl2pPr indent="-228600" lvl="1" marL="914400" marR="0" rtl="0" algn="l">
              <a:lnSpc>
                <a:spcPct val="90000"/>
              </a:lnSpc>
              <a:spcBef>
                <a:spcPts val="400"/>
              </a:spcBef>
              <a:spcAft>
                <a:spcPts val="0"/>
              </a:spcAft>
              <a:buClr>
                <a:schemeClr val="dk1"/>
              </a:buClr>
              <a:buSzPts val="1700"/>
              <a:buNone/>
              <a:defRPr b="0" i="0" sz="1700" u="none" cap="none" strike="noStrike">
                <a:solidFill>
                  <a:schemeClr val="dk1"/>
                </a:solidFill>
              </a:defRPr>
            </a:lvl2pPr>
            <a:lvl3pPr indent="-228600" lvl="2" marL="1371600" marR="0" rtl="0" algn="l">
              <a:lnSpc>
                <a:spcPct val="90000"/>
              </a:lnSpc>
              <a:spcBef>
                <a:spcPts val="400"/>
              </a:spcBef>
              <a:spcAft>
                <a:spcPts val="0"/>
              </a:spcAft>
              <a:buClr>
                <a:schemeClr val="dk1"/>
              </a:buClr>
              <a:buSzPts val="1400"/>
              <a:buNone/>
              <a:defRPr b="0" i="0" sz="1400" u="none" cap="none" strike="noStrike">
                <a:solidFill>
                  <a:schemeClr val="dk1"/>
                </a:solidFill>
              </a:defRPr>
            </a:lvl3pPr>
            <a:lvl4pPr indent="-228600" lvl="3" marL="1828800" marR="0" rtl="0" algn="l">
              <a:lnSpc>
                <a:spcPct val="90000"/>
              </a:lnSpc>
              <a:spcBef>
                <a:spcPts val="400"/>
              </a:spcBef>
              <a:spcAft>
                <a:spcPts val="0"/>
              </a:spcAft>
              <a:buClr>
                <a:schemeClr val="dk1"/>
              </a:buClr>
              <a:buSzPts val="1400"/>
              <a:buNone/>
              <a:defRPr b="0" i="0" sz="1400" u="none" cap="none" strike="noStrike">
                <a:solidFill>
                  <a:schemeClr val="dk1"/>
                </a:solidFill>
              </a:defRPr>
            </a:lvl4pPr>
            <a:lvl5pPr indent="-228600" lvl="4" marL="2286000" marR="0" rtl="0" algn="l">
              <a:lnSpc>
                <a:spcPct val="90000"/>
              </a:lnSpc>
              <a:spcBef>
                <a:spcPts val="400"/>
              </a:spcBef>
              <a:spcAft>
                <a:spcPts val="0"/>
              </a:spcAft>
              <a:buClr>
                <a:schemeClr val="dk1"/>
              </a:buClr>
              <a:buSzPts val="1200"/>
              <a:buNone/>
              <a:defRPr b="0" i="0" sz="1200" u="none" cap="none" strike="noStrike">
                <a:solidFill>
                  <a:schemeClr val="dk1"/>
                </a:solidFill>
              </a:defRPr>
            </a:lvl5pPr>
            <a:lvl6pPr indent="-228600" lvl="5" marL="2743200" marR="0" rtl="0" algn="l">
              <a:lnSpc>
                <a:spcPct val="90000"/>
              </a:lnSpc>
              <a:spcBef>
                <a:spcPts val="400"/>
              </a:spcBef>
              <a:spcAft>
                <a:spcPts val="0"/>
              </a:spcAft>
              <a:buClr>
                <a:schemeClr val="dk1"/>
              </a:buClr>
              <a:buSzPts val="1200"/>
              <a:buNone/>
              <a:defRPr b="0" i="0" u="none" cap="none" strike="noStrike">
                <a:solidFill>
                  <a:schemeClr val="dk1"/>
                </a:solidFill>
              </a:defRPr>
            </a:lvl6pPr>
            <a:lvl7pPr indent="-228600" lvl="6" marL="3200400" marR="0" rtl="0" algn="l">
              <a:lnSpc>
                <a:spcPct val="90000"/>
              </a:lnSpc>
              <a:spcBef>
                <a:spcPts val="400"/>
              </a:spcBef>
              <a:spcAft>
                <a:spcPts val="0"/>
              </a:spcAft>
              <a:buClr>
                <a:schemeClr val="dk1"/>
              </a:buClr>
              <a:buSzPts val="1100"/>
              <a:buNone/>
              <a:defRPr b="0" i="0" sz="1100" u="none" cap="none" strike="noStrike">
                <a:solidFill>
                  <a:schemeClr val="dk1"/>
                </a:solidFill>
              </a:defRPr>
            </a:lvl7pPr>
            <a:lvl8pPr indent="-228600" lvl="7" marL="3657600" marR="0" rtl="0" algn="l">
              <a:lnSpc>
                <a:spcPct val="90000"/>
              </a:lnSpc>
              <a:spcBef>
                <a:spcPts val="400"/>
              </a:spcBef>
              <a:spcAft>
                <a:spcPts val="0"/>
              </a:spcAft>
              <a:buClr>
                <a:schemeClr val="dk1"/>
              </a:buClr>
              <a:buSzPts val="1100"/>
              <a:buNone/>
              <a:defRPr b="0" i="0" sz="1100" u="none" cap="none" strike="noStrike">
                <a:solidFill>
                  <a:schemeClr val="dk1"/>
                </a:solidFill>
              </a:defRPr>
            </a:lvl8pPr>
            <a:lvl9pPr indent="-228600" lvl="8" marL="4114800" marR="0" rtl="0" algn="l">
              <a:lnSpc>
                <a:spcPct val="90000"/>
              </a:lnSpc>
              <a:spcBef>
                <a:spcPts val="400"/>
              </a:spcBef>
              <a:spcAft>
                <a:spcPts val="0"/>
              </a:spcAft>
              <a:buClr>
                <a:schemeClr val="dk1"/>
              </a:buClr>
              <a:buSzPts val="900"/>
              <a:buNone/>
              <a:defRPr b="0" i="0" sz="900" u="none" cap="none" strike="noStrike">
                <a:solidFill>
                  <a:schemeClr val="dk1"/>
                </a:solidFill>
              </a:defRPr>
            </a:lvl9pPr>
          </a:lstStyle>
          <a:p/>
        </p:txBody>
      </p:sp>
      <p:sp>
        <p:nvSpPr>
          <p:cNvPr id="99" name="Google Shape;99;p11"/>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Clr>
                <a:srgbClr val="000000"/>
              </a:buClr>
              <a:buSzPts val="1200"/>
              <a:buNone/>
              <a:defRPr>
                <a:solidFill>
                  <a:srgbClr val="000000"/>
                </a:solidFill>
              </a:defRPr>
            </a:lvl1pPr>
            <a:lvl2pPr indent="0" lvl="1" marL="342900" marR="0" rtl="0" algn="l">
              <a:spcBef>
                <a:spcPts val="0"/>
              </a:spcBef>
              <a:spcAft>
                <a:spcPts val="0"/>
              </a:spcAft>
              <a:buClr>
                <a:srgbClr val="000000"/>
              </a:buClr>
              <a:buSzPts val="1200"/>
              <a:buNone/>
              <a:defRPr b="0" i="0" u="none" cap="none" strike="noStrike">
                <a:solidFill>
                  <a:srgbClr val="000000"/>
                </a:solidFill>
              </a:defRPr>
            </a:lvl2pPr>
            <a:lvl3pPr indent="0" lvl="2" marL="685800" marR="0" rtl="0" algn="l">
              <a:spcBef>
                <a:spcPts val="0"/>
              </a:spcBef>
              <a:spcAft>
                <a:spcPts val="0"/>
              </a:spcAft>
              <a:buClr>
                <a:srgbClr val="000000"/>
              </a:buClr>
              <a:buSzPts val="1200"/>
              <a:buNone/>
              <a:defRPr b="0" i="0" u="none" cap="none" strike="noStrike">
                <a:solidFill>
                  <a:srgbClr val="000000"/>
                </a:solidFill>
              </a:defRPr>
            </a:lvl3pPr>
            <a:lvl4pPr indent="0" lvl="3" marL="1028700" marR="0" rtl="0" algn="l">
              <a:spcBef>
                <a:spcPts val="0"/>
              </a:spcBef>
              <a:spcAft>
                <a:spcPts val="0"/>
              </a:spcAft>
              <a:buClr>
                <a:srgbClr val="000000"/>
              </a:buClr>
              <a:buSzPts val="1200"/>
              <a:buNone/>
              <a:defRPr b="0" i="0" u="none" cap="none" strike="noStrike">
                <a:solidFill>
                  <a:srgbClr val="000000"/>
                </a:solidFill>
              </a:defRPr>
            </a:lvl4pPr>
            <a:lvl5pPr indent="0" lvl="4" marL="1371600" marR="0" rtl="0" algn="l">
              <a:spcBef>
                <a:spcPts val="0"/>
              </a:spcBef>
              <a:spcAft>
                <a:spcPts val="0"/>
              </a:spcAft>
              <a:buClr>
                <a:srgbClr val="000000"/>
              </a:buClr>
              <a:buSzPts val="1200"/>
              <a:buNone/>
              <a:defRPr b="0" i="0" u="none" cap="none" strike="noStrike">
                <a:solidFill>
                  <a:srgbClr val="000000"/>
                </a:solidFill>
              </a:defRPr>
            </a:lvl5pPr>
            <a:lvl6pPr indent="0" lvl="5" marL="1714500" marR="0" rtl="0" algn="l">
              <a:spcBef>
                <a:spcPts val="0"/>
              </a:spcBef>
              <a:spcAft>
                <a:spcPts val="0"/>
              </a:spcAft>
              <a:buClr>
                <a:srgbClr val="000000"/>
              </a:buClr>
              <a:buSzPts val="1200"/>
              <a:buNone/>
              <a:defRPr b="0" i="0" u="none" cap="none" strike="noStrike">
                <a:solidFill>
                  <a:srgbClr val="000000"/>
                </a:solidFill>
              </a:defRPr>
            </a:lvl6pPr>
            <a:lvl7pPr indent="0" lvl="6" marL="2057400" marR="0" rtl="0" algn="l">
              <a:spcBef>
                <a:spcPts val="0"/>
              </a:spcBef>
              <a:spcAft>
                <a:spcPts val="0"/>
              </a:spcAft>
              <a:buClr>
                <a:srgbClr val="000000"/>
              </a:buClr>
              <a:buSzPts val="1200"/>
              <a:buNone/>
              <a:defRPr b="0" i="0" u="none" cap="none" strike="noStrike">
                <a:solidFill>
                  <a:srgbClr val="000000"/>
                </a:solidFill>
              </a:defRPr>
            </a:lvl7pPr>
            <a:lvl8pPr indent="0" lvl="7" marL="2400300" marR="0" rtl="0" algn="l">
              <a:spcBef>
                <a:spcPts val="0"/>
              </a:spcBef>
              <a:spcAft>
                <a:spcPts val="0"/>
              </a:spcAft>
              <a:buClr>
                <a:srgbClr val="000000"/>
              </a:buClr>
              <a:buSzPts val="1200"/>
              <a:buNone/>
              <a:defRPr b="0" i="0" u="none" cap="none" strike="noStrike">
                <a:solidFill>
                  <a:srgbClr val="000000"/>
                </a:solidFill>
              </a:defRPr>
            </a:lvl8pPr>
            <a:lvl9pPr indent="0" lvl="8" marL="2743200" marR="0" rtl="0" algn="l">
              <a:spcBef>
                <a:spcPts val="0"/>
              </a:spcBef>
              <a:spcAft>
                <a:spcPts val="0"/>
              </a:spcAft>
              <a:buClr>
                <a:srgbClr val="000000"/>
              </a:buClr>
              <a:buSzPts val="1200"/>
              <a:buNone/>
              <a:defRPr b="0" i="0" u="none" cap="none" strike="noStrike">
                <a:solidFill>
                  <a:srgbClr val="000000"/>
                </a:solidFill>
              </a:defRPr>
            </a:lvl9pPr>
          </a:lstStyle>
          <a:p/>
        </p:txBody>
      </p:sp>
      <p:sp>
        <p:nvSpPr>
          <p:cNvPr id="100" name="Google Shape;100;p11"/>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000000"/>
              </a:buClr>
              <a:buSzPts val="1200"/>
              <a:buNone/>
              <a:defRPr>
                <a:solidFill>
                  <a:srgbClr val="000000"/>
                </a:solidFill>
              </a:defRPr>
            </a:lvl1pPr>
            <a:lvl2pPr indent="0" lvl="1" marL="342900" marR="0" rtl="0" algn="l">
              <a:spcBef>
                <a:spcPts val="0"/>
              </a:spcBef>
              <a:spcAft>
                <a:spcPts val="0"/>
              </a:spcAft>
              <a:buClr>
                <a:srgbClr val="000000"/>
              </a:buClr>
              <a:buSzPts val="1200"/>
              <a:buNone/>
              <a:defRPr b="0" i="0" sz="1200" u="none" cap="none" strike="noStrike">
                <a:solidFill>
                  <a:srgbClr val="000000"/>
                </a:solidFill>
              </a:defRPr>
            </a:lvl2pPr>
            <a:lvl3pPr indent="0" lvl="2" marL="685800" marR="0" rtl="0" algn="l">
              <a:spcBef>
                <a:spcPts val="0"/>
              </a:spcBef>
              <a:spcAft>
                <a:spcPts val="0"/>
              </a:spcAft>
              <a:buClr>
                <a:srgbClr val="000000"/>
              </a:buClr>
              <a:buSzPts val="1200"/>
              <a:buNone/>
              <a:defRPr b="0" i="0" sz="1200" u="none" cap="none" strike="noStrike">
                <a:solidFill>
                  <a:srgbClr val="000000"/>
                </a:solidFill>
              </a:defRPr>
            </a:lvl3pPr>
            <a:lvl4pPr indent="0" lvl="3" marL="1028700" marR="0" rtl="0" algn="l">
              <a:spcBef>
                <a:spcPts val="0"/>
              </a:spcBef>
              <a:spcAft>
                <a:spcPts val="0"/>
              </a:spcAft>
              <a:buClr>
                <a:srgbClr val="000000"/>
              </a:buClr>
              <a:buSzPts val="1200"/>
              <a:buNone/>
              <a:defRPr b="0" i="0" sz="1200" u="none" cap="none" strike="noStrike">
                <a:solidFill>
                  <a:srgbClr val="000000"/>
                </a:solidFill>
              </a:defRPr>
            </a:lvl4pPr>
            <a:lvl5pPr indent="0" lvl="4" marL="1371600" marR="0" rtl="0" algn="l">
              <a:spcBef>
                <a:spcPts val="0"/>
              </a:spcBef>
              <a:spcAft>
                <a:spcPts val="0"/>
              </a:spcAft>
              <a:buClr>
                <a:srgbClr val="000000"/>
              </a:buClr>
              <a:buSzPts val="1200"/>
              <a:buNone/>
              <a:defRPr b="0" i="0" sz="1200" u="none" cap="none" strike="noStrike">
                <a:solidFill>
                  <a:srgbClr val="000000"/>
                </a:solidFill>
              </a:defRPr>
            </a:lvl5pPr>
            <a:lvl6pPr indent="0" lvl="5" marL="1714500" marR="0" rtl="0" algn="l">
              <a:spcBef>
                <a:spcPts val="0"/>
              </a:spcBef>
              <a:spcAft>
                <a:spcPts val="0"/>
              </a:spcAft>
              <a:buClr>
                <a:srgbClr val="000000"/>
              </a:buClr>
              <a:buSzPts val="1200"/>
              <a:buNone/>
              <a:defRPr b="0" i="0" sz="1200" u="none" cap="none" strike="noStrike">
                <a:solidFill>
                  <a:srgbClr val="000000"/>
                </a:solidFill>
              </a:defRPr>
            </a:lvl6pPr>
            <a:lvl7pPr indent="0" lvl="6" marL="2057400" marR="0" rtl="0" algn="l">
              <a:spcBef>
                <a:spcPts val="0"/>
              </a:spcBef>
              <a:spcAft>
                <a:spcPts val="0"/>
              </a:spcAft>
              <a:buClr>
                <a:srgbClr val="000000"/>
              </a:buClr>
              <a:buSzPts val="1200"/>
              <a:buNone/>
              <a:defRPr b="0" i="0" sz="1200" u="none" cap="none" strike="noStrike">
                <a:solidFill>
                  <a:srgbClr val="000000"/>
                </a:solidFill>
              </a:defRPr>
            </a:lvl7pPr>
            <a:lvl8pPr indent="0" lvl="7" marL="2400300" marR="0" rtl="0" algn="l">
              <a:spcBef>
                <a:spcPts val="0"/>
              </a:spcBef>
              <a:spcAft>
                <a:spcPts val="0"/>
              </a:spcAft>
              <a:buClr>
                <a:srgbClr val="000000"/>
              </a:buClr>
              <a:buSzPts val="1200"/>
              <a:buNone/>
              <a:defRPr b="0" i="0" sz="1200" u="none" cap="none" strike="noStrike">
                <a:solidFill>
                  <a:srgbClr val="000000"/>
                </a:solidFill>
              </a:defRPr>
            </a:lvl8pPr>
            <a:lvl9pPr indent="0" lvl="8" marL="2743200" marR="0" rtl="0" algn="l">
              <a:spcBef>
                <a:spcPts val="0"/>
              </a:spcBef>
              <a:spcAft>
                <a:spcPts val="0"/>
              </a:spcAft>
              <a:buClr>
                <a:srgbClr val="000000"/>
              </a:buClr>
              <a:buSzPts val="1200"/>
              <a:buNone/>
              <a:defRPr b="0" i="0" sz="1200" u="none" cap="none" strike="noStrike">
                <a:solidFill>
                  <a:srgbClr val="000000"/>
                </a:solidFill>
              </a:defRPr>
            </a:lvl9pPr>
          </a:lstStyle>
          <a:p/>
        </p:txBody>
      </p:sp>
      <p:sp>
        <p:nvSpPr>
          <p:cNvPr id="101" name="Google Shape;101;p11"/>
          <p:cNvSpPr txBox="1"/>
          <p:nvPr>
            <p:ph idx="12" type="sldNum"/>
          </p:nvPr>
        </p:nvSpPr>
        <p:spPr>
          <a:xfrm>
            <a:off x="8646325" y="4718750"/>
            <a:ext cx="343500" cy="1920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solidFill>
                  <a:srgbClr val="000000"/>
                </a:solidFill>
              </a:defRPr>
            </a:lvl1pPr>
            <a:lvl2pPr indent="0" lvl="1" marL="0" marR="0" rtl="0" algn="r">
              <a:spcBef>
                <a:spcPts val="0"/>
              </a:spcBef>
              <a:buNone/>
              <a:defRPr>
                <a:solidFill>
                  <a:srgbClr val="000000"/>
                </a:solidFill>
              </a:defRPr>
            </a:lvl2pPr>
            <a:lvl3pPr indent="0" lvl="2" marL="0" marR="0" rtl="0" algn="r">
              <a:spcBef>
                <a:spcPts val="0"/>
              </a:spcBef>
              <a:buNone/>
              <a:defRPr>
                <a:solidFill>
                  <a:srgbClr val="000000"/>
                </a:solidFill>
              </a:defRPr>
            </a:lvl3pPr>
            <a:lvl4pPr indent="0" lvl="3" marL="0" marR="0" rtl="0" algn="r">
              <a:spcBef>
                <a:spcPts val="0"/>
              </a:spcBef>
              <a:buNone/>
              <a:defRPr>
                <a:solidFill>
                  <a:srgbClr val="000000"/>
                </a:solidFill>
              </a:defRPr>
            </a:lvl4pPr>
            <a:lvl5pPr indent="0" lvl="4" marL="0" marR="0" rtl="0" algn="r">
              <a:spcBef>
                <a:spcPts val="0"/>
              </a:spcBef>
              <a:buNone/>
              <a:defRPr>
                <a:solidFill>
                  <a:srgbClr val="000000"/>
                </a:solidFill>
              </a:defRPr>
            </a:lvl5pPr>
            <a:lvl6pPr indent="0" lvl="5" marL="0" marR="0" rtl="0" algn="r">
              <a:spcBef>
                <a:spcPts val="0"/>
              </a:spcBef>
              <a:buNone/>
              <a:defRPr>
                <a:solidFill>
                  <a:srgbClr val="000000"/>
                </a:solidFill>
              </a:defRPr>
            </a:lvl6pPr>
            <a:lvl7pPr indent="0" lvl="6" marL="0" marR="0" rtl="0" algn="r">
              <a:spcBef>
                <a:spcPts val="0"/>
              </a:spcBef>
              <a:buNone/>
              <a:defRPr>
                <a:solidFill>
                  <a:srgbClr val="000000"/>
                </a:solidFill>
              </a:defRPr>
            </a:lvl7pPr>
            <a:lvl8pPr indent="0" lvl="7" marL="0" marR="0" rtl="0" algn="r">
              <a:spcBef>
                <a:spcPts val="0"/>
              </a:spcBef>
              <a:buNone/>
              <a:defRPr>
                <a:solidFill>
                  <a:srgbClr val="000000"/>
                </a:solidFill>
              </a:defRPr>
            </a:lvl8pPr>
            <a:lvl9pPr indent="0" lvl="8" marL="0" marR="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2" name="Shape 102"/>
        <p:cNvGrpSpPr/>
        <p:nvPr/>
      </p:nvGrpSpPr>
      <p:grpSpPr>
        <a:xfrm>
          <a:off x="0" y="0"/>
          <a:ext cx="0" cy="0"/>
          <a:chOff x="0" y="0"/>
          <a:chExt cx="0" cy="0"/>
        </a:xfrm>
      </p:grpSpPr>
      <p:sp>
        <p:nvSpPr>
          <p:cNvPr id="103" name="Google Shape;103;p12"/>
          <p:cNvSpPr txBox="1"/>
          <p:nvPr>
            <p:ph type="title"/>
          </p:nvPr>
        </p:nvSpPr>
        <p:spPr>
          <a:xfrm>
            <a:off x="628650" y="273844"/>
            <a:ext cx="7886700" cy="630600"/>
          </a:xfrm>
          <a:prstGeom prst="rect">
            <a:avLst/>
          </a:prstGeom>
          <a:noFill/>
          <a:ln>
            <a:noFill/>
          </a:ln>
        </p:spPr>
        <p:txBody>
          <a:bodyPr anchorCtr="0" anchor="ctr" bIns="68575" lIns="68575" spcFirstLastPara="1" rIns="68575" wrap="square" tIns="68575">
            <a:noAutofit/>
          </a:bodyPr>
          <a:lstStyle>
            <a:lvl1pPr indent="0" lvl="0" marL="0" marR="0" rtl="0" algn="l">
              <a:lnSpc>
                <a:spcPct val="90000"/>
              </a:lnSpc>
              <a:spcBef>
                <a:spcPts val="0"/>
              </a:spcBef>
              <a:spcAft>
                <a:spcPts val="0"/>
              </a:spcAft>
              <a:buSzPts val="2300"/>
              <a:buNone/>
              <a:defRPr b="1" i="0" sz="2300" u="none" cap="none" strike="noStrike"/>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04" name="Google Shape;104;p12"/>
          <p:cNvSpPr txBox="1"/>
          <p:nvPr>
            <p:ph idx="1" type="body"/>
          </p:nvPr>
        </p:nvSpPr>
        <p:spPr>
          <a:xfrm rot="5400000">
            <a:off x="2940300" y="-1043625"/>
            <a:ext cx="3263400" cy="78867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rtl="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rtl="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rtl="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rtl="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105" name="Google Shape;105;p12"/>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200"/>
              <a:buNone/>
              <a:defRPr/>
            </a:lvl1pPr>
            <a:lvl2pPr indent="0" lvl="1" marL="342900" marR="0" rtl="0" algn="l">
              <a:spcBef>
                <a:spcPts val="0"/>
              </a:spcBef>
              <a:spcAft>
                <a:spcPts val="0"/>
              </a:spcAft>
              <a:buSzPts val="1200"/>
              <a:buNone/>
              <a:defRPr b="0" i="0" u="none" cap="none" strike="noStrike"/>
            </a:lvl2pPr>
            <a:lvl3pPr indent="0" lvl="2" marL="685800" marR="0" rtl="0" algn="l">
              <a:spcBef>
                <a:spcPts val="0"/>
              </a:spcBef>
              <a:spcAft>
                <a:spcPts val="0"/>
              </a:spcAft>
              <a:buSzPts val="1200"/>
              <a:buNone/>
              <a:defRPr b="0" i="0" u="none" cap="none" strike="noStrike"/>
            </a:lvl3pPr>
            <a:lvl4pPr indent="0" lvl="3" marL="1028700" marR="0" rtl="0" algn="l">
              <a:spcBef>
                <a:spcPts val="0"/>
              </a:spcBef>
              <a:spcAft>
                <a:spcPts val="0"/>
              </a:spcAft>
              <a:buSzPts val="1200"/>
              <a:buNone/>
              <a:defRPr b="0" i="0" u="none" cap="none" strike="noStrike"/>
            </a:lvl4pPr>
            <a:lvl5pPr indent="0" lvl="4" marL="1371600" marR="0" rtl="0" algn="l">
              <a:spcBef>
                <a:spcPts val="0"/>
              </a:spcBef>
              <a:spcAft>
                <a:spcPts val="0"/>
              </a:spcAft>
              <a:buSzPts val="1200"/>
              <a:buNone/>
              <a:defRPr b="0" i="0" u="none" cap="none" strike="noStrike"/>
            </a:lvl5pPr>
            <a:lvl6pPr indent="0" lvl="5" marL="1714500" marR="0" rtl="0" algn="l">
              <a:spcBef>
                <a:spcPts val="0"/>
              </a:spcBef>
              <a:spcAft>
                <a:spcPts val="0"/>
              </a:spcAft>
              <a:buSzPts val="1200"/>
              <a:buNone/>
              <a:defRPr b="0" i="0" u="none" cap="none" strike="noStrike"/>
            </a:lvl6pPr>
            <a:lvl7pPr indent="0" lvl="6" marL="2057400" marR="0" rtl="0" algn="l">
              <a:spcBef>
                <a:spcPts val="0"/>
              </a:spcBef>
              <a:spcAft>
                <a:spcPts val="0"/>
              </a:spcAft>
              <a:buSzPts val="1200"/>
              <a:buNone/>
              <a:defRPr b="0" i="0" u="none" cap="none" strike="noStrike"/>
            </a:lvl7pPr>
            <a:lvl8pPr indent="0" lvl="7" marL="2400300" marR="0" rtl="0" algn="l">
              <a:spcBef>
                <a:spcPts val="0"/>
              </a:spcBef>
              <a:spcAft>
                <a:spcPts val="0"/>
              </a:spcAft>
              <a:buSzPts val="1200"/>
              <a:buNone/>
              <a:defRPr b="0" i="0" u="none" cap="none" strike="noStrike"/>
            </a:lvl8pPr>
            <a:lvl9pPr indent="0" lvl="8" marL="2743200" marR="0" rtl="0" algn="l">
              <a:spcBef>
                <a:spcPts val="0"/>
              </a:spcBef>
              <a:spcAft>
                <a:spcPts val="0"/>
              </a:spcAft>
              <a:buSzPts val="1200"/>
              <a:buNone/>
              <a:defRPr b="0" i="0" u="none" cap="none" strike="noStrike"/>
            </a:lvl9pPr>
          </a:lstStyle>
          <a:p/>
        </p:txBody>
      </p:sp>
      <p:sp>
        <p:nvSpPr>
          <p:cNvPr id="106" name="Google Shape;106;p12"/>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200"/>
              <a:buNone/>
              <a:defRPr/>
            </a:lvl1pPr>
            <a:lvl2pPr indent="0" lvl="1" marL="342900" marR="0" rtl="0" algn="l">
              <a:spcBef>
                <a:spcPts val="0"/>
              </a:spcBef>
              <a:spcAft>
                <a:spcPts val="0"/>
              </a:spcAft>
              <a:buSzPts val="1200"/>
              <a:buNone/>
              <a:defRPr b="0" i="0" sz="1200" u="none" cap="none" strike="noStrike"/>
            </a:lvl2pPr>
            <a:lvl3pPr indent="0" lvl="2" marL="685800" marR="0" rtl="0" algn="l">
              <a:spcBef>
                <a:spcPts val="0"/>
              </a:spcBef>
              <a:spcAft>
                <a:spcPts val="0"/>
              </a:spcAft>
              <a:buSzPts val="1200"/>
              <a:buNone/>
              <a:defRPr b="0" i="0" sz="1200" u="none" cap="none" strike="noStrike"/>
            </a:lvl3pPr>
            <a:lvl4pPr indent="0" lvl="3" marL="1028700" marR="0" rtl="0" algn="l">
              <a:spcBef>
                <a:spcPts val="0"/>
              </a:spcBef>
              <a:spcAft>
                <a:spcPts val="0"/>
              </a:spcAft>
              <a:buSzPts val="1200"/>
              <a:buNone/>
              <a:defRPr b="0" i="0" sz="1200" u="none" cap="none" strike="noStrike"/>
            </a:lvl4pPr>
            <a:lvl5pPr indent="0" lvl="4" marL="1371600" marR="0" rtl="0" algn="l">
              <a:spcBef>
                <a:spcPts val="0"/>
              </a:spcBef>
              <a:spcAft>
                <a:spcPts val="0"/>
              </a:spcAft>
              <a:buSzPts val="1200"/>
              <a:buNone/>
              <a:defRPr b="0" i="0" sz="1200" u="none" cap="none" strike="noStrike"/>
            </a:lvl5pPr>
            <a:lvl6pPr indent="0" lvl="5" marL="1714500" marR="0" rtl="0" algn="l">
              <a:spcBef>
                <a:spcPts val="0"/>
              </a:spcBef>
              <a:spcAft>
                <a:spcPts val="0"/>
              </a:spcAft>
              <a:buSzPts val="1200"/>
              <a:buNone/>
              <a:defRPr b="0" i="0" sz="1200" u="none" cap="none" strike="noStrike"/>
            </a:lvl6pPr>
            <a:lvl7pPr indent="0" lvl="6" marL="2057400" marR="0" rtl="0" algn="l">
              <a:spcBef>
                <a:spcPts val="0"/>
              </a:spcBef>
              <a:spcAft>
                <a:spcPts val="0"/>
              </a:spcAft>
              <a:buSzPts val="1200"/>
              <a:buNone/>
              <a:defRPr b="0" i="0" sz="1200" u="none" cap="none" strike="noStrike"/>
            </a:lvl7pPr>
            <a:lvl8pPr indent="0" lvl="7" marL="2400300" marR="0" rtl="0" algn="l">
              <a:spcBef>
                <a:spcPts val="0"/>
              </a:spcBef>
              <a:spcAft>
                <a:spcPts val="0"/>
              </a:spcAft>
              <a:buSzPts val="1200"/>
              <a:buNone/>
              <a:defRPr b="0" i="0" sz="1200" u="none" cap="none" strike="noStrike"/>
            </a:lvl8pPr>
            <a:lvl9pPr indent="0" lvl="8" marL="2743200" marR="0" rtl="0" algn="l">
              <a:spcBef>
                <a:spcPts val="0"/>
              </a:spcBef>
              <a:spcAft>
                <a:spcPts val="0"/>
              </a:spcAft>
              <a:buSzPts val="1200"/>
              <a:buNone/>
              <a:defRPr b="0" i="0" sz="1200" u="none" cap="none" strike="noStrike"/>
            </a:lvl9pPr>
          </a:lstStyle>
          <a:p/>
        </p:txBody>
      </p:sp>
      <p:sp>
        <p:nvSpPr>
          <p:cNvPr id="107" name="Google Shape;107;p12"/>
          <p:cNvSpPr txBox="1"/>
          <p:nvPr>
            <p:ph idx="12" type="sldNum"/>
          </p:nvPr>
        </p:nvSpPr>
        <p:spPr>
          <a:xfrm>
            <a:off x="8636725" y="4746350"/>
            <a:ext cx="381900" cy="1932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lvl1pPr>
            <a:lvl2pPr indent="0" lvl="1" marL="0" marR="0" rtl="0" algn="r">
              <a:spcBef>
                <a:spcPts val="0"/>
              </a:spcBef>
              <a:buNone/>
              <a:defRPr/>
            </a:lvl2pPr>
            <a:lvl3pPr indent="0" lvl="2" marL="0" marR="0" rtl="0" algn="r">
              <a:spcBef>
                <a:spcPts val="0"/>
              </a:spcBef>
              <a:buNone/>
              <a:defRPr/>
            </a:lvl3pPr>
            <a:lvl4pPr indent="0" lvl="3" marL="0" marR="0" rtl="0" algn="r">
              <a:spcBef>
                <a:spcPts val="0"/>
              </a:spcBef>
              <a:buNone/>
              <a:defRPr/>
            </a:lvl4pPr>
            <a:lvl5pPr indent="0" lvl="4" marL="0" marR="0" rtl="0" algn="r">
              <a:spcBef>
                <a:spcPts val="0"/>
              </a:spcBef>
              <a:buNone/>
              <a:defRPr/>
            </a:lvl5pPr>
            <a:lvl6pPr indent="0" lvl="5" marL="0" marR="0" rtl="0" algn="r">
              <a:spcBef>
                <a:spcPts val="0"/>
              </a:spcBef>
              <a:buNone/>
              <a:defRPr/>
            </a:lvl6pPr>
            <a:lvl7pPr indent="0" lvl="6" marL="0" marR="0" rtl="0" algn="r">
              <a:spcBef>
                <a:spcPts val="0"/>
              </a:spcBef>
              <a:buNone/>
              <a:defRPr/>
            </a:lvl7pPr>
            <a:lvl8pPr indent="0" lvl="7" marL="0" marR="0" rtl="0" algn="r">
              <a:spcBef>
                <a:spcPts val="0"/>
              </a:spcBef>
              <a:buNone/>
              <a:defRPr/>
            </a:lvl8pPr>
            <a:lvl9pPr indent="0" lvl="8" marL="0" marR="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13"/>
          <p:cNvSpPr txBox="1"/>
          <p:nvPr>
            <p:ph type="title"/>
          </p:nvPr>
        </p:nvSpPr>
        <p:spPr>
          <a:xfrm rot="5400000">
            <a:off x="5724825" y="2023125"/>
            <a:ext cx="4359000" cy="860400"/>
          </a:xfrm>
          <a:prstGeom prst="rect">
            <a:avLst/>
          </a:prstGeom>
          <a:noFill/>
          <a:ln>
            <a:noFill/>
          </a:ln>
        </p:spPr>
        <p:txBody>
          <a:bodyPr anchorCtr="0" anchor="ctr" bIns="68575" lIns="68575" spcFirstLastPara="1" rIns="68575" wrap="square" tIns="68575">
            <a:noAutofit/>
          </a:bodyPr>
          <a:lstStyle>
            <a:lvl1pPr indent="0" lvl="0" marL="0" marR="0" rtl="0" algn="l">
              <a:lnSpc>
                <a:spcPct val="90000"/>
              </a:lnSpc>
              <a:spcBef>
                <a:spcPts val="0"/>
              </a:spcBef>
              <a:spcAft>
                <a:spcPts val="0"/>
              </a:spcAft>
              <a:buSzPts val="2300"/>
              <a:buNone/>
              <a:defRPr b="1" i="0" sz="2300" u="none" cap="none" strike="noStrike"/>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10" name="Google Shape;110;p13"/>
          <p:cNvSpPr txBox="1"/>
          <p:nvPr>
            <p:ph idx="1" type="body"/>
          </p:nvPr>
        </p:nvSpPr>
        <p:spPr>
          <a:xfrm rot="5400000">
            <a:off x="1349475" y="-447056"/>
            <a:ext cx="4359000" cy="58008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23850" lvl="2" marL="1371600" marR="0" rtl="0" algn="l">
              <a:lnSpc>
                <a:spcPct val="90000"/>
              </a:lnSpc>
              <a:spcBef>
                <a:spcPts val="400"/>
              </a:spcBef>
              <a:spcAft>
                <a:spcPts val="0"/>
              </a:spcAft>
              <a:buClr>
                <a:schemeClr val="dk1"/>
              </a:buClr>
              <a:buSzPts val="1500"/>
              <a:buChar char="■"/>
              <a:defRPr b="0" i="0" sz="15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rtl="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rtl="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rtl="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111" name="Google Shape;111;p13"/>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Clr>
                <a:srgbClr val="FFFFFF"/>
              </a:buClr>
              <a:buSzPts val="1200"/>
              <a:buNone/>
              <a:defRPr>
                <a:solidFill>
                  <a:srgbClr val="FFFFFF"/>
                </a:solidFill>
              </a:defRPr>
            </a:lvl1pPr>
            <a:lvl2pPr indent="0" lvl="1" marL="342900" marR="0" rtl="0" algn="l">
              <a:spcBef>
                <a:spcPts val="0"/>
              </a:spcBef>
              <a:spcAft>
                <a:spcPts val="0"/>
              </a:spcAft>
              <a:buClr>
                <a:srgbClr val="FFFFFF"/>
              </a:buClr>
              <a:buSzPts val="1200"/>
              <a:buNone/>
              <a:defRPr b="0" i="0" u="none" cap="none" strike="noStrike">
                <a:solidFill>
                  <a:srgbClr val="FFFFFF"/>
                </a:solidFill>
              </a:defRPr>
            </a:lvl2pPr>
            <a:lvl3pPr indent="0" lvl="2" marL="685800" marR="0" rtl="0" algn="l">
              <a:spcBef>
                <a:spcPts val="0"/>
              </a:spcBef>
              <a:spcAft>
                <a:spcPts val="0"/>
              </a:spcAft>
              <a:buClr>
                <a:srgbClr val="FFFFFF"/>
              </a:buClr>
              <a:buSzPts val="1200"/>
              <a:buNone/>
              <a:defRPr b="0" i="0" u="none" cap="none" strike="noStrike">
                <a:solidFill>
                  <a:srgbClr val="FFFFFF"/>
                </a:solidFill>
              </a:defRPr>
            </a:lvl3pPr>
            <a:lvl4pPr indent="0" lvl="3" marL="1028700" marR="0" rtl="0" algn="l">
              <a:spcBef>
                <a:spcPts val="0"/>
              </a:spcBef>
              <a:spcAft>
                <a:spcPts val="0"/>
              </a:spcAft>
              <a:buClr>
                <a:srgbClr val="FFFFFF"/>
              </a:buClr>
              <a:buSzPts val="1200"/>
              <a:buNone/>
              <a:defRPr b="0" i="0" u="none" cap="none" strike="noStrike">
                <a:solidFill>
                  <a:srgbClr val="FFFFFF"/>
                </a:solidFill>
              </a:defRPr>
            </a:lvl4pPr>
            <a:lvl5pPr indent="0" lvl="4" marL="1371600" marR="0" rtl="0" algn="l">
              <a:spcBef>
                <a:spcPts val="0"/>
              </a:spcBef>
              <a:spcAft>
                <a:spcPts val="0"/>
              </a:spcAft>
              <a:buClr>
                <a:srgbClr val="FFFFFF"/>
              </a:buClr>
              <a:buSzPts val="1200"/>
              <a:buNone/>
              <a:defRPr b="0" i="0" u="none" cap="none" strike="noStrike">
                <a:solidFill>
                  <a:srgbClr val="FFFFFF"/>
                </a:solidFill>
              </a:defRPr>
            </a:lvl5pPr>
            <a:lvl6pPr indent="0" lvl="5" marL="1714500" marR="0" rtl="0" algn="l">
              <a:spcBef>
                <a:spcPts val="0"/>
              </a:spcBef>
              <a:spcAft>
                <a:spcPts val="0"/>
              </a:spcAft>
              <a:buClr>
                <a:srgbClr val="FFFFFF"/>
              </a:buClr>
              <a:buSzPts val="1200"/>
              <a:buNone/>
              <a:defRPr b="0" i="0" u="none" cap="none" strike="noStrike">
                <a:solidFill>
                  <a:srgbClr val="FFFFFF"/>
                </a:solidFill>
              </a:defRPr>
            </a:lvl6pPr>
            <a:lvl7pPr indent="0" lvl="6" marL="2057400" marR="0" rtl="0" algn="l">
              <a:spcBef>
                <a:spcPts val="0"/>
              </a:spcBef>
              <a:spcAft>
                <a:spcPts val="0"/>
              </a:spcAft>
              <a:buClr>
                <a:srgbClr val="FFFFFF"/>
              </a:buClr>
              <a:buSzPts val="1200"/>
              <a:buNone/>
              <a:defRPr b="0" i="0" u="none" cap="none" strike="noStrike">
                <a:solidFill>
                  <a:srgbClr val="FFFFFF"/>
                </a:solidFill>
              </a:defRPr>
            </a:lvl7pPr>
            <a:lvl8pPr indent="0" lvl="7" marL="2400300" marR="0" rtl="0" algn="l">
              <a:spcBef>
                <a:spcPts val="0"/>
              </a:spcBef>
              <a:spcAft>
                <a:spcPts val="0"/>
              </a:spcAft>
              <a:buClr>
                <a:srgbClr val="FFFFFF"/>
              </a:buClr>
              <a:buSzPts val="1200"/>
              <a:buNone/>
              <a:defRPr b="0" i="0" u="none" cap="none" strike="noStrike">
                <a:solidFill>
                  <a:srgbClr val="FFFFFF"/>
                </a:solidFill>
              </a:defRPr>
            </a:lvl8pPr>
            <a:lvl9pPr indent="0" lvl="8" marL="2743200" marR="0" rtl="0" algn="l">
              <a:spcBef>
                <a:spcPts val="0"/>
              </a:spcBef>
              <a:spcAft>
                <a:spcPts val="0"/>
              </a:spcAft>
              <a:buClr>
                <a:srgbClr val="FFFFFF"/>
              </a:buClr>
              <a:buSzPts val="1200"/>
              <a:buNone/>
              <a:defRPr b="0" i="0" u="none" cap="none" strike="noStrike">
                <a:solidFill>
                  <a:srgbClr val="FFFFFF"/>
                </a:solidFill>
              </a:defRPr>
            </a:lvl9pPr>
          </a:lstStyle>
          <a:p/>
        </p:txBody>
      </p:sp>
      <p:sp>
        <p:nvSpPr>
          <p:cNvPr id="112" name="Google Shape;112;p13"/>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FFFFFF"/>
              </a:buClr>
              <a:buSzPts val="1200"/>
              <a:buNone/>
              <a:defRPr>
                <a:solidFill>
                  <a:srgbClr val="FFFFFF"/>
                </a:solidFill>
              </a:defRPr>
            </a:lvl1pPr>
            <a:lvl2pPr indent="0" lvl="1" marL="342900" marR="0" rtl="0" algn="l">
              <a:spcBef>
                <a:spcPts val="0"/>
              </a:spcBef>
              <a:spcAft>
                <a:spcPts val="0"/>
              </a:spcAft>
              <a:buClr>
                <a:srgbClr val="FFFFFF"/>
              </a:buClr>
              <a:buSzPts val="1200"/>
              <a:buNone/>
              <a:defRPr b="0" i="0" sz="1200" u="none" cap="none" strike="noStrike">
                <a:solidFill>
                  <a:srgbClr val="FFFFFF"/>
                </a:solidFill>
              </a:defRPr>
            </a:lvl2pPr>
            <a:lvl3pPr indent="0" lvl="2" marL="685800" marR="0" rtl="0" algn="l">
              <a:spcBef>
                <a:spcPts val="0"/>
              </a:spcBef>
              <a:spcAft>
                <a:spcPts val="0"/>
              </a:spcAft>
              <a:buClr>
                <a:srgbClr val="FFFFFF"/>
              </a:buClr>
              <a:buSzPts val="1200"/>
              <a:buNone/>
              <a:defRPr b="0" i="0" sz="1200" u="none" cap="none" strike="noStrike">
                <a:solidFill>
                  <a:srgbClr val="FFFFFF"/>
                </a:solidFill>
              </a:defRPr>
            </a:lvl3pPr>
            <a:lvl4pPr indent="0" lvl="3" marL="1028700" marR="0" rtl="0" algn="l">
              <a:spcBef>
                <a:spcPts val="0"/>
              </a:spcBef>
              <a:spcAft>
                <a:spcPts val="0"/>
              </a:spcAft>
              <a:buClr>
                <a:srgbClr val="FFFFFF"/>
              </a:buClr>
              <a:buSzPts val="1200"/>
              <a:buNone/>
              <a:defRPr b="0" i="0" sz="1200" u="none" cap="none" strike="noStrike">
                <a:solidFill>
                  <a:srgbClr val="FFFFFF"/>
                </a:solidFill>
              </a:defRPr>
            </a:lvl4pPr>
            <a:lvl5pPr indent="0" lvl="4" marL="1371600" marR="0" rtl="0" algn="l">
              <a:spcBef>
                <a:spcPts val="0"/>
              </a:spcBef>
              <a:spcAft>
                <a:spcPts val="0"/>
              </a:spcAft>
              <a:buClr>
                <a:srgbClr val="FFFFFF"/>
              </a:buClr>
              <a:buSzPts val="1200"/>
              <a:buNone/>
              <a:defRPr b="0" i="0" sz="1200" u="none" cap="none" strike="noStrike">
                <a:solidFill>
                  <a:srgbClr val="FFFFFF"/>
                </a:solidFill>
              </a:defRPr>
            </a:lvl5pPr>
            <a:lvl6pPr indent="0" lvl="5" marL="1714500" marR="0" rtl="0" algn="l">
              <a:spcBef>
                <a:spcPts val="0"/>
              </a:spcBef>
              <a:spcAft>
                <a:spcPts val="0"/>
              </a:spcAft>
              <a:buClr>
                <a:srgbClr val="FFFFFF"/>
              </a:buClr>
              <a:buSzPts val="1200"/>
              <a:buNone/>
              <a:defRPr b="0" i="0" sz="1200" u="none" cap="none" strike="noStrike">
                <a:solidFill>
                  <a:srgbClr val="FFFFFF"/>
                </a:solidFill>
              </a:defRPr>
            </a:lvl6pPr>
            <a:lvl7pPr indent="0" lvl="6" marL="2057400" marR="0" rtl="0" algn="l">
              <a:spcBef>
                <a:spcPts val="0"/>
              </a:spcBef>
              <a:spcAft>
                <a:spcPts val="0"/>
              </a:spcAft>
              <a:buClr>
                <a:srgbClr val="FFFFFF"/>
              </a:buClr>
              <a:buSzPts val="1200"/>
              <a:buNone/>
              <a:defRPr b="0" i="0" sz="1200" u="none" cap="none" strike="noStrike">
                <a:solidFill>
                  <a:srgbClr val="FFFFFF"/>
                </a:solidFill>
              </a:defRPr>
            </a:lvl7pPr>
            <a:lvl8pPr indent="0" lvl="7" marL="2400300" marR="0" rtl="0" algn="l">
              <a:spcBef>
                <a:spcPts val="0"/>
              </a:spcBef>
              <a:spcAft>
                <a:spcPts val="0"/>
              </a:spcAft>
              <a:buClr>
                <a:srgbClr val="FFFFFF"/>
              </a:buClr>
              <a:buSzPts val="1200"/>
              <a:buNone/>
              <a:defRPr b="0" i="0" sz="1200" u="none" cap="none" strike="noStrike">
                <a:solidFill>
                  <a:srgbClr val="FFFFFF"/>
                </a:solidFill>
              </a:defRPr>
            </a:lvl8pPr>
            <a:lvl9pPr indent="0" lvl="8" marL="2743200" marR="0" rtl="0" algn="l">
              <a:spcBef>
                <a:spcPts val="0"/>
              </a:spcBef>
              <a:spcAft>
                <a:spcPts val="0"/>
              </a:spcAft>
              <a:buClr>
                <a:srgbClr val="FFFFFF"/>
              </a:buClr>
              <a:buSzPts val="1200"/>
              <a:buNone/>
              <a:defRPr b="0" i="0" sz="1200" u="none" cap="none" strike="noStrike">
                <a:solidFill>
                  <a:srgbClr val="FFFFFF"/>
                </a:solidFill>
              </a:defRPr>
            </a:lvl9pPr>
          </a:lstStyle>
          <a:p/>
        </p:txBody>
      </p:sp>
      <p:sp>
        <p:nvSpPr>
          <p:cNvPr id="113" name="Google Shape;113;p13"/>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solidFill>
                  <a:srgbClr val="FFFFFF"/>
                </a:solidFill>
              </a:defRPr>
            </a:lvl1pPr>
            <a:lvl2pPr indent="0" lvl="1" marL="0" marR="0" rtl="0" algn="r">
              <a:spcBef>
                <a:spcPts val="0"/>
              </a:spcBef>
              <a:buNone/>
              <a:defRPr>
                <a:solidFill>
                  <a:srgbClr val="FFFFFF"/>
                </a:solidFill>
              </a:defRPr>
            </a:lvl2pPr>
            <a:lvl3pPr indent="0" lvl="2" marL="0" marR="0" rtl="0" algn="r">
              <a:spcBef>
                <a:spcPts val="0"/>
              </a:spcBef>
              <a:buNone/>
              <a:defRPr>
                <a:solidFill>
                  <a:srgbClr val="FFFFFF"/>
                </a:solidFill>
              </a:defRPr>
            </a:lvl3pPr>
            <a:lvl4pPr indent="0" lvl="3" marL="0" marR="0" rtl="0" algn="r">
              <a:spcBef>
                <a:spcPts val="0"/>
              </a:spcBef>
              <a:buNone/>
              <a:defRPr>
                <a:solidFill>
                  <a:srgbClr val="FFFFFF"/>
                </a:solidFill>
              </a:defRPr>
            </a:lvl4pPr>
            <a:lvl5pPr indent="0" lvl="4" marL="0" marR="0" rtl="0" algn="r">
              <a:spcBef>
                <a:spcPts val="0"/>
              </a:spcBef>
              <a:buNone/>
              <a:defRPr>
                <a:solidFill>
                  <a:srgbClr val="FFFFFF"/>
                </a:solidFill>
              </a:defRPr>
            </a:lvl5pPr>
            <a:lvl6pPr indent="0" lvl="5" marL="0" marR="0" rtl="0" algn="r">
              <a:spcBef>
                <a:spcPts val="0"/>
              </a:spcBef>
              <a:buNone/>
              <a:defRPr>
                <a:solidFill>
                  <a:srgbClr val="FFFFFF"/>
                </a:solidFill>
              </a:defRPr>
            </a:lvl6pPr>
            <a:lvl7pPr indent="0" lvl="6" marL="0" marR="0" rtl="0" algn="r">
              <a:spcBef>
                <a:spcPts val="0"/>
              </a:spcBef>
              <a:buNone/>
              <a:defRPr>
                <a:solidFill>
                  <a:srgbClr val="FFFFFF"/>
                </a:solidFill>
              </a:defRPr>
            </a:lvl7pPr>
            <a:lvl8pPr indent="0" lvl="7" marL="0" marR="0" rtl="0" algn="r">
              <a:spcBef>
                <a:spcPts val="0"/>
              </a:spcBef>
              <a:buNone/>
              <a:defRPr>
                <a:solidFill>
                  <a:srgbClr val="FFFFFF"/>
                </a:solidFill>
              </a:defRPr>
            </a:lvl8pPr>
            <a:lvl9pPr indent="0" lvl="8" marL="0" marR="0" rt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13"/>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lvl1pPr>
            <a:lvl2pPr indent="0" lvl="1" marL="0" marR="0" rtl="0" algn="r">
              <a:spcBef>
                <a:spcPts val="0"/>
              </a:spcBef>
              <a:buNone/>
              <a:defRPr/>
            </a:lvl2pPr>
            <a:lvl3pPr indent="0" lvl="2" marL="0" marR="0" rtl="0" algn="r">
              <a:spcBef>
                <a:spcPts val="0"/>
              </a:spcBef>
              <a:buNone/>
              <a:defRPr/>
            </a:lvl3pPr>
            <a:lvl4pPr indent="0" lvl="3" marL="0" marR="0" rtl="0" algn="r">
              <a:spcBef>
                <a:spcPts val="0"/>
              </a:spcBef>
              <a:buNone/>
              <a:defRPr/>
            </a:lvl4pPr>
            <a:lvl5pPr indent="0" lvl="4" marL="0" marR="0" rtl="0" algn="r">
              <a:spcBef>
                <a:spcPts val="0"/>
              </a:spcBef>
              <a:buNone/>
              <a:defRPr/>
            </a:lvl5pPr>
            <a:lvl6pPr indent="0" lvl="5" marL="0" marR="0" rtl="0" algn="r">
              <a:spcBef>
                <a:spcPts val="0"/>
              </a:spcBef>
              <a:buNone/>
              <a:defRPr/>
            </a:lvl6pPr>
            <a:lvl7pPr indent="0" lvl="6" marL="0" marR="0" rtl="0" algn="r">
              <a:spcBef>
                <a:spcPts val="0"/>
              </a:spcBef>
              <a:buNone/>
              <a:defRPr/>
            </a:lvl7pPr>
            <a:lvl8pPr indent="0" lvl="7" marL="0" marR="0" rtl="0" algn="r">
              <a:spcBef>
                <a:spcPts val="0"/>
              </a:spcBef>
              <a:buNone/>
              <a:defRPr/>
            </a:lvl8pPr>
            <a:lvl9pPr indent="0" lvl="8" marL="0" marR="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Slide">
  <p:cSld name="CUSTOM_2">
    <p:spTree>
      <p:nvGrpSpPr>
        <p:cNvPr id="115" name="Shape 115"/>
        <p:cNvGrpSpPr/>
        <p:nvPr/>
      </p:nvGrpSpPr>
      <p:grpSpPr>
        <a:xfrm>
          <a:off x="0" y="0"/>
          <a:ext cx="0" cy="0"/>
          <a:chOff x="0" y="0"/>
          <a:chExt cx="0" cy="0"/>
        </a:xfrm>
      </p:grpSpPr>
      <p:sp>
        <p:nvSpPr>
          <p:cNvPr id="116" name="Google Shape;116;p14"/>
          <p:cNvSpPr txBox="1"/>
          <p:nvPr>
            <p:ph type="title"/>
          </p:nvPr>
        </p:nvSpPr>
        <p:spPr>
          <a:xfrm>
            <a:off x="307181" y="293925"/>
            <a:ext cx="8071200" cy="501900"/>
          </a:xfrm>
          <a:prstGeom prst="rect">
            <a:avLst/>
          </a:prstGeom>
        </p:spPr>
        <p:txBody>
          <a:bodyPr anchorCtr="0" anchor="ctr" bIns="68575" lIns="68575" spcFirstLastPara="1" rIns="68575" wrap="square" tIns="68575">
            <a:noAutofit/>
          </a:bodyPr>
          <a:lstStyle>
            <a:lvl1pPr lvl="0" rtl="0">
              <a:spcBef>
                <a:spcPts val="0"/>
              </a:spcBef>
              <a:spcAft>
                <a:spcPts val="0"/>
              </a:spcAft>
              <a:buNone/>
              <a:defRPr b="1"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7" name="Google Shape;117;p14"/>
          <p:cNvSpPr txBox="1"/>
          <p:nvPr>
            <p:ph idx="1" type="body"/>
          </p:nvPr>
        </p:nvSpPr>
        <p:spPr>
          <a:xfrm>
            <a:off x="307181" y="795900"/>
            <a:ext cx="8071200" cy="703200"/>
          </a:xfrm>
          <a:prstGeom prst="rect">
            <a:avLst/>
          </a:prstGeom>
        </p:spPr>
        <p:txBody>
          <a:bodyPr anchorCtr="0" anchor="t" bIns="68575" lIns="68575" spcFirstLastPara="1" rIns="68575" wrap="square" tIns="68575">
            <a:noAutofit/>
          </a:bodyPr>
          <a:lstStyle>
            <a:lvl1pPr indent="-298450" lvl="0" marL="457200" rtl="0">
              <a:spcBef>
                <a:spcPts val="800"/>
              </a:spcBef>
              <a:spcAft>
                <a:spcPts val="0"/>
              </a:spcAft>
              <a:buSzPts val="1100"/>
              <a:buChar char="●"/>
              <a:defRPr sz="1100"/>
            </a:lvl1pPr>
            <a:lvl2pPr indent="-298450" lvl="1" marL="914400" rtl="0">
              <a:spcBef>
                <a:spcPts val="400"/>
              </a:spcBef>
              <a:spcAft>
                <a:spcPts val="0"/>
              </a:spcAft>
              <a:buSzPts val="1100"/>
              <a:buChar char="○"/>
              <a:defRPr sz="1100"/>
            </a:lvl2pPr>
            <a:lvl3pPr indent="-298450" lvl="2" marL="1371600" rtl="0">
              <a:spcBef>
                <a:spcPts val="400"/>
              </a:spcBef>
              <a:spcAft>
                <a:spcPts val="0"/>
              </a:spcAft>
              <a:buSzPts val="1100"/>
              <a:buChar char="■"/>
              <a:defRPr sz="1100"/>
            </a:lvl3pPr>
            <a:lvl4pPr indent="-298450" lvl="3" marL="1828800" rtl="0">
              <a:spcBef>
                <a:spcPts val="400"/>
              </a:spcBef>
              <a:spcAft>
                <a:spcPts val="0"/>
              </a:spcAft>
              <a:buSzPts val="1100"/>
              <a:buChar char="●"/>
              <a:defRPr sz="1100"/>
            </a:lvl4pPr>
            <a:lvl5pPr indent="-298450" lvl="4" marL="2286000" rtl="0">
              <a:spcBef>
                <a:spcPts val="400"/>
              </a:spcBef>
              <a:spcAft>
                <a:spcPts val="0"/>
              </a:spcAft>
              <a:buSzPts val="1100"/>
              <a:buChar char="○"/>
              <a:defRPr sz="1100"/>
            </a:lvl5pPr>
            <a:lvl6pPr indent="-298450" lvl="5" marL="2743200" rtl="0">
              <a:spcBef>
                <a:spcPts val="400"/>
              </a:spcBef>
              <a:spcAft>
                <a:spcPts val="0"/>
              </a:spcAft>
              <a:buSzPts val="1100"/>
              <a:buChar char="■"/>
              <a:defRPr sz="1100"/>
            </a:lvl6pPr>
            <a:lvl7pPr indent="-298450" lvl="6" marL="3200400" rtl="0">
              <a:spcBef>
                <a:spcPts val="400"/>
              </a:spcBef>
              <a:spcAft>
                <a:spcPts val="0"/>
              </a:spcAft>
              <a:buSzPts val="1100"/>
              <a:buChar char="●"/>
              <a:defRPr sz="1100"/>
            </a:lvl7pPr>
            <a:lvl8pPr indent="-298450" lvl="7" marL="3657600" rtl="0">
              <a:spcBef>
                <a:spcPts val="400"/>
              </a:spcBef>
              <a:spcAft>
                <a:spcPts val="0"/>
              </a:spcAft>
              <a:buSzPts val="1100"/>
              <a:buChar char="○"/>
              <a:defRPr sz="1100"/>
            </a:lvl8pPr>
            <a:lvl9pPr indent="-298450" lvl="8" marL="4114800" rtl="0">
              <a:spcBef>
                <a:spcPts val="400"/>
              </a:spcBef>
              <a:spcAft>
                <a:spcPts val="0"/>
              </a:spcAft>
              <a:buSzPts val="1100"/>
              <a:buChar char="■"/>
              <a:defRPr sz="1100"/>
            </a:lvl9pPr>
          </a:lstStyle>
          <a:p/>
        </p:txBody>
      </p:sp>
      <p:sp>
        <p:nvSpPr>
          <p:cNvPr id="118" name="Google Shape;118;p14"/>
          <p:cNvSpPr txBox="1"/>
          <p:nvPr>
            <p:ph idx="2" type="title"/>
          </p:nvPr>
        </p:nvSpPr>
        <p:spPr>
          <a:xfrm>
            <a:off x="371250" y="2668556"/>
            <a:ext cx="8071200" cy="501900"/>
          </a:xfrm>
          <a:prstGeom prst="rect">
            <a:avLst/>
          </a:prstGeom>
        </p:spPr>
        <p:txBody>
          <a:bodyPr anchorCtr="0" anchor="ctr" bIns="68575" lIns="68575" spcFirstLastPara="1" rIns="68575" wrap="square" tIns="68575">
            <a:noAutofit/>
          </a:bodyPr>
          <a:lstStyle>
            <a:lvl1pPr lvl="0" rtl="0">
              <a:spcBef>
                <a:spcPts val="0"/>
              </a:spcBef>
              <a:spcAft>
                <a:spcPts val="0"/>
              </a:spcAft>
              <a:buNone/>
              <a:defRPr b="1"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9" name="Google Shape;119;p14"/>
          <p:cNvSpPr txBox="1"/>
          <p:nvPr>
            <p:ph idx="3" type="body"/>
          </p:nvPr>
        </p:nvSpPr>
        <p:spPr>
          <a:xfrm>
            <a:off x="371250" y="3170531"/>
            <a:ext cx="8071200" cy="703200"/>
          </a:xfrm>
          <a:prstGeom prst="rect">
            <a:avLst/>
          </a:prstGeom>
        </p:spPr>
        <p:txBody>
          <a:bodyPr anchorCtr="0" anchor="t" bIns="68575" lIns="68575" spcFirstLastPara="1" rIns="68575" wrap="square" tIns="68575">
            <a:noAutofit/>
          </a:bodyPr>
          <a:lstStyle>
            <a:lvl1pPr indent="-298450" lvl="0" marL="457200" rtl="0">
              <a:spcBef>
                <a:spcPts val="800"/>
              </a:spcBef>
              <a:spcAft>
                <a:spcPts val="0"/>
              </a:spcAft>
              <a:buSzPts val="1100"/>
              <a:buChar char="●"/>
              <a:defRPr sz="1100"/>
            </a:lvl1pPr>
            <a:lvl2pPr indent="-298450" lvl="1" marL="914400" rtl="0">
              <a:spcBef>
                <a:spcPts val="400"/>
              </a:spcBef>
              <a:spcAft>
                <a:spcPts val="0"/>
              </a:spcAft>
              <a:buSzPts val="1100"/>
              <a:buChar char="○"/>
              <a:defRPr sz="1100"/>
            </a:lvl2pPr>
            <a:lvl3pPr indent="-298450" lvl="2" marL="1371600" rtl="0">
              <a:spcBef>
                <a:spcPts val="400"/>
              </a:spcBef>
              <a:spcAft>
                <a:spcPts val="0"/>
              </a:spcAft>
              <a:buSzPts val="1100"/>
              <a:buChar char="■"/>
              <a:defRPr sz="1100"/>
            </a:lvl3pPr>
            <a:lvl4pPr indent="-298450" lvl="3" marL="1828800" rtl="0">
              <a:spcBef>
                <a:spcPts val="400"/>
              </a:spcBef>
              <a:spcAft>
                <a:spcPts val="0"/>
              </a:spcAft>
              <a:buSzPts val="1100"/>
              <a:buChar char="●"/>
              <a:defRPr sz="1100"/>
            </a:lvl4pPr>
            <a:lvl5pPr indent="-298450" lvl="4" marL="2286000" rtl="0">
              <a:spcBef>
                <a:spcPts val="400"/>
              </a:spcBef>
              <a:spcAft>
                <a:spcPts val="0"/>
              </a:spcAft>
              <a:buSzPts val="1100"/>
              <a:buChar char="○"/>
              <a:defRPr sz="1100"/>
            </a:lvl5pPr>
            <a:lvl6pPr indent="-298450" lvl="5" marL="2743200" rtl="0">
              <a:spcBef>
                <a:spcPts val="400"/>
              </a:spcBef>
              <a:spcAft>
                <a:spcPts val="0"/>
              </a:spcAft>
              <a:buSzPts val="1100"/>
              <a:buChar char="■"/>
              <a:defRPr sz="1100"/>
            </a:lvl6pPr>
            <a:lvl7pPr indent="-298450" lvl="6" marL="3200400" rtl="0">
              <a:spcBef>
                <a:spcPts val="400"/>
              </a:spcBef>
              <a:spcAft>
                <a:spcPts val="0"/>
              </a:spcAft>
              <a:buSzPts val="1100"/>
              <a:buChar char="●"/>
              <a:defRPr sz="1100"/>
            </a:lvl7pPr>
            <a:lvl8pPr indent="-298450" lvl="7" marL="3657600" rtl="0">
              <a:spcBef>
                <a:spcPts val="400"/>
              </a:spcBef>
              <a:spcAft>
                <a:spcPts val="0"/>
              </a:spcAft>
              <a:buSzPts val="1100"/>
              <a:buChar char="○"/>
              <a:defRPr sz="1100"/>
            </a:lvl8pPr>
            <a:lvl9pPr indent="-298450" lvl="8" marL="4114800" rtl="0">
              <a:spcBef>
                <a:spcPts val="400"/>
              </a:spcBef>
              <a:spcAft>
                <a:spcPts val="0"/>
              </a:spcAft>
              <a:buSzPts val="1100"/>
              <a:buChar char="■"/>
              <a:defRPr sz="1100"/>
            </a:lvl9pPr>
          </a:lstStyle>
          <a:p/>
        </p:txBody>
      </p:sp>
      <p:sp>
        <p:nvSpPr>
          <p:cNvPr id="120" name="Google Shape;120;p14"/>
          <p:cNvSpPr txBox="1"/>
          <p:nvPr>
            <p:ph idx="12" type="sldNum"/>
          </p:nvPr>
        </p:nvSpPr>
        <p:spPr>
          <a:xfrm>
            <a:off x="8566375" y="4648650"/>
            <a:ext cx="387000" cy="213600"/>
          </a:xfrm>
          <a:prstGeom prst="rect">
            <a:avLst/>
          </a:prstGeom>
        </p:spPr>
        <p:txBody>
          <a:bodyPr anchorCtr="0" anchor="t" bIns="34275" lIns="68575" spcFirstLastPara="1" rIns="68575" wrap="square" tIns="34275">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3">
    <p:spTree>
      <p:nvGrpSpPr>
        <p:cNvPr id="121" name="Shape 121"/>
        <p:cNvGrpSpPr/>
        <p:nvPr/>
      </p:nvGrpSpPr>
      <p:grpSpPr>
        <a:xfrm>
          <a:off x="0" y="0"/>
          <a:ext cx="0" cy="0"/>
          <a:chOff x="0" y="0"/>
          <a:chExt cx="0" cy="0"/>
        </a:xfrm>
      </p:grpSpPr>
      <p:sp>
        <p:nvSpPr>
          <p:cNvPr id="122" name="Google Shape;122;p15"/>
          <p:cNvSpPr txBox="1"/>
          <p:nvPr>
            <p:ph type="title"/>
          </p:nvPr>
        </p:nvSpPr>
        <p:spPr>
          <a:xfrm>
            <a:off x="628650" y="659719"/>
            <a:ext cx="7886700" cy="693000"/>
          </a:xfrm>
          <a:prstGeom prst="rect">
            <a:avLst/>
          </a:prstGeom>
        </p:spPr>
        <p:txBody>
          <a:bodyPr anchorCtr="0" anchor="t" bIns="68575" lIns="68575" spcFirstLastPara="1" rIns="68575" wrap="square" tIns="68575">
            <a:noAutofit/>
          </a:bodyPr>
          <a:lstStyle>
            <a:lvl1pPr lvl="0">
              <a:spcBef>
                <a:spcPts val="0"/>
              </a:spcBef>
              <a:spcAft>
                <a:spcPts val="0"/>
              </a:spcAft>
              <a:buSzPts val="3600"/>
              <a:buNone/>
              <a:defRPr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3" name="Google Shape;123;p15"/>
          <p:cNvSpPr txBox="1"/>
          <p:nvPr>
            <p:ph idx="12" type="sldNum"/>
          </p:nvPr>
        </p:nvSpPr>
        <p:spPr>
          <a:xfrm>
            <a:off x="8664376" y="4736775"/>
            <a:ext cx="305100" cy="183600"/>
          </a:xfrm>
          <a:prstGeom prst="rect">
            <a:avLst/>
          </a:prstGeom>
        </p:spPr>
        <p:txBody>
          <a:bodyPr anchorCtr="0" anchor="ctr" bIns="34275" lIns="68575" spcFirstLastPara="1" rIns="68575" wrap="square" tIns="34275">
            <a:noAutofit/>
          </a:bodyPr>
          <a:lstStyle>
            <a:lvl1pPr lvl="0">
              <a:buClr>
                <a:srgbClr val="000000"/>
              </a:buClr>
              <a:buFont typeface="Arial"/>
              <a:buNone/>
              <a:defRPr/>
            </a:lvl1pPr>
            <a:lvl2pPr lvl="1">
              <a:buClr>
                <a:srgbClr val="000000"/>
              </a:buClr>
              <a:buFont typeface="Arial"/>
              <a:buNone/>
              <a:defRPr/>
            </a:lvl2pPr>
            <a:lvl3pPr lvl="2">
              <a:buClr>
                <a:srgbClr val="000000"/>
              </a:buClr>
              <a:buFont typeface="Arial"/>
              <a:buNone/>
              <a:defRPr/>
            </a:lvl3pPr>
            <a:lvl4pPr lvl="3">
              <a:buClr>
                <a:srgbClr val="000000"/>
              </a:buClr>
              <a:buFont typeface="Arial"/>
              <a:buNone/>
              <a:defRPr/>
            </a:lvl4pPr>
            <a:lvl5pPr lvl="4">
              <a:buClr>
                <a:srgbClr val="000000"/>
              </a:buClr>
              <a:buFont typeface="Arial"/>
              <a:buNone/>
              <a:defRPr/>
            </a:lvl5pPr>
            <a:lvl6pPr lvl="5">
              <a:buClr>
                <a:srgbClr val="000000"/>
              </a:buClr>
              <a:buFont typeface="Arial"/>
              <a:buNone/>
              <a:defRPr/>
            </a:lvl6pPr>
            <a:lvl7pPr lvl="6">
              <a:buClr>
                <a:srgbClr val="000000"/>
              </a:buClr>
              <a:buFont typeface="Arial"/>
              <a:buNone/>
              <a:defRPr/>
            </a:lvl7pPr>
            <a:lvl8pPr lvl="7">
              <a:buClr>
                <a:srgbClr val="000000"/>
              </a:buClr>
              <a:buFont typeface="Arial"/>
              <a:buNone/>
              <a:defRPr/>
            </a:lvl8pPr>
            <a:lvl9pPr lvl="8">
              <a:buClr>
                <a:srgbClr val="000000"/>
              </a:buClr>
              <a:buFont typeface="Arial"/>
              <a:buNone/>
              <a:defRPr/>
            </a:lvl9pPr>
          </a:lstStyle>
          <a:p>
            <a:pPr indent="0" lvl="0" marL="0" rtl="0" algn="r">
              <a:spcBef>
                <a:spcPts val="0"/>
              </a:spcBef>
              <a:spcAft>
                <a:spcPts val="0"/>
              </a:spcAft>
              <a:buNone/>
            </a:pPr>
            <a:fld id="{00000000-1234-1234-1234-123412341234}" type="slidenum">
              <a:rPr lang="en"/>
              <a:t>‹#›</a:t>
            </a:fld>
            <a:endParaRPr/>
          </a:p>
        </p:txBody>
      </p:sp>
      <p:grpSp>
        <p:nvGrpSpPr>
          <p:cNvPr id="124" name="Google Shape;124;p15"/>
          <p:cNvGrpSpPr/>
          <p:nvPr/>
        </p:nvGrpSpPr>
        <p:grpSpPr>
          <a:xfrm>
            <a:off x="340825" y="2850496"/>
            <a:ext cx="8208800" cy="1711454"/>
            <a:chOff x="272025" y="3147221"/>
            <a:chExt cx="8208800" cy="1711454"/>
          </a:xfrm>
        </p:grpSpPr>
        <p:sp>
          <p:nvSpPr>
            <p:cNvPr id="125" name="Google Shape;125;p15"/>
            <p:cNvSpPr txBox="1"/>
            <p:nvPr/>
          </p:nvSpPr>
          <p:spPr>
            <a:xfrm>
              <a:off x="409625" y="3147221"/>
              <a:ext cx="8071200" cy="1190700"/>
            </a:xfrm>
            <a:prstGeom prst="rect">
              <a:avLst/>
            </a:prstGeom>
            <a:noFill/>
            <a:ln>
              <a:noFill/>
            </a:ln>
          </p:spPr>
          <p:txBody>
            <a:bodyPr anchorCtr="0" anchor="t" bIns="68575" lIns="68575" spcFirstLastPara="1" rIns="68575" wrap="square" tIns="68575">
              <a:noAutofit/>
            </a:bodyPr>
            <a:lstStyle/>
            <a:p>
              <a:pPr indent="0" lvl="0" marL="0" rtl="0" algn="ctr">
                <a:lnSpc>
                  <a:spcPct val="90000"/>
                </a:lnSpc>
                <a:spcBef>
                  <a:spcPts val="800"/>
                </a:spcBef>
                <a:spcAft>
                  <a:spcPts val="0"/>
                </a:spcAft>
                <a:buNone/>
              </a:pPr>
              <a:r>
                <a:rPr b="1" lang="en" sz="1700">
                  <a:solidFill>
                    <a:srgbClr val="000000"/>
                  </a:solidFill>
                  <a:latin typeface="Helvetica Neue"/>
                  <a:ea typeface="Helvetica Neue"/>
                  <a:cs typeface="Helvetica Neue"/>
                  <a:sym typeface="Helvetica Neue"/>
                </a:rPr>
                <a:t>Follow us on        Facebook </a:t>
              </a:r>
              <a:r>
                <a:rPr b="1" lang="en" sz="1700" u="sng">
                  <a:solidFill>
                    <a:srgbClr val="0563C1"/>
                  </a:solidFill>
                  <a:latin typeface="Helvetica Neue"/>
                  <a:ea typeface="Helvetica Neue"/>
                  <a:cs typeface="Helvetica Neue"/>
                  <a:sym typeface="Helvetica Neue"/>
                  <a:hlinkClick r:id="rId2">
                    <a:extLst>
                      <a:ext uri="{A12FA001-AC4F-418D-AE19-62706E023703}">
                        <ahyp:hlinkClr val="tx"/>
                      </a:ext>
                    </a:extLst>
                  </a:hlinkClick>
                </a:rPr>
                <a:t>https://www.facebook.com/cetei.tiss/</a:t>
              </a:r>
              <a:endParaRPr b="1" sz="1700">
                <a:solidFill>
                  <a:srgbClr val="000000"/>
                </a:solidFill>
                <a:latin typeface="Helvetica Neue"/>
                <a:ea typeface="Helvetica Neue"/>
                <a:cs typeface="Helvetica Neue"/>
                <a:sym typeface="Helvetica Neue"/>
              </a:endParaRPr>
            </a:p>
            <a:p>
              <a:pPr indent="0" lvl="0" marL="0" rtl="0" algn="ctr">
                <a:lnSpc>
                  <a:spcPct val="90000"/>
                </a:lnSpc>
                <a:spcBef>
                  <a:spcPts val="800"/>
                </a:spcBef>
                <a:spcAft>
                  <a:spcPts val="0"/>
                </a:spcAft>
                <a:buNone/>
              </a:pPr>
              <a:r>
                <a:rPr b="1" lang="en" sz="1700">
                  <a:solidFill>
                    <a:srgbClr val="000000"/>
                  </a:solidFill>
                  <a:latin typeface="Helvetica Neue"/>
                  <a:ea typeface="Helvetica Neue"/>
                  <a:cs typeface="Helvetica Neue"/>
                  <a:sym typeface="Helvetica Neue"/>
                </a:rPr>
                <a:t>Twitter and        Instagram Handle:  </a:t>
              </a:r>
              <a:r>
                <a:rPr b="1" lang="en" sz="2200">
                  <a:solidFill>
                    <a:srgbClr val="4472C4"/>
                  </a:solidFill>
                  <a:latin typeface="Helvetica Neue"/>
                  <a:ea typeface="Helvetica Neue"/>
                  <a:cs typeface="Helvetica Neue"/>
                  <a:sym typeface="Helvetica Neue"/>
                </a:rPr>
                <a:t>@cetei</a:t>
              </a:r>
              <a:r>
                <a:rPr b="1" lang="en" sz="2200">
                  <a:solidFill>
                    <a:srgbClr val="0563C1"/>
                  </a:solidFill>
                  <a:latin typeface="Helvetica Neue"/>
                  <a:ea typeface="Helvetica Neue"/>
                  <a:cs typeface="Helvetica Neue"/>
                  <a:sym typeface="Helvetica Neue"/>
                </a:rPr>
                <a:t>_</a:t>
              </a:r>
              <a:r>
                <a:rPr b="1" lang="en" sz="2200">
                  <a:solidFill>
                    <a:srgbClr val="4472C4"/>
                  </a:solidFill>
                  <a:latin typeface="Helvetica Neue"/>
                  <a:ea typeface="Helvetica Neue"/>
                  <a:cs typeface="Helvetica Neue"/>
                  <a:sym typeface="Helvetica Neue"/>
                </a:rPr>
                <a:t>tiss</a:t>
              </a:r>
              <a:r>
                <a:rPr b="1" lang="en" sz="2200">
                  <a:solidFill>
                    <a:srgbClr val="000000"/>
                  </a:solidFill>
                  <a:latin typeface="Helvetica Neue"/>
                  <a:ea typeface="Helvetica Neue"/>
                  <a:cs typeface="Helvetica Neue"/>
                  <a:sym typeface="Helvetica Neue"/>
                </a:rPr>
                <a:t> </a:t>
              </a:r>
              <a:endParaRPr b="1" sz="2200">
                <a:solidFill>
                  <a:srgbClr val="000000"/>
                </a:solidFill>
                <a:latin typeface="Helvetica Neue"/>
                <a:ea typeface="Helvetica Neue"/>
                <a:cs typeface="Helvetica Neue"/>
                <a:sym typeface="Helvetica Neue"/>
              </a:endParaRPr>
            </a:p>
            <a:p>
              <a:pPr indent="0" lvl="0" marL="0" rtl="0" algn="ctr">
                <a:lnSpc>
                  <a:spcPct val="90000"/>
                </a:lnSpc>
                <a:spcBef>
                  <a:spcPts val="800"/>
                </a:spcBef>
                <a:spcAft>
                  <a:spcPts val="0"/>
                </a:spcAft>
                <a:buNone/>
              </a:pPr>
              <a:r>
                <a:rPr b="1" lang="en" sz="1700">
                  <a:solidFill>
                    <a:srgbClr val="000000"/>
                  </a:solidFill>
                  <a:latin typeface="Helvetica Neue"/>
                  <a:ea typeface="Helvetica Neue"/>
                  <a:cs typeface="Helvetica Neue"/>
                  <a:sym typeface="Helvetica Neue"/>
                </a:rPr>
                <a:t>     </a:t>
              </a:r>
              <a:r>
                <a:rPr b="1" lang="en" sz="1700" u="sng">
                  <a:solidFill>
                    <a:srgbClr val="0563C1"/>
                  </a:solidFill>
                  <a:latin typeface="Helvetica Neue"/>
                  <a:ea typeface="Helvetica Neue"/>
                  <a:cs typeface="Helvetica Neue"/>
                  <a:sym typeface="Helvetica Neue"/>
                  <a:hlinkClick r:id="rId3">
                    <a:extLst>
                      <a:ext uri="{A12FA001-AC4F-418D-AE19-62706E023703}">
                        <ahyp:hlinkClr val="tx"/>
                      </a:ext>
                    </a:extLst>
                  </a:hlinkClick>
                </a:rPr>
                <a:t>https://www.youtube.com/c/CETEITISS/</a:t>
              </a:r>
              <a:r>
                <a:rPr b="1" lang="en" sz="1700">
                  <a:latin typeface="Helvetica Neue"/>
                  <a:ea typeface="Helvetica Neue"/>
                  <a:cs typeface="Helvetica Neue"/>
                  <a:sym typeface="Helvetica Neue"/>
                </a:rPr>
                <a:t> </a:t>
              </a:r>
              <a:endParaRPr b="1" sz="1700">
                <a:latin typeface="Helvetica Neue"/>
                <a:ea typeface="Helvetica Neue"/>
                <a:cs typeface="Helvetica Neue"/>
                <a:sym typeface="Helvetica Neue"/>
              </a:endParaRPr>
            </a:p>
            <a:p>
              <a:pPr indent="0" lvl="0" marL="0" rtl="0" algn="l">
                <a:lnSpc>
                  <a:spcPct val="90000"/>
                </a:lnSpc>
                <a:spcBef>
                  <a:spcPts val="800"/>
                </a:spcBef>
                <a:spcAft>
                  <a:spcPts val="0"/>
                </a:spcAft>
                <a:buNone/>
              </a:pPr>
              <a:r>
                <a:t/>
              </a:r>
              <a:endParaRPr b="1" sz="1700">
                <a:latin typeface="Helvetica Neue"/>
                <a:ea typeface="Helvetica Neue"/>
                <a:cs typeface="Helvetica Neue"/>
                <a:sym typeface="Helvetica Neue"/>
              </a:endParaRPr>
            </a:p>
          </p:txBody>
        </p:sp>
        <p:pic>
          <p:nvPicPr>
            <p:cNvPr id="126" name="Google Shape;126;p15"/>
            <p:cNvPicPr preferRelativeResize="0"/>
            <p:nvPr/>
          </p:nvPicPr>
          <p:blipFill>
            <a:blip r:embed="rId4">
              <a:alphaModFix/>
            </a:blip>
            <a:stretch>
              <a:fillRect/>
            </a:stretch>
          </p:blipFill>
          <p:spPr>
            <a:xfrm>
              <a:off x="2398300" y="3214500"/>
              <a:ext cx="387000" cy="387000"/>
            </a:xfrm>
            <a:prstGeom prst="rect">
              <a:avLst/>
            </a:prstGeom>
            <a:noFill/>
            <a:ln>
              <a:noFill/>
            </a:ln>
          </p:spPr>
        </p:pic>
        <p:pic>
          <p:nvPicPr>
            <p:cNvPr id="127" name="Google Shape;127;p15"/>
            <p:cNvPicPr preferRelativeResize="0"/>
            <p:nvPr/>
          </p:nvPicPr>
          <p:blipFill>
            <a:blip r:embed="rId5">
              <a:alphaModFix/>
            </a:blip>
            <a:stretch>
              <a:fillRect/>
            </a:stretch>
          </p:blipFill>
          <p:spPr>
            <a:xfrm>
              <a:off x="1504575" y="3658888"/>
              <a:ext cx="331025" cy="269012"/>
            </a:xfrm>
            <a:prstGeom prst="rect">
              <a:avLst/>
            </a:prstGeom>
            <a:noFill/>
            <a:ln>
              <a:noFill/>
            </a:ln>
          </p:spPr>
        </p:pic>
        <p:pic>
          <p:nvPicPr>
            <p:cNvPr id="128" name="Google Shape;128;p15"/>
            <p:cNvPicPr preferRelativeResize="0"/>
            <p:nvPr/>
          </p:nvPicPr>
          <p:blipFill>
            <a:blip r:embed="rId6">
              <a:alphaModFix/>
            </a:blip>
            <a:stretch>
              <a:fillRect/>
            </a:stretch>
          </p:blipFill>
          <p:spPr>
            <a:xfrm>
              <a:off x="3079325" y="3601498"/>
              <a:ext cx="387000" cy="383791"/>
            </a:xfrm>
            <a:prstGeom prst="rect">
              <a:avLst/>
            </a:prstGeom>
            <a:noFill/>
            <a:ln>
              <a:noFill/>
            </a:ln>
          </p:spPr>
        </p:pic>
        <p:pic>
          <p:nvPicPr>
            <p:cNvPr id="129" name="Google Shape;129;p15"/>
            <p:cNvPicPr preferRelativeResize="0"/>
            <p:nvPr/>
          </p:nvPicPr>
          <p:blipFill>
            <a:blip r:embed="rId7">
              <a:alphaModFix/>
            </a:blip>
            <a:stretch>
              <a:fillRect/>
            </a:stretch>
          </p:blipFill>
          <p:spPr>
            <a:xfrm>
              <a:off x="1996348" y="3985300"/>
              <a:ext cx="470275" cy="331032"/>
            </a:xfrm>
            <a:prstGeom prst="rect">
              <a:avLst/>
            </a:prstGeom>
            <a:noFill/>
            <a:ln>
              <a:noFill/>
            </a:ln>
          </p:spPr>
        </p:pic>
        <p:grpSp>
          <p:nvGrpSpPr>
            <p:cNvPr id="130" name="Google Shape;130;p15"/>
            <p:cNvGrpSpPr/>
            <p:nvPr/>
          </p:nvGrpSpPr>
          <p:grpSpPr>
            <a:xfrm>
              <a:off x="4333845" y="4387325"/>
              <a:ext cx="4061489" cy="446400"/>
              <a:chOff x="2740799" y="4459275"/>
              <a:chExt cx="3956638" cy="446400"/>
            </a:xfrm>
          </p:grpSpPr>
          <p:pic>
            <p:nvPicPr>
              <p:cNvPr id="131" name="Google Shape;131;p15"/>
              <p:cNvPicPr preferRelativeResize="0"/>
              <p:nvPr/>
            </p:nvPicPr>
            <p:blipFill rotWithShape="1">
              <a:blip r:embed="rId8">
                <a:alphaModFix/>
              </a:blip>
              <a:srcRect b="31007" l="12946" r="12864" t="31011"/>
              <a:stretch/>
            </p:blipFill>
            <p:spPr>
              <a:xfrm>
                <a:off x="2740799" y="4459283"/>
                <a:ext cx="1082643" cy="387001"/>
              </a:xfrm>
              <a:prstGeom prst="rect">
                <a:avLst/>
              </a:prstGeom>
              <a:noFill/>
              <a:ln>
                <a:noFill/>
              </a:ln>
            </p:spPr>
          </p:pic>
          <p:sp>
            <p:nvSpPr>
              <p:cNvPr id="132" name="Google Shape;132;p15"/>
              <p:cNvSpPr txBox="1"/>
              <p:nvPr/>
            </p:nvSpPr>
            <p:spPr>
              <a:xfrm>
                <a:off x="3823436" y="4459275"/>
                <a:ext cx="28740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1B786E"/>
                    </a:solidFill>
                    <a:latin typeface="Helvetica Neue"/>
                    <a:ea typeface="Helvetica Neue"/>
                    <a:cs typeface="Helvetica Neue"/>
                    <a:sym typeface="Helvetica Neue"/>
                  </a:rPr>
                  <a:t>https://www.tissx.tiss.edu</a:t>
                </a:r>
                <a:endParaRPr b="1" sz="1700">
                  <a:solidFill>
                    <a:srgbClr val="1B786E"/>
                  </a:solidFill>
                  <a:latin typeface="Helvetica Neue"/>
                  <a:ea typeface="Helvetica Neue"/>
                  <a:cs typeface="Helvetica Neue"/>
                  <a:sym typeface="Helvetica Neue"/>
                </a:endParaRPr>
              </a:p>
            </p:txBody>
          </p:sp>
        </p:grpSp>
        <p:pic>
          <p:nvPicPr>
            <p:cNvPr id="133" name="Google Shape;133;p15"/>
            <p:cNvPicPr preferRelativeResize="0"/>
            <p:nvPr/>
          </p:nvPicPr>
          <p:blipFill>
            <a:blip r:embed="rId9">
              <a:alphaModFix/>
            </a:blip>
            <a:stretch>
              <a:fillRect/>
            </a:stretch>
          </p:blipFill>
          <p:spPr>
            <a:xfrm>
              <a:off x="272025" y="4302975"/>
              <a:ext cx="1641619" cy="555700"/>
            </a:xfrm>
            <a:prstGeom prst="rect">
              <a:avLst/>
            </a:prstGeom>
            <a:noFill/>
            <a:ln>
              <a:noFill/>
            </a:ln>
          </p:spPr>
        </p:pic>
        <p:sp>
          <p:nvSpPr>
            <p:cNvPr id="134" name="Google Shape;134;p15"/>
            <p:cNvSpPr txBox="1"/>
            <p:nvPr/>
          </p:nvSpPr>
          <p:spPr>
            <a:xfrm>
              <a:off x="1811450" y="4387325"/>
              <a:ext cx="2522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rgbClr val="AF0072"/>
                  </a:solidFill>
                  <a:latin typeface="Helvetica Neue"/>
                  <a:ea typeface="Helvetica Neue"/>
                  <a:cs typeface="Helvetica Neue"/>
                  <a:sym typeface="Helvetica Neue"/>
                </a:rPr>
                <a:t>https://clixoer.tiss.edu</a:t>
              </a:r>
              <a:endParaRPr b="1" sz="1700">
                <a:solidFill>
                  <a:srgbClr val="AF0072"/>
                </a:solidFill>
                <a:latin typeface="Helvetica Neue"/>
                <a:ea typeface="Helvetica Neue"/>
                <a:cs typeface="Helvetica Neue"/>
                <a:sym typeface="Helvetica Neue"/>
              </a:endParaRPr>
            </a:p>
          </p:txBody>
        </p:sp>
      </p:grpSp>
      <p:sp>
        <p:nvSpPr>
          <p:cNvPr id="135" name="Google Shape;135;p15"/>
          <p:cNvSpPr txBox="1"/>
          <p:nvPr>
            <p:ph idx="1" type="body"/>
          </p:nvPr>
        </p:nvSpPr>
        <p:spPr>
          <a:xfrm>
            <a:off x="789300" y="1426575"/>
            <a:ext cx="7565400" cy="876900"/>
          </a:xfrm>
          <a:prstGeom prst="rect">
            <a:avLst/>
          </a:prstGeom>
        </p:spPr>
        <p:txBody>
          <a:bodyPr anchorCtr="0" anchor="t" bIns="68575" lIns="68575" spcFirstLastPara="1" rIns="68575" wrap="square" tIns="68575">
            <a:noAutofit/>
          </a:bodyPr>
          <a:lstStyle>
            <a:lvl1pPr indent="-317500" lvl="0" marL="457200">
              <a:spcBef>
                <a:spcPts val="800"/>
              </a:spcBef>
              <a:spcAft>
                <a:spcPts val="0"/>
              </a:spcAft>
              <a:buSzPts val="1400"/>
              <a:buFont typeface="Bree Serif"/>
              <a:buChar char="●"/>
              <a:defRPr i="1" sz="1400">
                <a:latin typeface="Bree Serif"/>
                <a:ea typeface="Bree Serif"/>
                <a:cs typeface="Bree Serif"/>
                <a:sym typeface="Bree Serif"/>
              </a:defRPr>
            </a:lvl1pPr>
            <a:lvl2pPr indent="-317500" lvl="1" marL="914400">
              <a:spcBef>
                <a:spcPts val="400"/>
              </a:spcBef>
              <a:spcAft>
                <a:spcPts val="0"/>
              </a:spcAft>
              <a:buSzPts val="1400"/>
              <a:buFont typeface="Bree Serif"/>
              <a:buChar char="○"/>
              <a:defRPr i="1" sz="1400">
                <a:latin typeface="Bree Serif"/>
                <a:ea typeface="Bree Serif"/>
                <a:cs typeface="Bree Serif"/>
                <a:sym typeface="Bree Serif"/>
              </a:defRPr>
            </a:lvl2pPr>
            <a:lvl3pPr indent="-317500" lvl="2" marL="1371600">
              <a:spcBef>
                <a:spcPts val="400"/>
              </a:spcBef>
              <a:spcAft>
                <a:spcPts val="0"/>
              </a:spcAft>
              <a:buSzPts val="1400"/>
              <a:buFont typeface="Bree Serif"/>
              <a:buChar char="■"/>
              <a:defRPr i="1">
                <a:latin typeface="Bree Serif"/>
                <a:ea typeface="Bree Serif"/>
                <a:cs typeface="Bree Serif"/>
                <a:sym typeface="Bree Serif"/>
              </a:defRPr>
            </a:lvl3pPr>
            <a:lvl4pPr indent="-317500" lvl="3" marL="1828800">
              <a:spcBef>
                <a:spcPts val="400"/>
              </a:spcBef>
              <a:spcAft>
                <a:spcPts val="0"/>
              </a:spcAft>
              <a:buSzPts val="1400"/>
              <a:buFont typeface="Bree Serif"/>
              <a:buChar char="●"/>
              <a:defRPr i="1">
                <a:latin typeface="Bree Serif"/>
                <a:ea typeface="Bree Serif"/>
                <a:cs typeface="Bree Serif"/>
                <a:sym typeface="Bree Serif"/>
              </a:defRPr>
            </a:lvl4pPr>
            <a:lvl5pPr indent="-317500" lvl="4" marL="2286000">
              <a:spcBef>
                <a:spcPts val="400"/>
              </a:spcBef>
              <a:spcAft>
                <a:spcPts val="0"/>
              </a:spcAft>
              <a:buSzPts val="1400"/>
              <a:buFont typeface="Bree Serif"/>
              <a:buChar char="○"/>
              <a:defRPr i="1" sz="1400">
                <a:latin typeface="Bree Serif"/>
                <a:ea typeface="Bree Serif"/>
                <a:cs typeface="Bree Serif"/>
                <a:sym typeface="Bree Serif"/>
              </a:defRPr>
            </a:lvl5pPr>
            <a:lvl6pPr indent="-317500" lvl="5" marL="2743200">
              <a:spcBef>
                <a:spcPts val="400"/>
              </a:spcBef>
              <a:spcAft>
                <a:spcPts val="0"/>
              </a:spcAft>
              <a:buSzPts val="1400"/>
              <a:buFont typeface="Bree Serif"/>
              <a:buChar char="■"/>
              <a:defRPr i="1" sz="1400">
                <a:latin typeface="Bree Serif"/>
                <a:ea typeface="Bree Serif"/>
                <a:cs typeface="Bree Serif"/>
                <a:sym typeface="Bree Serif"/>
              </a:defRPr>
            </a:lvl6pPr>
            <a:lvl7pPr indent="-317500" lvl="6" marL="3200400">
              <a:spcBef>
                <a:spcPts val="400"/>
              </a:spcBef>
              <a:spcAft>
                <a:spcPts val="0"/>
              </a:spcAft>
              <a:buSzPts val="1400"/>
              <a:buFont typeface="Bree Serif"/>
              <a:buChar char="●"/>
              <a:defRPr i="1" sz="1400">
                <a:latin typeface="Bree Serif"/>
                <a:ea typeface="Bree Serif"/>
                <a:cs typeface="Bree Serif"/>
                <a:sym typeface="Bree Serif"/>
              </a:defRPr>
            </a:lvl7pPr>
            <a:lvl8pPr indent="-317500" lvl="7" marL="3657600">
              <a:spcBef>
                <a:spcPts val="400"/>
              </a:spcBef>
              <a:spcAft>
                <a:spcPts val="0"/>
              </a:spcAft>
              <a:buSzPts val="1400"/>
              <a:buFont typeface="Bree Serif"/>
              <a:buChar char="○"/>
              <a:defRPr i="1" sz="1400">
                <a:latin typeface="Bree Serif"/>
                <a:ea typeface="Bree Serif"/>
                <a:cs typeface="Bree Serif"/>
                <a:sym typeface="Bree Serif"/>
              </a:defRPr>
            </a:lvl8pPr>
            <a:lvl9pPr indent="-317500" lvl="8" marL="4114800">
              <a:spcBef>
                <a:spcPts val="400"/>
              </a:spcBef>
              <a:spcAft>
                <a:spcPts val="0"/>
              </a:spcAft>
              <a:buSzPts val="1400"/>
              <a:buFont typeface="Bree Serif"/>
              <a:buChar char="■"/>
              <a:defRPr i="1" sz="1400">
                <a:latin typeface="Bree Serif"/>
                <a:ea typeface="Bree Serif"/>
                <a:cs typeface="Bree Serif"/>
                <a:sym typeface="Bree Serif"/>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36" name="Shape 136"/>
        <p:cNvGrpSpPr/>
        <p:nvPr/>
      </p:nvGrpSpPr>
      <p:grpSpPr>
        <a:xfrm>
          <a:off x="0" y="0"/>
          <a:ext cx="0" cy="0"/>
          <a:chOff x="0" y="0"/>
          <a:chExt cx="0" cy="0"/>
        </a:xfrm>
      </p:grpSpPr>
      <p:sp>
        <p:nvSpPr>
          <p:cNvPr id="137" name="Google Shape;137;p16"/>
          <p:cNvSpPr txBox="1"/>
          <p:nvPr>
            <p:ph type="ctrTitle"/>
          </p:nvPr>
        </p:nvSpPr>
        <p:spPr>
          <a:xfrm>
            <a:off x="311708" y="744575"/>
            <a:ext cx="8520600" cy="2052600"/>
          </a:xfrm>
          <a:prstGeom prst="rect">
            <a:avLst/>
          </a:prstGeom>
        </p:spPr>
        <p:txBody>
          <a:bodyPr anchorCtr="0" anchor="b" bIns="68575" lIns="68575" spcFirstLastPara="1" rIns="68575" wrap="square" tIns="685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38" name="Google Shape;138;p16"/>
          <p:cNvSpPr txBox="1"/>
          <p:nvPr>
            <p:ph idx="1" type="subTitle"/>
          </p:nvPr>
        </p:nvSpPr>
        <p:spPr>
          <a:xfrm>
            <a:off x="311700" y="2834125"/>
            <a:ext cx="8520600" cy="792600"/>
          </a:xfrm>
          <a:prstGeom prst="rect">
            <a:avLst/>
          </a:prstGeom>
        </p:spPr>
        <p:txBody>
          <a:bodyPr anchorCtr="0" anchor="t" bIns="68575" lIns="68575" spcFirstLastPara="1" rIns="68575" wrap="square" tIns="685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39" name="Google Shape;139;p16"/>
          <p:cNvSpPr txBox="1"/>
          <p:nvPr>
            <p:ph idx="12" type="sldNum"/>
          </p:nvPr>
        </p:nvSpPr>
        <p:spPr>
          <a:xfrm>
            <a:off x="8588750" y="4663225"/>
            <a:ext cx="335700" cy="2859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TICT Presentation Template - Green">
  <p:cSld name="TITLE_2">
    <p:spTree>
      <p:nvGrpSpPr>
        <p:cNvPr id="140" name="Shape 140"/>
        <p:cNvGrpSpPr/>
        <p:nvPr/>
      </p:nvGrpSpPr>
      <p:grpSpPr>
        <a:xfrm>
          <a:off x="0" y="0"/>
          <a:ext cx="0" cy="0"/>
          <a:chOff x="0" y="0"/>
          <a:chExt cx="0" cy="0"/>
        </a:xfrm>
      </p:grpSpPr>
      <p:sp>
        <p:nvSpPr>
          <p:cNvPr id="141" name="Google Shape;141;p17"/>
          <p:cNvSpPr txBox="1"/>
          <p:nvPr>
            <p:ph type="ctrTitle"/>
          </p:nvPr>
        </p:nvSpPr>
        <p:spPr>
          <a:xfrm>
            <a:off x="311708" y="744575"/>
            <a:ext cx="8520600" cy="2052600"/>
          </a:xfrm>
          <a:prstGeom prst="rect">
            <a:avLst/>
          </a:prstGeom>
        </p:spPr>
        <p:txBody>
          <a:bodyPr anchorCtr="0" anchor="b" bIns="68575" lIns="68575" spcFirstLastPara="1" rIns="68575" wrap="square" tIns="685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2" name="Google Shape;142;p17"/>
          <p:cNvSpPr txBox="1"/>
          <p:nvPr>
            <p:ph idx="1" type="subTitle"/>
          </p:nvPr>
        </p:nvSpPr>
        <p:spPr>
          <a:xfrm>
            <a:off x="311700" y="2834125"/>
            <a:ext cx="8520600" cy="792600"/>
          </a:xfrm>
          <a:prstGeom prst="rect">
            <a:avLst/>
          </a:prstGeom>
        </p:spPr>
        <p:txBody>
          <a:bodyPr anchorCtr="0" anchor="t" bIns="68575" lIns="68575" spcFirstLastPara="1" rIns="68575" wrap="square" tIns="685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43" name="Google Shape;143;p17"/>
          <p:cNvSpPr txBox="1"/>
          <p:nvPr>
            <p:ph idx="12" type="sldNum"/>
          </p:nvPr>
        </p:nvSpPr>
        <p:spPr>
          <a:xfrm>
            <a:off x="8588750" y="4663225"/>
            <a:ext cx="383700" cy="2859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spTree>
      <p:nvGrpSpPr>
        <p:cNvPr id="144" name="Shape 144"/>
        <p:cNvGrpSpPr/>
        <p:nvPr/>
      </p:nvGrpSpPr>
      <p:grpSpPr>
        <a:xfrm>
          <a:off x="0" y="0"/>
          <a:ext cx="0" cy="0"/>
          <a:chOff x="0" y="0"/>
          <a:chExt cx="0" cy="0"/>
        </a:xfrm>
      </p:grpSpPr>
      <p:sp>
        <p:nvSpPr>
          <p:cNvPr id="145" name="Google Shape;145;p18"/>
          <p:cNvSpPr txBox="1"/>
          <p:nvPr>
            <p:ph type="ctrTitle"/>
          </p:nvPr>
        </p:nvSpPr>
        <p:spPr>
          <a:xfrm>
            <a:off x="311708" y="744575"/>
            <a:ext cx="8520600" cy="2052600"/>
          </a:xfrm>
          <a:prstGeom prst="rect">
            <a:avLst/>
          </a:prstGeom>
        </p:spPr>
        <p:txBody>
          <a:bodyPr anchorCtr="0" anchor="b" bIns="68575" lIns="68575" spcFirstLastPara="1" rIns="68575" wrap="square" tIns="685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46" name="Google Shape;146;p18"/>
          <p:cNvSpPr txBox="1"/>
          <p:nvPr>
            <p:ph idx="1" type="subTitle"/>
          </p:nvPr>
        </p:nvSpPr>
        <p:spPr>
          <a:xfrm>
            <a:off x="311700" y="2834125"/>
            <a:ext cx="8520600" cy="792600"/>
          </a:xfrm>
          <a:prstGeom prst="rect">
            <a:avLst/>
          </a:prstGeom>
        </p:spPr>
        <p:txBody>
          <a:bodyPr anchorCtr="0" anchor="t" bIns="68575" lIns="68575" spcFirstLastPara="1" rIns="68575" wrap="square" tIns="685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47" name="Google Shape;147;p18"/>
          <p:cNvSpPr txBox="1"/>
          <p:nvPr>
            <p:ph idx="12" type="sldNum"/>
          </p:nvPr>
        </p:nvSpPr>
        <p:spPr>
          <a:xfrm>
            <a:off x="8684700" y="4663225"/>
            <a:ext cx="279000" cy="2859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148" name="Shape 148"/>
        <p:cNvGrpSpPr/>
        <p:nvPr/>
      </p:nvGrpSpPr>
      <p:grpSpPr>
        <a:xfrm>
          <a:off x="0" y="0"/>
          <a:ext cx="0" cy="0"/>
          <a:chOff x="0" y="0"/>
          <a:chExt cx="0" cy="0"/>
        </a:xfrm>
      </p:grpSpPr>
      <p:sp>
        <p:nvSpPr>
          <p:cNvPr id="149" name="Google Shape;149;p19"/>
          <p:cNvSpPr txBox="1"/>
          <p:nvPr>
            <p:ph type="ctrTitle"/>
          </p:nvPr>
        </p:nvSpPr>
        <p:spPr>
          <a:xfrm>
            <a:off x="311708" y="744575"/>
            <a:ext cx="8520600" cy="2052600"/>
          </a:xfrm>
          <a:prstGeom prst="rect">
            <a:avLst/>
          </a:prstGeom>
        </p:spPr>
        <p:txBody>
          <a:bodyPr anchorCtr="0" anchor="b" bIns="68575" lIns="68575" spcFirstLastPara="1" rIns="68575" wrap="square" tIns="6857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0" name="Google Shape;150;p19"/>
          <p:cNvSpPr txBox="1"/>
          <p:nvPr>
            <p:ph idx="1" type="subTitle"/>
          </p:nvPr>
        </p:nvSpPr>
        <p:spPr>
          <a:xfrm>
            <a:off x="311700" y="2834125"/>
            <a:ext cx="8520600" cy="792600"/>
          </a:xfrm>
          <a:prstGeom prst="rect">
            <a:avLst/>
          </a:prstGeom>
        </p:spPr>
        <p:txBody>
          <a:bodyPr anchorCtr="0" anchor="t" bIns="68575" lIns="68575" spcFirstLastPara="1" rIns="68575" wrap="square" tIns="68575">
            <a:noAutofit/>
          </a:bodyPr>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151" name="Google Shape;151;p1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 name="Shape 23"/>
        <p:cNvGrpSpPr/>
        <p:nvPr/>
      </p:nvGrpSpPr>
      <p:grpSpPr>
        <a:xfrm>
          <a:off x="0" y="0"/>
          <a:ext cx="0" cy="0"/>
          <a:chOff x="0" y="0"/>
          <a:chExt cx="0" cy="0"/>
        </a:xfrm>
      </p:grpSpPr>
      <p:sp>
        <p:nvSpPr>
          <p:cNvPr id="24" name="Google Shape;24;p3"/>
          <p:cNvSpPr txBox="1"/>
          <p:nvPr>
            <p:ph type="title"/>
          </p:nvPr>
        </p:nvSpPr>
        <p:spPr>
          <a:xfrm>
            <a:off x="488775" y="342900"/>
            <a:ext cx="3398700" cy="895200"/>
          </a:xfrm>
          <a:prstGeom prst="rect">
            <a:avLst/>
          </a:prstGeom>
          <a:noFill/>
          <a:ln>
            <a:noFill/>
          </a:ln>
        </p:spPr>
        <p:txBody>
          <a:bodyPr anchorCtr="0" anchor="ctr" bIns="68575" lIns="68575" spcFirstLastPara="1" rIns="68575" wrap="square" tIns="68575">
            <a:noAutofit/>
          </a:bodyPr>
          <a:lstStyle>
            <a:lvl1pPr indent="0" lvl="0" marL="0" marR="0" rtl="0" algn="l">
              <a:lnSpc>
                <a:spcPct val="90000"/>
              </a:lnSpc>
              <a:spcBef>
                <a:spcPts val="0"/>
              </a:spcBef>
              <a:spcAft>
                <a:spcPts val="0"/>
              </a:spcAft>
              <a:buSzPts val="2400"/>
              <a:buFont typeface="Helvetica Neue"/>
              <a:buNone/>
              <a:defRPr i="0" sz="2400" u="none" cap="none" strike="noStrike">
                <a:latin typeface="Helvetica Neue"/>
                <a:ea typeface="Helvetica Neue"/>
                <a:cs typeface="Helvetica Neue"/>
                <a:sym typeface="Helvetica Neue"/>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5" name="Google Shape;25;p3"/>
          <p:cNvSpPr/>
          <p:nvPr>
            <p:ph idx="2" type="pic"/>
          </p:nvPr>
        </p:nvSpPr>
        <p:spPr>
          <a:xfrm>
            <a:off x="3887391" y="740569"/>
            <a:ext cx="4629000" cy="3655200"/>
          </a:xfrm>
          <a:prstGeom prst="rect">
            <a:avLst/>
          </a:prstGeom>
          <a:noFill/>
          <a:ln>
            <a:noFill/>
          </a:ln>
        </p:spPr>
        <p:txBody>
          <a:bodyPr anchorCtr="0" anchor="t" bIns="68575" lIns="68575" spcFirstLastPara="1" rIns="68575" wrap="square" tIns="68575">
            <a:noAutofit/>
          </a:bodyPr>
          <a:lstStyle>
            <a:lvl1pPr indent="0" lvl="0" marL="0" marR="0" rtl="0" algn="l">
              <a:lnSpc>
                <a:spcPct val="90000"/>
              </a:lnSpc>
              <a:spcBef>
                <a:spcPts val="800"/>
              </a:spcBef>
              <a:spcAft>
                <a:spcPts val="0"/>
              </a:spcAft>
              <a:buSzPts val="1500"/>
              <a:buFont typeface="Helvetica Neue"/>
              <a:buNone/>
              <a:defRPr b="0" i="0" sz="1500" u="none" cap="none" strike="noStrike">
                <a:latin typeface="Helvetica Neue"/>
                <a:ea typeface="Helvetica Neue"/>
                <a:cs typeface="Helvetica Neue"/>
                <a:sym typeface="Helvetica Neue"/>
              </a:defRPr>
            </a:lvl1pPr>
            <a:lvl2pPr indent="0" lvl="1" marL="342900" marR="0" rtl="0" algn="l">
              <a:lnSpc>
                <a:spcPct val="90000"/>
              </a:lnSpc>
              <a:spcBef>
                <a:spcPts val="400"/>
              </a:spcBef>
              <a:spcAft>
                <a:spcPts val="0"/>
              </a:spcAft>
              <a:buSzPts val="1100"/>
              <a:buFont typeface="Arial"/>
              <a:buNone/>
              <a:defRPr b="0" i="0" sz="2100" u="none" cap="none" strike="noStrike">
                <a:latin typeface="Calibri"/>
                <a:ea typeface="Calibri"/>
                <a:cs typeface="Calibri"/>
                <a:sym typeface="Calibri"/>
              </a:defRPr>
            </a:lvl2pPr>
            <a:lvl3pPr indent="0" lvl="2" marL="685800" marR="0" rtl="0" algn="l">
              <a:lnSpc>
                <a:spcPct val="90000"/>
              </a:lnSpc>
              <a:spcBef>
                <a:spcPts val="400"/>
              </a:spcBef>
              <a:spcAft>
                <a:spcPts val="0"/>
              </a:spcAft>
              <a:buSzPts val="1100"/>
              <a:buFont typeface="Arial"/>
              <a:buNone/>
              <a:defRPr b="0" i="0" sz="1800" u="none" cap="none" strike="noStrike">
                <a:latin typeface="Calibri"/>
                <a:ea typeface="Calibri"/>
                <a:cs typeface="Calibri"/>
                <a:sym typeface="Calibri"/>
              </a:defRPr>
            </a:lvl3pPr>
            <a:lvl4pPr indent="0" lvl="3" marL="1028700" marR="0" rtl="0" algn="l">
              <a:lnSpc>
                <a:spcPct val="90000"/>
              </a:lnSpc>
              <a:spcBef>
                <a:spcPts val="400"/>
              </a:spcBef>
              <a:spcAft>
                <a:spcPts val="0"/>
              </a:spcAft>
              <a:buSzPts val="1100"/>
              <a:buFont typeface="Arial"/>
              <a:buNone/>
              <a:defRPr b="0" i="0" sz="1500" u="none" cap="none" strike="noStrike">
                <a:latin typeface="Calibri"/>
                <a:ea typeface="Calibri"/>
                <a:cs typeface="Calibri"/>
                <a:sym typeface="Calibri"/>
              </a:defRPr>
            </a:lvl4pPr>
            <a:lvl5pPr indent="0" lvl="4" marL="1371600" marR="0" rtl="0" algn="l">
              <a:lnSpc>
                <a:spcPct val="90000"/>
              </a:lnSpc>
              <a:spcBef>
                <a:spcPts val="400"/>
              </a:spcBef>
              <a:spcAft>
                <a:spcPts val="0"/>
              </a:spcAft>
              <a:buSzPts val="1100"/>
              <a:buFont typeface="Arial"/>
              <a:buNone/>
              <a:defRPr b="0" i="0" sz="1500" u="none" cap="none" strike="noStrike">
                <a:latin typeface="Calibri"/>
                <a:ea typeface="Calibri"/>
                <a:cs typeface="Calibri"/>
                <a:sym typeface="Calibri"/>
              </a:defRPr>
            </a:lvl5pPr>
            <a:lvl6pPr indent="0" lvl="5" marL="1714500" marR="0" rtl="0" algn="l">
              <a:lnSpc>
                <a:spcPct val="90000"/>
              </a:lnSpc>
              <a:spcBef>
                <a:spcPts val="400"/>
              </a:spcBef>
              <a:spcAft>
                <a:spcPts val="0"/>
              </a:spcAft>
              <a:buSzPts val="1100"/>
              <a:buFont typeface="Arial"/>
              <a:buNone/>
              <a:defRPr b="0" i="0" sz="1500" u="none" cap="none" strike="noStrike">
                <a:latin typeface="Calibri"/>
                <a:ea typeface="Calibri"/>
                <a:cs typeface="Calibri"/>
                <a:sym typeface="Calibri"/>
              </a:defRPr>
            </a:lvl6pPr>
            <a:lvl7pPr indent="0" lvl="6" marL="2057400" marR="0" rtl="0" algn="l">
              <a:lnSpc>
                <a:spcPct val="90000"/>
              </a:lnSpc>
              <a:spcBef>
                <a:spcPts val="400"/>
              </a:spcBef>
              <a:spcAft>
                <a:spcPts val="0"/>
              </a:spcAft>
              <a:buSzPts val="1100"/>
              <a:buFont typeface="Arial"/>
              <a:buNone/>
              <a:defRPr b="0" i="0" sz="1500" u="none" cap="none" strike="noStrike">
                <a:latin typeface="Calibri"/>
                <a:ea typeface="Calibri"/>
                <a:cs typeface="Calibri"/>
                <a:sym typeface="Calibri"/>
              </a:defRPr>
            </a:lvl7pPr>
            <a:lvl8pPr indent="0" lvl="7" marL="2400300" marR="0" rtl="0" algn="l">
              <a:lnSpc>
                <a:spcPct val="90000"/>
              </a:lnSpc>
              <a:spcBef>
                <a:spcPts val="400"/>
              </a:spcBef>
              <a:spcAft>
                <a:spcPts val="0"/>
              </a:spcAft>
              <a:buSzPts val="1100"/>
              <a:buFont typeface="Arial"/>
              <a:buNone/>
              <a:defRPr b="0" i="0" sz="1500" u="none" cap="none" strike="noStrike">
                <a:latin typeface="Calibri"/>
                <a:ea typeface="Calibri"/>
                <a:cs typeface="Calibri"/>
                <a:sym typeface="Calibri"/>
              </a:defRPr>
            </a:lvl8pPr>
            <a:lvl9pPr indent="0" lvl="8" marL="2743200" marR="0" rtl="0" algn="l">
              <a:lnSpc>
                <a:spcPct val="90000"/>
              </a:lnSpc>
              <a:spcBef>
                <a:spcPts val="400"/>
              </a:spcBef>
              <a:spcAft>
                <a:spcPts val="0"/>
              </a:spcAft>
              <a:buSzPts val="1100"/>
              <a:buFont typeface="Arial"/>
              <a:buNone/>
              <a:defRPr b="0" i="0" sz="1500" u="none" cap="none" strike="noStrike">
                <a:latin typeface="Calibri"/>
                <a:ea typeface="Calibri"/>
                <a:cs typeface="Calibri"/>
                <a:sym typeface="Calibri"/>
              </a:defRPr>
            </a:lvl9pPr>
          </a:lstStyle>
          <a:p/>
        </p:txBody>
      </p:sp>
      <p:sp>
        <p:nvSpPr>
          <p:cNvPr id="26" name="Google Shape;26;p3"/>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1pPr>
            <a:lvl2pPr indent="-228600" lvl="1" marL="914400" marR="0" rtl="0" algn="l">
              <a:lnSpc>
                <a:spcPct val="90000"/>
              </a:lnSpc>
              <a:spcBef>
                <a:spcPts val="400"/>
              </a:spcBef>
              <a:spcAft>
                <a:spcPts val="0"/>
              </a:spcAft>
              <a:buClr>
                <a:srgbClr val="000000"/>
              </a:buClr>
              <a:buSzPts val="1500"/>
              <a:buFont typeface="Helvetica Neue"/>
              <a:buNone/>
              <a:defRPr b="0" i="0" sz="1500" u="none" cap="none" strike="noStrike">
                <a:solidFill>
                  <a:srgbClr val="000000"/>
                </a:solidFill>
                <a:latin typeface="Helvetica Neue"/>
                <a:ea typeface="Helvetica Neue"/>
                <a:cs typeface="Helvetica Neue"/>
                <a:sym typeface="Helvetica Neue"/>
              </a:defRPr>
            </a:lvl2pPr>
            <a:lvl3pPr indent="-228600" lvl="2" marL="1371600" marR="0" rtl="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3pPr>
            <a:lvl4pPr indent="-228600" lvl="3" marL="1828800" marR="0" rtl="0" algn="l">
              <a:lnSpc>
                <a:spcPct val="90000"/>
              </a:lnSpc>
              <a:spcBef>
                <a:spcPts val="40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indent="-228600" lvl="4" marL="2286000" marR="0" rtl="0" algn="l">
              <a:lnSpc>
                <a:spcPct val="90000"/>
              </a:lnSpc>
              <a:spcBef>
                <a:spcPts val="40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indent="-228600" lvl="5" marL="2743200" marR="0" rtl="0" algn="l">
              <a:lnSpc>
                <a:spcPct val="90000"/>
              </a:lnSpc>
              <a:spcBef>
                <a:spcPts val="400"/>
              </a:spcBef>
              <a:spcAft>
                <a:spcPts val="0"/>
              </a:spcAft>
              <a:buClr>
                <a:srgbClr val="000000"/>
              </a:buClr>
              <a:buSzPts val="1200"/>
              <a:buFont typeface="Helvetica Neue"/>
              <a:buNone/>
              <a:defRPr b="0" i="0" u="none" cap="none" strike="noStrike">
                <a:solidFill>
                  <a:srgbClr val="000000"/>
                </a:solidFill>
                <a:latin typeface="Helvetica Neue"/>
                <a:ea typeface="Helvetica Neue"/>
                <a:cs typeface="Helvetica Neue"/>
                <a:sym typeface="Helvetica Neue"/>
              </a:defRPr>
            </a:lvl6pPr>
            <a:lvl7pPr indent="-228600" lvl="6" marL="3200400" marR="0" rtl="0" algn="l">
              <a:lnSpc>
                <a:spcPct val="90000"/>
              </a:lnSpc>
              <a:spcBef>
                <a:spcPts val="400"/>
              </a:spcBef>
              <a:spcAft>
                <a:spcPts val="0"/>
              </a:spcAft>
              <a:buClr>
                <a:srgbClr val="000000"/>
              </a:buClr>
              <a:buSzPts val="1100"/>
              <a:buFont typeface="Helvetica Neue"/>
              <a:buNone/>
              <a:defRPr b="0" i="0" sz="1100" u="none" cap="none" strike="noStrike">
                <a:solidFill>
                  <a:srgbClr val="000000"/>
                </a:solidFill>
                <a:latin typeface="Helvetica Neue"/>
                <a:ea typeface="Helvetica Neue"/>
                <a:cs typeface="Helvetica Neue"/>
                <a:sym typeface="Helvetica Neue"/>
              </a:defRPr>
            </a:lvl7pPr>
            <a:lvl8pPr indent="-228600" lvl="7" marL="3657600" marR="0" rtl="0" algn="l">
              <a:lnSpc>
                <a:spcPct val="90000"/>
              </a:lnSpc>
              <a:spcBef>
                <a:spcPts val="40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228600" lvl="8" marL="4114800" marR="0" rtl="0" algn="l">
              <a:lnSpc>
                <a:spcPct val="90000"/>
              </a:lnSpc>
              <a:spcBef>
                <a:spcPts val="400"/>
              </a:spcBef>
              <a:spcAft>
                <a:spcPts val="0"/>
              </a:spcAft>
              <a:buClr>
                <a:srgbClr val="000000"/>
              </a:buClr>
              <a:buSzPts val="800"/>
              <a:buFont typeface="Helvetica Neue"/>
              <a:buNone/>
              <a:defRPr b="0" i="0" sz="800" u="none" cap="none" strike="noStrike">
                <a:solidFill>
                  <a:srgbClr val="000000"/>
                </a:solidFill>
                <a:latin typeface="Helvetica Neue"/>
                <a:ea typeface="Helvetica Neue"/>
                <a:cs typeface="Helvetica Neue"/>
                <a:sym typeface="Helvetica Neue"/>
              </a:defRPr>
            </a:lvl9pPr>
          </a:lstStyle>
          <a:p/>
        </p:txBody>
      </p:sp>
      <p:sp>
        <p:nvSpPr>
          <p:cNvPr id="27" name="Google Shape;27;p3"/>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900"/>
              <a:buFont typeface="Helvetica Neue"/>
              <a:buNone/>
              <a:defRPr>
                <a:latin typeface="Helvetica Neue"/>
                <a:ea typeface="Helvetica Neue"/>
                <a:cs typeface="Helvetica Neue"/>
                <a:sym typeface="Helvetica Neue"/>
              </a:defRPr>
            </a:lvl1pPr>
            <a:lvl2pPr indent="0" lvl="1" marL="342900" marR="0" rtl="0" algn="l">
              <a:spcBef>
                <a:spcPts val="0"/>
              </a:spcBef>
              <a:spcAft>
                <a:spcPts val="0"/>
              </a:spcAft>
              <a:buSzPts val="1200"/>
              <a:buNone/>
              <a:defRPr b="0" i="0" sz="1400" u="none" cap="none" strike="noStrike">
                <a:solidFill>
                  <a:srgbClr val="000000"/>
                </a:solidFill>
                <a:latin typeface="Calibri"/>
                <a:ea typeface="Calibri"/>
                <a:cs typeface="Calibri"/>
                <a:sym typeface="Calibri"/>
              </a:defRPr>
            </a:lvl2pPr>
            <a:lvl3pPr indent="0" lvl="2" marL="685800" marR="0" rtl="0" algn="l">
              <a:spcBef>
                <a:spcPts val="0"/>
              </a:spcBef>
              <a:spcAft>
                <a:spcPts val="0"/>
              </a:spcAft>
              <a:buSzPts val="1200"/>
              <a:buNone/>
              <a:defRPr b="0" i="0" sz="1400" u="none" cap="none" strike="noStrike">
                <a:solidFill>
                  <a:srgbClr val="000000"/>
                </a:solidFill>
                <a:latin typeface="Calibri"/>
                <a:ea typeface="Calibri"/>
                <a:cs typeface="Calibri"/>
                <a:sym typeface="Calibri"/>
              </a:defRPr>
            </a:lvl3pPr>
            <a:lvl4pPr indent="0" lvl="3" marL="1028700" marR="0" rtl="0" algn="l">
              <a:spcBef>
                <a:spcPts val="0"/>
              </a:spcBef>
              <a:spcAft>
                <a:spcPts val="0"/>
              </a:spcAft>
              <a:buSzPts val="1200"/>
              <a:buNone/>
              <a:defRPr b="0" i="0" sz="1400" u="none" cap="none" strike="noStrike">
                <a:solidFill>
                  <a:srgbClr val="000000"/>
                </a:solidFill>
                <a:latin typeface="Calibri"/>
                <a:ea typeface="Calibri"/>
                <a:cs typeface="Calibri"/>
                <a:sym typeface="Calibri"/>
              </a:defRPr>
            </a:lvl4pPr>
            <a:lvl5pPr indent="0" lvl="4" marL="1371600" marR="0" rtl="0" algn="l">
              <a:spcBef>
                <a:spcPts val="0"/>
              </a:spcBef>
              <a:spcAft>
                <a:spcPts val="0"/>
              </a:spcAft>
              <a:buSzPts val="1200"/>
              <a:buNone/>
              <a:defRPr b="0" i="0" sz="1400" u="none" cap="none" strike="noStrike">
                <a:solidFill>
                  <a:srgbClr val="000000"/>
                </a:solidFill>
                <a:latin typeface="Calibri"/>
                <a:ea typeface="Calibri"/>
                <a:cs typeface="Calibri"/>
                <a:sym typeface="Calibri"/>
              </a:defRPr>
            </a:lvl5pPr>
            <a:lvl6pPr indent="0" lvl="5" marL="1714500" marR="0" rtl="0" algn="l">
              <a:spcBef>
                <a:spcPts val="0"/>
              </a:spcBef>
              <a:spcAft>
                <a:spcPts val="0"/>
              </a:spcAft>
              <a:buSzPts val="1200"/>
              <a:buNone/>
              <a:defRPr b="0" i="0" sz="1400" u="none" cap="none" strike="noStrike">
                <a:solidFill>
                  <a:srgbClr val="000000"/>
                </a:solidFill>
                <a:latin typeface="Calibri"/>
                <a:ea typeface="Calibri"/>
                <a:cs typeface="Calibri"/>
                <a:sym typeface="Calibri"/>
              </a:defRPr>
            </a:lvl6pPr>
            <a:lvl7pPr indent="0" lvl="6" marL="2057400" marR="0" rtl="0" algn="l">
              <a:spcBef>
                <a:spcPts val="0"/>
              </a:spcBef>
              <a:spcAft>
                <a:spcPts val="0"/>
              </a:spcAft>
              <a:buSzPts val="1200"/>
              <a:buNone/>
              <a:defRPr b="0" i="0" sz="1400" u="none" cap="none" strike="noStrike">
                <a:solidFill>
                  <a:srgbClr val="000000"/>
                </a:solidFill>
                <a:latin typeface="Calibri"/>
                <a:ea typeface="Calibri"/>
                <a:cs typeface="Calibri"/>
                <a:sym typeface="Calibri"/>
              </a:defRPr>
            </a:lvl7pPr>
            <a:lvl8pPr indent="0" lvl="7" marL="2400300" marR="0" rtl="0" algn="l">
              <a:spcBef>
                <a:spcPts val="0"/>
              </a:spcBef>
              <a:spcAft>
                <a:spcPts val="0"/>
              </a:spcAft>
              <a:buSzPts val="1200"/>
              <a:buNone/>
              <a:defRPr b="0" i="0" sz="1400" u="none" cap="none" strike="noStrike">
                <a:solidFill>
                  <a:srgbClr val="000000"/>
                </a:solidFill>
                <a:latin typeface="Calibri"/>
                <a:ea typeface="Calibri"/>
                <a:cs typeface="Calibri"/>
                <a:sym typeface="Calibri"/>
              </a:defRPr>
            </a:lvl8pPr>
            <a:lvl9pPr indent="0" lvl="8" marL="2743200" marR="0" rtl="0" algn="l">
              <a:spcBef>
                <a:spcPts val="0"/>
              </a:spcBef>
              <a:spcAft>
                <a:spcPts val="0"/>
              </a:spcAft>
              <a:buSzPts val="1200"/>
              <a:buNone/>
              <a:defRPr b="0" i="0" sz="1400" u="none" cap="none" strike="noStrike">
                <a:solidFill>
                  <a:srgbClr val="000000"/>
                </a:solidFill>
                <a:latin typeface="Calibri"/>
                <a:ea typeface="Calibri"/>
                <a:cs typeface="Calibri"/>
                <a:sym typeface="Calibri"/>
              </a:defRPr>
            </a:lvl9pPr>
          </a:lstStyle>
          <a:p/>
        </p:txBody>
      </p:sp>
      <p:sp>
        <p:nvSpPr>
          <p:cNvPr id="28" name="Google Shape;28;p3"/>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900"/>
              <a:buFont typeface="Helvetica Neue"/>
              <a:buNone/>
              <a:defRPr>
                <a:latin typeface="Helvetica Neue"/>
                <a:ea typeface="Helvetica Neue"/>
                <a:cs typeface="Helvetica Neue"/>
                <a:sym typeface="Helvetica Neue"/>
              </a:defRPr>
            </a:lvl1pPr>
            <a:lvl2pPr indent="0" lvl="1" marL="342900" marR="0" rtl="0" algn="l">
              <a:spcBef>
                <a:spcPts val="0"/>
              </a:spcBef>
              <a:spcAft>
                <a:spcPts val="0"/>
              </a:spcAft>
              <a:buSzPts val="900"/>
              <a:buNone/>
              <a:defRPr b="0" i="0" sz="1400" u="none" cap="none" strike="noStrike">
                <a:latin typeface="Calibri"/>
                <a:ea typeface="Calibri"/>
                <a:cs typeface="Calibri"/>
                <a:sym typeface="Calibri"/>
              </a:defRPr>
            </a:lvl2pPr>
            <a:lvl3pPr indent="0" lvl="2" marL="685800" marR="0" rtl="0" algn="l">
              <a:spcBef>
                <a:spcPts val="0"/>
              </a:spcBef>
              <a:spcAft>
                <a:spcPts val="0"/>
              </a:spcAft>
              <a:buSzPts val="900"/>
              <a:buNone/>
              <a:defRPr b="0" i="0" sz="1400" u="none" cap="none" strike="noStrike">
                <a:latin typeface="Calibri"/>
                <a:ea typeface="Calibri"/>
                <a:cs typeface="Calibri"/>
                <a:sym typeface="Calibri"/>
              </a:defRPr>
            </a:lvl3pPr>
            <a:lvl4pPr indent="0" lvl="3" marL="1028700" marR="0" rtl="0" algn="l">
              <a:spcBef>
                <a:spcPts val="0"/>
              </a:spcBef>
              <a:spcAft>
                <a:spcPts val="0"/>
              </a:spcAft>
              <a:buSzPts val="900"/>
              <a:buNone/>
              <a:defRPr b="0" i="0" sz="1400" u="none" cap="none" strike="noStrike">
                <a:latin typeface="Calibri"/>
                <a:ea typeface="Calibri"/>
                <a:cs typeface="Calibri"/>
                <a:sym typeface="Calibri"/>
              </a:defRPr>
            </a:lvl4pPr>
            <a:lvl5pPr indent="0" lvl="4" marL="1371600" marR="0" rtl="0" algn="l">
              <a:spcBef>
                <a:spcPts val="0"/>
              </a:spcBef>
              <a:spcAft>
                <a:spcPts val="0"/>
              </a:spcAft>
              <a:buSzPts val="900"/>
              <a:buNone/>
              <a:defRPr b="0" i="0" sz="1400" u="none" cap="none" strike="noStrike">
                <a:latin typeface="Calibri"/>
                <a:ea typeface="Calibri"/>
                <a:cs typeface="Calibri"/>
                <a:sym typeface="Calibri"/>
              </a:defRPr>
            </a:lvl5pPr>
            <a:lvl6pPr indent="0" lvl="5" marL="1714500" marR="0" rtl="0" algn="l">
              <a:spcBef>
                <a:spcPts val="0"/>
              </a:spcBef>
              <a:spcAft>
                <a:spcPts val="0"/>
              </a:spcAft>
              <a:buSzPts val="900"/>
              <a:buNone/>
              <a:defRPr b="0" i="0" sz="1400" u="none" cap="none" strike="noStrike">
                <a:latin typeface="Calibri"/>
                <a:ea typeface="Calibri"/>
                <a:cs typeface="Calibri"/>
                <a:sym typeface="Calibri"/>
              </a:defRPr>
            </a:lvl6pPr>
            <a:lvl7pPr indent="0" lvl="6" marL="2057400" marR="0" rtl="0" algn="l">
              <a:spcBef>
                <a:spcPts val="0"/>
              </a:spcBef>
              <a:spcAft>
                <a:spcPts val="0"/>
              </a:spcAft>
              <a:buSzPts val="900"/>
              <a:buNone/>
              <a:defRPr b="0" i="0" sz="1400" u="none" cap="none" strike="noStrike">
                <a:latin typeface="Calibri"/>
                <a:ea typeface="Calibri"/>
                <a:cs typeface="Calibri"/>
                <a:sym typeface="Calibri"/>
              </a:defRPr>
            </a:lvl7pPr>
            <a:lvl8pPr indent="0" lvl="7" marL="2400300" marR="0" rtl="0" algn="l">
              <a:spcBef>
                <a:spcPts val="0"/>
              </a:spcBef>
              <a:spcAft>
                <a:spcPts val="0"/>
              </a:spcAft>
              <a:buSzPts val="900"/>
              <a:buNone/>
              <a:defRPr b="0" i="0" sz="1400" u="none" cap="none" strike="noStrike">
                <a:latin typeface="Calibri"/>
                <a:ea typeface="Calibri"/>
                <a:cs typeface="Calibri"/>
                <a:sym typeface="Calibri"/>
              </a:defRPr>
            </a:lvl8pPr>
            <a:lvl9pPr indent="0" lvl="8" marL="2743200" marR="0" rtl="0" algn="l">
              <a:spcBef>
                <a:spcPts val="0"/>
              </a:spcBef>
              <a:spcAft>
                <a:spcPts val="0"/>
              </a:spcAft>
              <a:buSzPts val="900"/>
              <a:buNone/>
              <a:defRPr b="0" i="0" sz="1400" u="none" cap="none" strike="noStrike">
                <a:latin typeface="Calibri"/>
                <a:ea typeface="Calibri"/>
                <a:cs typeface="Calibri"/>
                <a:sym typeface="Calibri"/>
              </a:defRPr>
            </a:lvl9pPr>
          </a:lstStyle>
          <a:p/>
        </p:txBody>
      </p:sp>
      <p:sp>
        <p:nvSpPr>
          <p:cNvPr id="29" name="Google Shape;29;p3"/>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lvl1pPr>
            <a:lvl2pPr indent="0" lvl="1" marL="0" marR="0" rtl="0" algn="r">
              <a:spcBef>
                <a:spcPts val="0"/>
              </a:spcBef>
              <a:buNone/>
              <a:defRPr/>
            </a:lvl2pPr>
            <a:lvl3pPr indent="0" lvl="2" marL="0" marR="0" rtl="0" algn="r">
              <a:spcBef>
                <a:spcPts val="0"/>
              </a:spcBef>
              <a:buNone/>
              <a:defRPr/>
            </a:lvl3pPr>
            <a:lvl4pPr indent="0" lvl="3" marL="0" marR="0" rtl="0" algn="r">
              <a:spcBef>
                <a:spcPts val="0"/>
              </a:spcBef>
              <a:buNone/>
              <a:defRPr/>
            </a:lvl4pPr>
            <a:lvl5pPr indent="0" lvl="4" marL="0" marR="0" rtl="0" algn="r">
              <a:spcBef>
                <a:spcPts val="0"/>
              </a:spcBef>
              <a:buNone/>
              <a:defRPr/>
            </a:lvl5pPr>
            <a:lvl6pPr indent="0" lvl="5" marL="0" marR="0" rtl="0" algn="r">
              <a:spcBef>
                <a:spcPts val="0"/>
              </a:spcBef>
              <a:buNone/>
              <a:defRPr/>
            </a:lvl6pPr>
            <a:lvl7pPr indent="0" lvl="6" marL="0" marR="0" rtl="0" algn="r">
              <a:spcBef>
                <a:spcPts val="0"/>
              </a:spcBef>
              <a:buNone/>
              <a:defRPr/>
            </a:lvl7pPr>
            <a:lvl8pPr indent="0" lvl="7" marL="0" marR="0" rtl="0" algn="r">
              <a:spcBef>
                <a:spcPts val="0"/>
              </a:spcBef>
              <a:buNone/>
              <a:defRPr/>
            </a:lvl8pPr>
            <a:lvl9pPr indent="0" lvl="8" marL="0" marR="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4"/>
          <p:cNvSpPr txBox="1"/>
          <p:nvPr>
            <p:ph type="title"/>
          </p:nvPr>
        </p:nvSpPr>
        <p:spPr>
          <a:xfrm>
            <a:off x="482269" y="263794"/>
            <a:ext cx="8032800" cy="632700"/>
          </a:xfrm>
          <a:prstGeom prst="rect">
            <a:avLst/>
          </a:prstGeom>
          <a:noFill/>
          <a:ln>
            <a:noFill/>
          </a:ln>
        </p:spPr>
        <p:txBody>
          <a:bodyPr anchorCtr="0" anchor="ctr" bIns="68575" lIns="68575" spcFirstLastPara="1" rIns="68575" wrap="square" tIns="68575">
            <a:noAutofit/>
          </a:bodyPr>
          <a:lstStyle>
            <a:lvl1pPr indent="0" lvl="0" marL="0" marR="0" rtl="0" algn="l">
              <a:lnSpc>
                <a:spcPct val="90000"/>
              </a:lnSpc>
              <a:spcBef>
                <a:spcPts val="0"/>
              </a:spcBef>
              <a:spcAft>
                <a:spcPts val="0"/>
              </a:spcAft>
              <a:buSzPts val="2400"/>
              <a:buFont typeface="Helvetica Neue"/>
              <a:buNone/>
              <a:defRPr i="0" sz="2400" u="none" cap="none" strike="noStrike">
                <a:latin typeface="Helvetica Neue"/>
                <a:ea typeface="Helvetica Neue"/>
                <a:cs typeface="Helvetica Neue"/>
                <a:sym typeface="Helvetica Neue"/>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32" name="Google Shape;32;p4"/>
          <p:cNvSpPr txBox="1"/>
          <p:nvPr>
            <p:ph idx="1" type="body"/>
          </p:nvPr>
        </p:nvSpPr>
        <p:spPr>
          <a:xfrm>
            <a:off x="482400" y="946689"/>
            <a:ext cx="8032800" cy="36861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33" name="Google Shape;33;p4"/>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200"/>
              <a:buNone/>
              <a:defRPr/>
            </a:lvl1pPr>
            <a:lvl2pPr indent="0" lvl="1" marL="342900" marR="0" rtl="0" algn="l">
              <a:spcBef>
                <a:spcPts val="0"/>
              </a:spcBef>
              <a:spcAft>
                <a:spcPts val="0"/>
              </a:spcAft>
              <a:buSzPts val="1200"/>
              <a:buNone/>
              <a:defRPr b="0" i="0" u="none" cap="none" strike="noStrike"/>
            </a:lvl2pPr>
            <a:lvl3pPr indent="0" lvl="2" marL="685800" marR="0" rtl="0" algn="l">
              <a:spcBef>
                <a:spcPts val="0"/>
              </a:spcBef>
              <a:spcAft>
                <a:spcPts val="0"/>
              </a:spcAft>
              <a:buSzPts val="1200"/>
              <a:buNone/>
              <a:defRPr b="0" i="0" u="none" cap="none" strike="noStrike"/>
            </a:lvl3pPr>
            <a:lvl4pPr indent="0" lvl="3" marL="1028700" marR="0" rtl="0" algn="l">
              <a:spcBef>
                <a:spcPts val="0"/>
              </a:spcBef>
              <a:spcAft>
                <a:spcPts val="0"/>
              </a:spcAft>
              <a:buSzPts val="1200"/>
              <a:buNone/>
              <a:defRPr b="0" i="0" u="none" cap="none" strike="noStrike"/>
            </a:lvl4pPr>
            <a:lvl5pPr indent="0" lvl="4" marL="1371600" marR="0" rtl="0" algn="l">
              <a:spcBef>
                <a:spcPts val="0"/>
              </a:spcBef>
              <a:spcAft>
                <a:spcPts val="0"/>
              </a:spcAft>
              <a:buSzPts val="1200"/>
              <a:buNone/>
              <a:defRPr b="0" i="0" u="none" cap="none" strike="noStrike"/>
            </a:lvl5pPr>
            <a:lvl6pPr indent="0" lvl="5" marL="1714500" marR="0" rtl="0" algn="l">
              <a:spcBef>
                <a:spcPts val="0"/>
              </a:spcBef>
              <a:spcAft>
                <a:spcPts val="0"/>
              </a:spcAft>
              <a:buSzPts val="1200"/>
              <a:buNone/>
              <a:defRPr b="0" i="0" u="none" cap="none" strike="noStrike"/>
            </a:lvl6pPr>
            <a:lvl7pPr indent="0" lvl="6" marL="2057400" marR="0" rtl="0" algn="l">
              <a:spcBef>
                <a:spcPts val="0"/>
              </a:spcBef>
              <a:spcAft>
                <a:spcPts val="0"/>
              </a:spcAft>
              <a:buSzPts val="1200"/>
              <a:buNone/>
              <a:defRPr b="0" i="0" u="none" cap="none" strike="noStrike"/>
            </a:lvl7pPr>
            <a:lvl8pPr indent="0" lvl="7" marL="2400300" marR="0" rtl="0" algn="l">
              <a:spcBef>
                <a:spcPts val="0"/>
              </a:spcBef>
              <a:spcAft>
                <a:spcPts val="0"/>
              </a:spcAft>
              <a:buSzPts val="1200"/>
              <a:buNone/>
              <a:defRPr b="0" i="0" u="none" cap="none" strike="noStrike"/>
            </a:lvl8pPr>
            <a:lvl9pPr indent="0" lvl="8" marL="2743200" marR="0" rtl="0" algn="l">
              <a:spcBef>
                <a:spcPts val="0"/>
              </a:spcBef>
              <a:spcAft>
                <a:spcPts val="0"/>
              </a:spcAft>
              <a:buSzPts val="1200"/>
              <a:buNone/>
              <a:defRPr b="0" i="0" u="none" cap="none" strike="noStrike"/>
            </a:lvl9pPr>
          </a:lstStyle>
          <a:p/>
        </p:txBody>
      </p:sp>
      <p:sp>
        <p:nvSpPr>
          <p:cNvPr id="34" name="Google Shape;34;p4"/>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200"/>
              <a:buNone/>
              <a:defRPr/>
            </a:lvl1pPr>
            <a:lvl2pPr indent="0" lvl="1" marL="342900" marR="0" rtl="0" algn="l">
              <a:spcBef>
                <a:spcPts val="0"/>
              </a:spcBef>
              <a:spcAft>
                <a:spcPts val="0"/>
              </a:spcAft>
              <a:buSzPts val="1200"/>
              <a:buNone/>
              <a:defRPr b="0" i="0" sz="1200" u="none" cap="none" strike="noStrike"/>
            </a:lvl2pPr>
            <a:lvl3pPr indent="0" lvl="2" marL="685800" marR="0" rtl="0" algn="l">
              <a:spcBef>
                <a:spcPts val="0"/>
              </a:spcBef>
              <a:spcAft>
                <a:spcPts val="0"/>
              </a:spcAft>
              <a:buSzPts val="1200"/>
              <a:buNone/>
              <a:defRPr b="0" i="0" sz="1200" u="none" cap="none" strike="noStrike"/>
            </a:lvl3pPr>
            <a:lvl4pPr indent="0" lvl="3" marL="1028700" marR="0" rtl="0" algn="l">
              <a:spcBef>
                <a:spcPts val="0"/>
              </a:spcBef>
              <a:spcAft>
                <a:spcPts val="0"/>
              </a:spcAft>
              <a:buSzPts val="1200"/>
              <a:buNone/>
              <a:defRPr b="0" i="0" sz="1200" u="none" cap="none" strike="noStrike"/>
            </a:lvl4pPr>
            <a:lvl5pPr indent="0" lvl="4" marL="1371600" marR="0" rtl="0" algn="l">
              <a:spcBef>
                <a:spcPts val="0"/>
              </a:spcBef>
              <a:spcAft>
                <a:spcPts val="0"/>
              </a:spcAft>
              <a:buSzPts val="1200"/>
              <a:buNone/>
              <a:defRPr b="0" i="0" sz="1200" u="none" cap="none" strike="noStrike"/>
            </a:lvl5pPr>
            <a:lvl6pPr indent="0" lvl="5" marL="1714500" marR="0" rtl="0" algn="l">
              <a:spcBef>
                <a:spcPts val="0"/>
              </a:spcBef>
              <a:spcAft>
                <a:spcPts val="0"/>
              </a:spcAft>
              <a:buSzPts val="1200"/>
              <a:buNone/>
              <a:defRPr b="0" i="0" sz="1200" u="none" cap="none" strike="noStrike"/>
            </a:lvl6pPr>
            <a:lvl7pPr indent="0" lvl="6" marL="2057400" marR="0" rtl="0" algn="l">
              <a:spcBef>
                <a:spcPts val="0"/>
              </a:spcBef>
              <a:spcAft>
                <a:spcPts val="0"/>
              </a:spcAft>
              <a:buSzPts val="1200"/>
              <a:buNone/>
              <a:defRPr b="0" i="0" sz="1200" u="none" cap="none" strike="noStrike"/>
            </a:lvl7pPr>
            <a:lvl8pPr indent="0" lvl="7" marL="2400300" marR="0" rtl="0" algn="l">
              <a:spcBef>
                <a:spcPts val="0"/>
              </a:spcBef>
              <a:spcAft>
                <a:spcPts val="0"/>
              </a:spcAft>
              <a:buSzPts val="1200"/>
              <a:buNone/>
              <a:defRPr b="0" i="0" sz="1200" u="none" cap="none" strike="noStrike"/>
            </a:lvl8pPr>
            <a:lvl9pPr indent="0" lvl="8" marL="2743200" marR="0" rtl="0" algn="l">
              <a:spcBef>
                <a:spcPts val="0"/>
              </a:spcBef>
              <a:spcAft>
                <a:spcPts val="0"/>
              </a:spcAft>
              <a:buSzPts val="1200"/>
              <a:buNone/>
              <a:defRPr b="0" i="0" sz="1200" u="none" cap="none" strike="noStrike"/>
            </a:lvl9pPr>
          </a:lstStyle>
          <a:p/>
        </p:txBody>
      </p:sp>
      <p:sp>
        <p:nvSpPr>
          <p:cNvPr id="35" name="Google Shape;35;p4"/>
          <p:cNvSpPr txBox="1"/>
          <p:nvPr>
            <p:ph idx="12" type="sldNum"/>
          </p:nvPr>
        </p:nvSpPr>
        <p:spPr>
          <a:xfrm>
            <a:off x="8588750" y="4736750"/>
            <a:ext cx="384000" cy="192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lvl1pPr>
            <a:lvl2pPr indent="0" lvl="1" marL="0" marR="0" rtl="0" algn="r">
              <a:spcBef>
                <a:spcPts val="0"/>
              </a:spcBef>
              <a:buNone/>
              <a:defRPr/>
            </a:lvl2pPr>
            <a:lvl3pPr indent="0" lvl="2" marL="0" marR="0" rtl="0" algn="r">
              <a:spcBef>
                <a:spcPts val="0"/>
              </a:spcBef>
              <a:buNone/>
              <a:defRPr/>
            </a:lvl3pPr>
            <a:lvl4pPr indent="0" lvl="3" marL="0" marR="0" rtl="0" algn="r">
              <a:spcBef>
                <a:spcPts val="0"/>
              </a:spcBef>
              <a:buNone/>
              <a:defRPr/>
            </a:lvl4pPr>
            <a:lvl5pPr indent="0" lvl="4" marL="0" marR="0" rtl="0" algn="r">
              <a:spcBef>
                <a:spcPts val="0"/>
              </a:spcBef>
              <a:buNone/>
              <a:defRPr/>
            </a:lvl5pPr>
            <a:lvl6pPr indent="0" lvl="5" marL="0" marR="0" rtl="0" algn="r">
              <a:spcBef>
                <a:spcPts val="0"/>
              </a:spcBef>
              <a:buNone/>
              <a:defRPr/>
            </a:lvl6pPr>
            <a:lvl7pPr indent="0" lvl="6" marL="0" marR="0" rtl="0" algn="r">
              <a:spcBef>
                <a:spcPts val="0"/>
              </a:spcBef>
              <a:buNone/>
              <a:defRPr/>
            </a:lvl7pPr>
            <a:lvl8pPr indent="0" lvl="7" marL="0" marR="0" rtl="0" algn="r">
              <a:spcBef>
                <a:spcPts val="0"/>
              </a:spcBef>
              <a:buNone/>
              <a:defRPr/>
            </a:lvl8pPr>
            <a:lvl9pPr indent="0" lvl="8" marL="0" marR="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5"/>
          <p:cNvSpPr txBox="1"/>
          <p:nvPr>
            <p:ph type="title"/>
          </p:nvPr>
        </p:nvSpPr>
        <p:spPr>
          <a:xfrm>
            <a:off x="628650" y="273844"/>
            <a:ext cx="7886700" cy="702900"/>
          </a:xfrm>
          <a:prstGeom prst="rect">
            <a:avLst/>
          </a:prstGeom>
          <a:noFill/>
          <a:ln>
            <a:noFill/>
          </a:ln>
        </p:spPr>
        <p:txBody>
          <a:bodyPr anchorCtr="0" anchor="ctr" bIns="68575" lIns="68575" spcFirstLastPara="1" rIns="68575" wrap="square" tIns="68575">
            <a:noAutofit/>
          </a:bodyPr>
          <a:lstStyle>
            <a:lvl1pPr indent="0" lvl="0" marL="0" marR="0" rtl="0" algn="l">
              <a:lnSpc>
                <a:spcPct val="90000"/>
              </a:lnSpc>
              <a:spcBef>
                <a:spcPts val="0"/>
              </a:spcBef>
              <a:spcAft>
                <a:spcPts val="0"/>
              </a:spcAft>
              <a:buSzPts val="2300"/>
              <a:buFont typeface="Helvetica Neue"/>
              <a:buNone/>
              <a:defRPr b="1" i="0" sz="2300" u="none" cap="none" strike="noStrike">
                <a:latin typeface="Helvetica Neue"/>
                <a:ea typeface="Helvetica Neue"/>
                <a:cs typeface="Helvetica Neue"/>
                <a:sym typeface="Helvetica Neue"/>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38" name="Google Shape;38;p5"/>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39" name="Google Shape;39;p5"/>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u="none" cap="none" strike="noStrike">
                <a:solidFill>
                  <a:schemeClr val="dk1"/>
                </a:solidFill>
                <a:latin typeface="Helvetica Neue"/>
                <a:ea typeface="Helvetica Neue"/>
                <a:cs typeface="Helvetica Neue"/>
                <a:sym typeface="Helvetica Neue"/>
              </a:defRPr>
            </a:lvl9pPr>
          </a:lstStyle>
          <a:p/>
        </p:txBody>
      </p:sp>
      <p:sp>
        <p:nvSpPr>
          <p:cNvPr id="40" name="Google Shape;40;p5"/>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Clr>
                <a:srgbClr val="FFFFFF"/>
              </a:buClr>
              <a:buSzPts val="1200"/>
              <a:buNone/>
              <a:defRPr>
                <a:solidFill>
                  <a:srgbClr val="FFFFFF"/>
                </a:solidFill>
              </a:defRPr>
            </a:lvl1pPr>
            <a:lvl2pPr indent="0" lvl="1" marL="342900" marR="0" rtl="0" algn="l">
              <a:spcBef>
                <a:spcPts val="0"/>
              </a:spcBef>
              <a:spcAft>
                <a:spcPts val="0"/>
              </a:spcAft>
              <a:buClr>
                <a:srgbClr val="FFFFFF"/>
              </a:buClr>
              <a:buSzPts val="1200"/>
              <a:buNone/>
              <a:defRPr b="0" i="0" sz="1400" u="none" cap="none" strike="noStrike">
                <a:solidFill>
                  <a:srgbClr val="FFFFFF"/>
                </a:solidFill>
              </a:defRPr>
            </a:lvl2pPr>
            <a:lvl3pPr indent="0" lvl="2" marL="685800" marR="0" rtl="0" algn="l">
              <a:spcBef>
                <a:spcPts val="0"/>
              </a:spcBef>
              <a:spcAft>
                <a:spcPts val="0"/>
              </a:spcAft>
              <a:buClr>
                <a:srgbClr val="FFFFFF"/>
              </a:buClr>
              <a:buSzPts val="1200"/>
              <a:buNone/>
              <a:defRPr b="0" i="0" sz="1400" u="none" cap="none" strike="noStrike">
                <a:solidFill>
                  <a:srgbClr val="FFFFFF"/>
                </a:solidFill>
              </a:defRPr>
            </a:lvl3pPr>
            <a:lvl4pPr indent="0" lvl="3" marL="1028700" marR="0" rtl="0" algn="l">
              <a:spcBef>
                <a:spcPts val="0"/>
              </a:spcBef>
              <a:spcAft>
                <a:spcPts val="0"/>
              </a:spcAft>
              <a:buClr>
                <a:srgbClr val="FFFFFF"/>
              </a:buClr>
              <a:buSzPts val="1200"/>
              <a:buNone/>
              <a:defRPr b="0" i="0" sz="1400" u="none" cap="none" strike="noStrike">
                <a:solidFill>
                  <a:srgbClr val="FFFFFF"/>
                </a:solidFill>
              </a:defRPr>
            </a:lvl4pPr>
            <a:lvl5pPr indent="0" lvl="4" marL="1371600" marR="0" rtl="0" algn="l">
              <a:spcBef>
                <a:spcPts val="0"/>
              </a:spcBef>
              <a:spcAft>
                <a:spcPts val="0"/>
              </a:spcAft>
              <a:buClr>
                <a:srgbClr val="FFFFFF"/>
              </a:buClr>
              <a:buSzPts val="1200"/>
              <a:buNone/>
              <a:defRPr b="0" i="0" sz="1400" u="none" cap="none" strike="noStrike">
                <a:solidFill>
                  <a:srgbClr val="FFFFFF"/>
                </a:solidFill>
              </a:defRPr>
            </a:lvl5pPr>
            <a:lvl6pPr indent="0" lvl="5" marL="1714500" marR="0" rtl="0" algn="l">
              <a:spcBef>
                <a:spcPts val="0"/>
              </a:spcBef>
              <a:spcAft>
                <a:spcPts val="0"/>
              </a:spcAft>
              <a:buClr>
                <a:srgbClr val="FFFFFF"/>
              </a:buClr>
              <a:buSzPts val="1200"/>
              <a:buNone/>
              <a:defRPr b="0" i="0" sz="1400" u="none" cap="none" strike="noStrike">
                <a:solidFill>
                  <a:srgbClr val="FFFFFF"/>
                </a:solidFill>
              </a:defRPr>
            </a:lvl6pPr>
            <a:lvl7pPr indent="0" lvl="6" marL="2057400" marR="0" rtl="0" algn="l">
              <a:spcBef>
                <a:spcPts val="0"/>
              </a:spcBef>
              <a:spcAft>
                <a:spcPts val="0"/>
              </a:spcAft>
              <a:buClr>
                <a:srgbClr val="FFFFFF"/>
              </a:buClr>
              <a:buSzPts val="1200"/>
              <a:buNone/>
              <a:defRPr b="0" i="0" sz="1400" u="none" cap="none" strike="noStrike">
                <a:solidFill>
                  <a:srgbClr val="FFFFFF"/>
                </a:solidFill>
              </a:defRPr>
            </a:lvl7pPr>
            <a:lvl8pPr indent="0" lvl="7" marL="2400300" marR="0" rtl="0" algn="l">
              <a:spcBef>
                <a:spcPts val="0"/>
              </a:spcBef>
              <a:spcAft>
                <a:spcPts val="0"/>
              </a:spcAft>
              <a:buClr>
                <a:srgbClr val="FFFFFF"/>
              </a:buClr>
              <a:buSzPts val="1200"/>
              <a:buNone/>
              <a:defRPr b="0" i="0" sz="1400" u="none" cap="none" strike="noStrike">
                <a:solidFill>
                  <a:srgbClr val="FFFFFF"/>
                </a:solidFill>
              </a:defRPr>
            </a:lvl8pPr>
            <a:lvl9pPr indent="0" lvl="8" marL="2743200" marR="0" rtl="0" algn="l">
              <a:spcBef>
                <a:spcPts val="0"/>
              </a:spcBef>
              <a:spcAft>
                <a:spcPts val="0"/>
              </a:spcAft>
              <a:buClr>
                <a:srgbClr val="FFFFFF"/>
              </a:buClr>
              <a:buSzPts val="1200"/>
              <a:buNone/>
              <a:defRPr b="0" i="0" sz="1400" u="none" cap="none" strike="noStrike">
                <a:solidFill>
                  <a:srgbClr val="FFFFFF"/>
                </a:solidFill>
              </a:defRPr>
            </a:lvl9pPr>
          </a:lstStyle>
          <a:p/>
        </p:txBody>
      </p:sp>
      <p:sp>
        <p:nvSpPr>
          <p:cNvPr id="41" name="Google Shape;41;p5"/>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FFFFFF"/>
              </a:buClr>
              <a:buSzPts val="1200"/>
              <a:buNone/>
              <a:defRPr>
                <a:solidFill>
                  <a:srgbClr val="FFFFFF"/>
                </a:solidFill>
              </a:defRPr>
            </a:lvl1pPr>
            <a:lvl2pPr indent="0" lvl="1" marL="342900" marR="0" rtl="0" algn="l">
              <a:spcBef>
                <a:spcPts val="0"/>
              </a:spcBef>
              <a:spcAft>
                <a:spcPts val="0"/>
              </a:spcAft>
              <a:buClr>
                <a:srgbClr val="FFFFFF"/>
              </a:buClr>
              <a:buSzPts val="900"/>
              <a:buNone/>
              <a:defRPr b="0" i="0" sz="1400" u="none" cap="none" strike="noStrike">
                <a:solidFill>
                  <a:srgbClr val="FFFFFF"/>
                </a:solidFill>
              </a:defRPr>
            </a:lvl2pPr>
            <a:lvl3pPr indent="0" lvl="2" marL="685800" marR="0" rtl="0" algn="l">
              <a:spcBef>
                <a:spcPts val="0"/>
              </a:spcBef>
              <a:spcAft>
                <a:spcPts val="0"/>
              </a:spcAft>
              <a:buClr>
                <a:srgbClr val="FFFFFF"/>
              </a:buClr>
              <a:buSzPts val="900"/>
              <a:buNone/>
              <a:defRPr b="0" i="0" sz="1400" u="none" cap="none" strike="noStrike">
                <a:solidFill>
                  <a:srgbClr val="FFFFFF"/>
                </a:solidFill>
              </a:defRPr>
            </a:lvl3pPr>
            <a:lvl4pPr indent="0" lvl="3" marL="1028700" marR="0" rtl="0" algn="l">
              <a:spcBef>
                <a:spcPts val="0"/>
              </a:spcBef>
              <a:spcAft>
                <a:spcPts val="0"/>
              </a:spcAft>
              <a:buClr>
                <a:srgbClr val="FFFFFF"/>
              </a:buClr>
              <a:buSzPts val="900"/>
              <a:buNone/>
              <a:defRPr b="0" i="0" sz="1400" u="none" cap="none" strike="noStrike">
                <a:solidFill>
                  <a:srgbClr val="FFFFFF"/>
                </a:solidFill>
              </a:defRPr>
            </a:lvl4pPr>
            <a:lvl5pPr indent="0" lvl="4" marL="1371600" marR="0" rtl="0" algn="l">
              <a:spcBef>
                <a:spcPts val="0"/>
              </a:spcBef>
              <a:spcAft>
                <a:spcPts val="0"/>
              </a:spcAft>
              <a:buClr>
                <a:srgbClr val="FFFFFF"/>
              </a:buClr>
              <a:buSzPts val="900"/>
              <a:buNone/>
              <a:defRPr b="0" i="0" sz="1400" u="none" cap="none" strike="noStrike">
                <a:solidFill>
                  <a:srgbClr val="FFFFFF"/>
                </a:solidFill>
              </a:defRPr>
            </a:lvl5pPr>
            <a:lvl6pPr indent="0" lvl="5" marL="1714500" marR="0" rtl="0" algn="l">
              <a:spcBef>
                <a:spcPts val="0"/>
              </a:spcBef>
              <a:spcAft>
                <a:spcPts val="0"/>
              </a:spcAft>
              <a:buClr>
                <a:srgbClr val="FFFFFF"/>
              </a:buClr>
              <a:buSzPts val="900"/>
              <a:buNone/>
              <a:defRPr b="0" i="0" sz="1400" u="none" cap="none" strike="noStrike">
                <a:solidFill>
                  <a:srgbClr val="FFFFFF"/>
                </a:solidFill>
              </a:defRPr>
            </a:lvl6pPr>
            <a:lvl7pPr indent="0" lvl="6" marL="2057400" marR="0" rtl="0" algn="l">
              <a:spcBef>
                <a:spcPts val="0"/>
              </a:spcBef>
              <a:spcAft>
                <a:spcPts val="0"/>
              </a:spcAft>
              <a:buClr>
                <a:srgbClr val="FFFFFF"/>
              </a:buClr>
              <a:buSzPts val="900"/>
              <a:buNone/>
              <a:defRPr b="0" i="0" sz="1400" u="none" cap="none" strike="noStrike">
                <a:solidFill>
                  <a:srgbClr val="FFFFFF"/>
                </a:solidFill>
              </a:defRPr>
            </a:lvl7pPr>
            <a:lvl8pPr indent="0" lvl="7" marL="2400300" marR="0" rtl="0" algn="l">
              <a:spcBef>
                <a:spcPts val="0"/>
              </a:spcBef>
              <a:spcAft>
                <a:spcPts val="0"/>
              </a:spcAft>
              <a:buClr>
                <a:srgbClr val="FFFFFF"/>
              </a:buClr>
              <a:buSzPts val="900"/>
              <a:buNone/>
              <a:defRPr b="0" i="0" sz="1400" u="none" cap="none" strike="noStrike">
                <a:solidFill>
                  <a:srgbClr val="FFFFFF"/>
                </a:solidFill>
              </a:defRPr>
            </a:lvl8pPr>
            <a:lvl9pPr indent="0" lvl="8" marL="2743200" marR="0" rtl="0" algn="l">
              <a:spcBef>
                <a:spcPts val="0"/>
              </a:spcBef>
              <a:spcAft>
                <a:spcPts val="0"/>
              </a:spcAft>
              <a:buClr>
                <a:srgbClr val="FFFFFF"/>
              </a:buClr>
              <a:buSzPts val="900"/>
              <a:buNone/>
              <a:defRPr b="0" i="0" sz="1400" u="none" cap="none" strike="noStrike">
                <a:solidFill>
                  <a:srgbClr val="FFFFFF"/>
                </a:solidFill>
              </a:defRPr>
            </a:lvl9pPr>
          </a:lstStyle>
          <a:p/>
        </p:txBody>
      </p:sp>
      <p:sp>
        <p:nvSpPr>
          <p:cNvPr id="42" name="Google Shape;42;p5"/>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solidFill>
                  <a:srgbClr val="FFFFFF"/>
                </a:solidFill>
              </a:defRPr>
            </a:lvl1pPr>
            <a:lvl2pPr indent="0" lvl="1" marL="0" marR="0" rtl="0" algn="r">
              <a:spcBef>
                <a:spcPts val="0"/>
              </a:spcBef>
              <a:buNone/>
              <a:defRPr>
                <a:solidFill>
                  <a:srgbClr val="FFFFFF"/>
                </a:solidFill>
              </a:defRPr>
            </a:lvl2pPr>
            <a:lvl3pPr indent="0" lvl="2" marL="0" marR="0" rtl="0" algn="r">
              <a:spcBef>
                <a:spcPts val="0"/>
              </a:spcBef>
              <a:buNone/>
              <a:defRPr>
                <a:solidFill>
                  <a:srgbClr val="FFFFFF"/>
                </a:solidFill>
              </a:defRPr>
            </a:lvl3pPr>
            <a:lvl4pPr indent="0" lvl="3" marL="0" marR="0" rtl="0" algn="r">
              <a:spcBef>
                <a:spcPts val="0"/>
              </a:spcBef>
              <a:buNone/>
              <a:defRPr>
                <a:solidFill>
                  <a:srgbClr val="FFFFFF"/>
                </a:solidFill>
              </a:defRPr>
            </a:lvl4pPr>
            <a:lvl5pPr indent="0" lvl="4" marL="0" marR="0" rtl="0" algn="r">
              <a:spcBef>
                <a:spcPts val="0"/>
              </a:spcBef>
              <a:buNone/>
              <a:defRPr>
                <a:solidFill>
                  <a:srgbClr val="FFFFFF"/>
                </a:solidFill>
              </a:defRPr>
            </a:lvl5pPr>
            <a:lvl6pPr indent="0" lvl="5" marL="0" marR="0" rtl="0" algn="r">
              <a:spcBef>
                <a:spcPts val="0"/>
              </a:spcBef>
              <a:buNone/>
              <a:defRPr>
                <a:solidFill>
                  <a:srgbClr val="FFFFFF"/>
                </a:solidFill>
              </a:defRPr>
            </a:lvl6pPr>
            <a:lvl7pPr indent="0" lvl="6" marL="0" marR="0" rtl="0" algn="r">
              <a:spcBef>
                <a:spcPts val="0"/>
              </a:spcBef>
              <a:buNone/>
              <a:defRPr>
                <a:solidFill>
                  <a:srgbClr val="FFFFFF"/>
                </a:solidFill>
              </a:defRPr>
            </a:lvl7pPr>
            <a:lvl8pPr indent="0" lvl="7" marL="0" marR="0" rtl="0" algn="r">
              <a:spcBef>
                <a:spcPts val="0"/>
              </a:spcBef>
              <a:buNone/>
              <a:defRPr>
                <a:solidFill>
                  <a:srgbClr val="FFFFFF"/>
                </a:solidFill>
              </a:defRPr>
            </a:lvl8pPr>
            <a:lvl9pPr indent="0" lvl="8" marL="0" marR="0" rt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43" name="Google Shape;43;p5"/>
          <p:cNvSpPr txBox="1"/>
          <p:nvPr>
            <p:ph idx="3"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lvl1pPr>
            <a:lvl2pPr indent="0" lvl="1" marL="0" marR="0" rtl="0" algn="r">
              <a:spcBef>
                <a:spcPts val="0"/>
              </a:spcBef>
              <a:buNone/>
              <a:defRPr/>
            </a:lvl2pPr>
            <a:lvl3pPr indent="0" lvl="2" marL="0" marR="0" rtl="0" algn="r">
              <a:spcBef>
                <a:spcPts val="0"/>
              </a:spcBef>
              <a:buNone/>
              <a:defRPr/>
            </a:lvl3pPr>
            <a:lvl4pPr indent="0" lvl="3" marL="0" marR="0" rtl="0" algn="r">
              <a:spcBef>
                <a:spcPts val="0"/>
              </a:spcBef>
              <a:buNone/>
              <a:defRPr/>
            </a:lvl4pPr>
            <a:lvl5pPr indent="0" lvl="4" marL="0" marR="0" rtl="0" algn="r">
              <a:spcBef>
                <a:spcPts val="0"/>
              </a:spcBef>
              <a:buNone/>
              <a:defRPr/>
            </a:lvl5pPr>
            <a:lvl6pPr indent="0" lvl="5" marL="0" marR="0" rtl="0" algn="r">
              <a:spcBef>
                <a:spcPts val="0"/>
              </a:spcBef>
              <a:buNone/>
              <a:defRPr/>
            </a:lvl6pPr>
            <a:lvl7pPr indent="0" lvl="6" marL="0" marR="0" rtl="0" algn="r">
              <a:spcBef>
                <a:spcPts val="0"/>
              </a:spcBef>
              <a:buNone/>
              <a:defRPr/>
            </a:lvl7pPr>
            <a:lvl8pPr indent="0" lvl="7" marL="0" marR="0" rtl="0" algn="r">
              <a:spcBef>
                <a:spcPts val="0"/>
              </a:spcBef>
              <a:buNone/>
              <a:defRPr/>
            </a:lvl8pPr>
            <a:lvl9pPr indent="0" lvl="8" marL="0" marR="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6"/>
          <p:cNvSpPr/>
          <p:nvPr/>
        </p:nvSpPr>
        <p:spPr>
          <a:xfrm>
            <a:off x="-4762"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46" name="Google Shape;46;p6"/>
          <p:cNvSpPr txBox="1"/>
          <p:nvPr>
            <p:ph type="title"/>
          </p:nvPr>
        </p:nvSpPr>
        <p:spPr>
          <a:xfrm>
            <a:off x="623888" y="686644"/>
            <a:ext cx="7886700" cy="1198200"/>
          </a:xfrm>
          <a:prstGeom prst="rect">
            <a:avLst/>
          </a:prstGeom>
          <a:noFill/>
          <a:ln>
            <a:noFill/>
          </a:ln>
        </p:spPr>
        <p:txBody>
          <a:bodyPr anchorCtr="0" anchor="b" bIns="68575" lIns="68575" spcFirstLastPara="1" rIns="68575" wrap="square" tIns="68575">
            <a:noAutofit/>
          </a:bodyPr>
          <a:lstStyle>
            <a:lvl1pPr indent="0" lvl="0" marL="0" marR="0" rtl="0" algn="l">
              <a:lnSpc>
                <a:spcPct val="90000"/>
              </a:lnSpc>
              <a:spcBef>
                <a:spcPts val="0"/>
              </a:spcBef>
              <a:spcAft>
                <a:spcPts val="0"/>
              </a:spcAft>
              <a:buSzPts val="3300"/>
              <a:buNone/>
              <a:defRPr b="0" i="0" sz="3300" u="none" cap="none" strike="noStrike"/>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47" name="Google Shape;47;p6"/>
          <p:cNvSpPr txBox="1"/>
          <p:nvPr>
            <p:ph idx="1" type="body"/>
          </p:nvPr>
        </p:nvSpPr>
        <p:spPr>
          <a:xfrm>
            <a:off x="623888" y="1932497"/>
            <a:ext cx="7886700" cy="1125300"/>
          </a:xfrm>
          <a:prstGeom prst="rect">
            <a:avLst/>
          </a:prstGeom>
          <a:noFill/>
          <a:ln>
            <a:noFill/>
          </a:ln>
        </p:spPr>
        <p:txBody>
          <a:bodyPr anchorCtr="0" anchor="t" bIns="68575" lIns="68575" spcFirstLastPara="1" rIns="68575" wrap="square" tIns="68575">
            <a:noAutofit/>
          </a:bodyPr>
          <a:lstStyle>
            <a:lvl1pPr indent="-228600" lvl="0" marL="457200" marR="0" rtl="0" algn="l">
              <a:lnSpc>
                <a:spcPct val="90000"/>
              </a:lnSpc>
              <a:spcBef>
                <a:spcPts val="800"/>
              </a:spcBef>
              <a:spcAft>
                <a:spcPts val="0"/>
              </a:spcAft>
              <a:buClr>
                <a:srgbClr val="434343"/>
              </a:buClr>
              <a:buSzPts val="1500"/>
              <a:buNone/>
              <a:defRPr b="0" i="0" u="none" cap="none" strike="noStrike">
                <a:solidFill>
                  <a:srgbClr val="434343"/>
                </a:solidFill>
              </a:defRPr>
            </a:lvl1pPr>
            <a:lvl2pPr indent="-228600" lvl="1" marL="914400" marR="0" rtl="0" algn="l">
              <a:lnSpc>
                <a:spcPct val="90000"/>
              </a:lnSpc>
              <a:spcBef>
                <a:spcPts val="400"/>
              </a:spcBef>
              <a:spcAft>
                <a:spcPts val="0"/>
              </a:spcAft>
              <a:buClr>
                <a:srgbClr val="434343"/>
              </a:buClr>
              <a:buSzPts val="1500"/>
              <a:buNone/>
              <a:defRPr b="0" i="0" u="none" cap="none" strike="noStrike">
                <a:solidFill>
                  <a:srgbClr val="434343"/>
                </a:solidFill>
              </a:defRPr>
            </a:lvl2pPr>
            <a:lvl3pPr indent="-228600" lvl="2" marL="1371600" marR="0" rtl="0" algn="l">
              <a:lnSpc>
                <a:spcPct val="90000"/>
              </a:lnSpc>
              <a:spcBef>
                <a:spcPts val="400"/>
              </a:spcBef>
              <a:spcAft>
                <a:spcPts val="0"/>
              </a:spcAft>
              <a:buClr>
                <a:srgbClr val="434343"/>
              </a:buClr>
              <a:buSzPts val="1400"/>
              <a:buNone/>
              <a:defRPr b="0" i="0" u="none" cap="none" strike="noStrike">
                <a:solidFill>
                  <a:srgbClr val="434343"/>
                </a:solidFill>
              </a:defRPr>
            </a:lvl3pPr>
            <a:lvl4pPr indent="-228600" lvl="3" marL="1828800" marR="0" rtl="0" algn="l">
              <a:lnSpc>
                <a:spcPct val="90000"/>
              </a:lnSpc>
              <a:spcBef>
                <a:spcPts val="400"/>
              </a:spcBef>
              <a:spcAft>
                <a:spcPts val="0"/>
              </a:spcAft>
              <a:buClr>
                <a:srgbClr val="434343"/>
              </a:buClr>
              <a:buSzPts val="1400"/>
              <a:buNone/>
              <a:defRPr b="0" i="0" u="none" cap="none" strike="noStrike">
                <a:solidFill>
                  <a:srgbClr val="434343"/>
                </a:solidFill>
              </a:defRPr>
            </a:lvl4pPr>
            <a:lvl5pPr indent="-228600" lvl="4" marL="2286000" marR="0" rtl="0" algn="l">
              <a:lnSpc>
                <a:spcPct val="90000"/>
              </a:lnSpc>
              <a:spcBef>
                <a:spcPts val="400"/>
              </a:spcBef>
              <a:spcAft>
                <a:spcPts val="0"/>
              </a:spcAft>
              <a:buClr>
                <a:srgbClr val="434343"/>
              </a:buClr>
              <a:buSzPts val="1200"/>
              <a:buNone/>
              <a:defRPr b="0" i="0" u="none" cap="none" strike="noStrike">
                <a:solidFill>
                  <a:srgbClr val="434343"/>
                </a:solidFill>
              </a:defRPr>
            </a:lvl5pPr>
            <a:lvl6pPr indent="-228600" lvl="5" marL="2743200" marR="0" rtl="0" algn="l">
              <a:lnSpc>
                <a:spcPct val="90000"/>
              </a:lnSpc>
              <a:spcBef>
                <a:spcPts val="400"/>
              </a:spcBef>
              <a:spcAft>
                <a:spcPts val="0"/>
              </a:spcAft>
              <a:buClr>
                <a:srgbClr val="434343"/>
              </a:buClr>
              <a:buSzPts val="1200"/>
              <a:buNone/>
              <a:defRPr b="0" i="0" u="none" cap="none" strike="noStrike">
                <a:solidFill>
                  <a:srgbClr val="434343"/>
                </a:solidFill>
              </a:defRPr>
            </a:lvl6pPr>
            <a:lvl7pPr indent="-228600" lvl="6" marL="3200400" marR="0" rtl="0" algn="l">
              <a:lnSpc>
                <a:spcPct val="90000"/>
              </a:lnSpc>
              <a:spcBef>
                <a:spcPts val="400"/>
              </a:spcBef>
              <a:spcAft>
                <a:spcPts val="0"/>
              </a:spcAft>
              <a:buClr>
                <a:srgbClr val="434343"/>
              </a:buClr>
              <a:buSzPts val="1200"/>
              <a:buNone/>
              <a:defRPr b="0" i="0" u="none" cap="none" strike="noStrike">
                <a:solidFill>
                  <a:srgbClr val="434343"/>
                </a:solidFill>
              </a:defRPr>
            </a:lvl7pPr>
            <a:lvl8pPr indent="-228600" lvl="7" marL="3657600" marR="0" rtl="0" algn="l">
              <a:lnSpc>
                <a:spcPct val="90000"/>
              </a:lnSpc>
              <a:spcBef>
                <a:spcPts val="400"/>
              </a:spcBef>
              <a:spcAft>
                <a:spcPts val="0"/>
              </a:spcAft>
              <a:buClr>
                <a:srgbClr val="434343"/>
              </a:buClr>
              <a:buSzPts val="1200"/>
              <a:buNone/>
              <a:defRPr b="0" i="0" u="none" cap="none" strike="noStrike">
                <a:solidFill>
                  <a:srgbClr val="434343"/>
                </a:solidFill>
              </a:defRPr>
            </a:lvl8pPr>
            <a:lvl9pPr indent="-228600" lvl="8" marL="4114800" marR="0" rtl="0" algn="l">
              <a:lnSpc>
                <a:spcPct val="90000"/>
              </a:lnSpc>
              <a:spcBef>
                <a:spcPts val="400"/>
              </a:spcBef>
              <a:spcAft>
                <a:spcPts val="0"/>
              </a:spcAft>
              <a:buClr>
                <a:srgbClr val="434343"/>
              </a:buClr>
              <a:buSzPts val="1200"/>
              <a:buNone/>
              <a:defRPr b="0" i="0" u="none" cap="none" strike="noStrike">
                <a:solidFill>
                  <a:srgbClr val="434343"/>
                </a:solidFill>
              </a:defRPr>
            </a:lvl9pPr>
          </a:lstStyle>
          <a:p/>
        </p:txBody>
      </p:sp>
      <p:sp>
        <p:nvSpPr>
          <p:cNvPr id="48" name="Google Shape;48;p6"/>
          <p:cNvSpPr txBox="1"/>
          <p:nvPr>
            <p:ph idx="10" type="dt"/>
          </p:nvPr>
        </p:nvSpPr>
        <p:spPr>
          <a:xfrm>
            <a:off x="21131" y="4533450"/>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Clr>
                <a:srgbClr val="FFFFFF"/>
              </a:buClr>
              <a:buSzPts val="1200"/>
              <a:buNone/>
              <a:defRPr>
                <a:solidFill>
                  <a:srgbClr val="FFFFFF"/>
                </a:solidFill>
              </a:defRPr>
            </a:lvl1pPr>
            <a:lvl2pPr indent="0" lvl="1" marL="342900" marR="0" rtl="0" algn="l">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2pPr>
            <a:lvl3pPr indent="0" lvl="2" marL="685800" marR="0" rtl="0" algn="l">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3pPr>
            <a:lvl4pPr indent="0" lvl="3" marL="1028700" marR="0" rtl="0" algn="l">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4pPr>
            <a:lvl5pPr indent="0" lvl="4" marL="1371600" marR="0" rtl="0" algn="l">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5pPr>
            <a:lvl6pPr indent="0" lvl="5" marL="1714500" marR="0" rtl="0" algn="l">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6pPr>
            <a:lvl7pPr indent="0" lvl="6" marL="2057400" marR="0" rtl="0" algn="l">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7pPr>
            <a:lvl8pPr indent="0" lvl="7" marL="2400300" marR="0" rtl="0" algn="l">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8pPr>
            <a:lvl9pPr indent="0" lvl="8" marL="2743200" marR="0" rtl="0" algn="l">
              <a:spcBef>
                <a:spcPts val="0"/>
              </a:spcBef>
              <a:spcAft>
                <a:spcPts val="0"/>
              </a:spcAft>
              <a:buClr>
                <a:srgbClr val="FFFFFF"/>
              </a:buClr>
              <a:buSzPts val="1200"/>
              <a:buNone/>
              <a:defRPr b="0" i="0" sz="1400" u="none" cap="none" strike="noStrike">
                <a:solidFill>
                  <a:srgbClr val="FFFFFF"/>
                </a:solidFill>
                <a:latin typeface="Calibri"/>
                <a:ea typeface="Calibri"/>
                <a:cs typeface="Calibri"/>
                <a:sym typeface="Calibri"/>
              </a:defRPr>
            </a:lvl9pPr>
          </a:lstStyle>
          <a:p/>
        </p:txBody>
      </p:sp>
      <p:sp>
        <p:nvSpPr>
          <p:cNvPr id="49" name="Google Shape;49;p6"/>
          <p:cNvSpPr txBox="1"/>
          <p:nvPr>
            <p:ph idx="11" type="ftr"/>
          </p:nvPr>
        </p:nvSpPr>
        <p:spPr>
          <a:xfrm>
            <a:off x="2527172" y="4533441"/>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FFFFFF"/>
              </a:buClr>
              <a:buSzPts val="1200"/>
              <a:buNone/>
              <a:defRPr>
                <a:solidFill>
                  <a:srgbClr val="FFFFFF"/>
                </a:solidFill>
              </a:defRPr>
            </a:lvl1pPr>
            <a:lvl2pPr indent="0" lvl="1" marL="342900" marR="0" rtl="0" algn="l">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2pPr>
            <a:lvl3pPr indent="0" lvl="2" marL="685800" marR="0" rtl="0" algn="l">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3pPr>
            <a:lvl4pPr indent="0" lvl="3" marL="1028700" marR="0" rtl="0" algn="l">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4pPr>
            <a:lvl5pPr indent="0" lvl="4" marL="1371600" marR="0" rtl="0" algn="l">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5pPr>
            <a:lvl6pPr indent="0" lvl="5" marL="1714500" marR="0" rtl="0" algn="l">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6pPr>
            <a:lvl7pPr indent="0" lvl="6" marL="2057400" marR="0" rtl="0" algn="l">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7pPr>
            <a:lvl8pPr indent="0" lvl="7" marL="2400300" marR="0" rtl="0" algn="l">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8pPr>
            <a:lvl9pPr indent="0" lvl="8" marL="2743200" marR="0" rtl="0" algn="l">
              <a:spcBef>
                <a:spcPts val="0"/>
              </a:spcBef>
              <a:spcAft>
                <a:spcPts val="0"/>
              </a:spcAft>
              <a:buClr>
                <a:srgbClr val="FFFFFF"/>
              </a:buClr>
              <a:buSzPts val="900"/>
              <a:buNone/>
              <a:defRPr b="0" i="0" sz="1400" u="none" cap="none" strike="noStrike">
                <a:solidFill>
                  <a:srgbClr val="FFFFFF"/>
                </a:solidFill>
                <a:latin typeface="Calibri"/>
                <a:ea typeface="Calibri"/>
                <a:cs typeface="Calibri"/>
                <a:sym typeface="Calibri"/>
              </a:defRPr>
            </a:lvl9pPr>
          </a:lstStyle>
          <a:p/>
        </p:txBody>
      </p:sp>
      <p:sp>
        <p:nvSpPr>
          <p:cNvPr id="50" name="Google Shape;50;p6"/>
          <p:cNvSpPr txBox="1"/>
          <p:nvPr>
            <p:ph idx="12" type="sldNum"/>
          </p:nvPr>
        </p:nvSpPr>
        <p:spPr>
          <a:xfrm>
            <a:off x="6453188" y="4533450"/>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solidFill>
                  <a:srgbClr val="FFFFFF"/>
                </a:solidFill>
              </a:defRPr>
            </a:lvl1pPr>
            <a:lvl2pPr indent="0" lvl="1" marL="0" marR="0" rtl="0" algn="r">
              <a:spcBef>
                <a:spcPts val="0"/>
              </a:spcBef>
              <a:buNone/>
              <a:defRPr>
                <a:solidFill>
                  <a:srgbClr val="FFFFFF"/>
                </a:solidFill>
              </a:defRPr>
            </a:lvl2pPr>
            <a:lvl3pPr indent="0" lvl="2" marL="0" marR="0" rtl="0" algn="r">
              <a:spcBef>
                <a:spcPts val="0"/>
              </a:spcBef>
              <a:buNone/>
              <a:defRPr>
                <a:solidFill>
                  <a:srgbClr val="FFFFFF"/>
                </a:solidFill>
              </a:defRPr>
            </a:lvl3pPr>
            <a:lvl4pPr indent="0" lvl="3" marL="0" marR="0" rtl="0" algn="r">
              <a:spcBef>
                <a:spcPts val="0"/>
              </a:spcBef>
              <a:buNone/>
              <a:defRPr>
                <a:solidFill>
                  <a:srgbClr val="FFFFFF"/>
                </a:solidFill>
              </a:defRPr>
            </a:lvl4pPr>
            <a:lvl5pPr indent="0" lvl="4" marL="0" marR="0" rtl="0" algn="r">
              <a:spcBef>
                <a:spcPts val="0"/>
              </a:spcBef>
              <a:buNone/>
              <a:defRPr>
                <a:solidFill>
                  <a:srgbClr val="FFFFFF"/>
                </a:solidFill>
              </a:defRPr>
            </a:lvl5pPr>
            <a:lvl6pPr indent="0" lvl="5" marL="0" marR="0" rtl="0" algn="r">
              <a:spcBef>
                <a:spcPts val="0"/>
              </a:spcBef>
              <a:buNone/>
              <a:defRPr>
                <a:solidFill>
                  <a:srgbClr val="FFFFFF"/>
                </a:solidFill>
              </a:defRPr>
            </a:lvl6pPr>
            <a:lvl7pPr indent="0" lvl="6" marL="0" marR="0" rtl="0" algn="r">
              <a:spcBef>
                <a:spcPts val="0"/>
              </a:spcBef>
              <a:buNone/>
              <a:defRPr>
                <a:solidFill>
                  <a:srgbClr val="FFFFFF"/>
                </a:solidFill>
              </a:defRPr>
            </a:lvl7pPr>
            <a:lvl8pPr indent="0" lvl="7" marL="0" marR="0" rtl="0" algn="r">
              <a:spcBef>
                <a:spcPts val="0"/>
              </a:spcBef>
              <a:buNone/>
              <a:defRPr>
                <a:solidFill>
                  <a:srgbClr val="FFFFFF"/>
                </a:solidFill>
              </a:defRPr>
            </a:lvl8pPr>
            <a:lvl9pPr indent="0" lvl="8" marL="0" marR="0" rt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51" name="Google Shape;51;p6"/>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52" name="Google Shape;52;p6"/>
          <p:cNvSpPr txBox="1"/>
          <p:nvPr>
            <p:ph idx="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lvl1pPr>
            <a:lvl2pPr indent="0" lvl="1" marL="0" marR="0" rtl="0" algn="r">
              <a:spcBef>
                <a:spcPts val="0"/>
              </a:spcBef>
              <a:buNone/>
              <a:defRPr/>
            </a:lvl2pPr>
            <a:lvl3pPr indent="0" lvl="2" marL="0" marR="0" rtl="0" algn="r">
              <a:spcBef>
                <a:spcPts val="0"/>
              </a:spcBef>
              <a:buNone/>
              <a:defRPr/>
            </a:lvl3pPr>
            <a:lvl4pPr indent="0" lvl="3" marL="0" marR="0" rtl="0" algn="r">
              <a:spcBef>
                <a:spcPts val="0"/>
              </a:spcBef>
              <a:buNone/>
              <a:defRPr/>
            </a:lvl4pPr>
            <a:lvl5pPr indent="0" lvl="4" marL="0" marR="0" rtl="0" algn="r">
              <a:spcBef>
                <a:spcPts val="0"/>
              </a:spcBef>
              <a:buNone/>
              <a:defRPr/>
            </a:lvl5pPr>
            <a:lvl6pPr indent="0" lvl="5" marL="0" marR="0" rtl="0" algn="r">
              <a:spcBef>
                <a:spcPts val="0"/>
              </a:spcBef>
              <a:buNone/>
              <a:defRPr/>
            </a:lvl6pPr>
            <a:lvl7pPr indent="0" lvl="6" marL="0" marR="0" rtl="0" algn="r">
              <a:spcBef>
                <a:spcPts val="0"/>
              </a:spcBef>
              <a:buNone/>
              <a:defRPr/>
            </a:lvl7pPr>
            <a:lvl8pPr indent="0" lvl="7" marL="0" marR="0" rtl="0" algn="r">
              <a:spcBef>
                <a:spcPts val="0"/>
              </a:spcBef>
              <a:buNone/>
              <a:defRPr/>
            </a:lvl8pPr>
            <a:lvl9pPr indent="0" lvl="8" marL="0" marR="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7"/>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noAutofit/>
          </a:bodyPr>
          <a:lstStyle>
            <a:lvl1pPr indent="0" lvl="0" marL="0" marR="0" rtl="0" algn="l">
              <a:lnSpc>
                <a:spcPct val="90000"/>
              </a:lnSpc>
              <a:spcBef>
                <a:spcPts val="0"/>
              </a:spcBef>
              <a:spcAft>
                <a:spcPts val="0"/>
              </a:spcAft>
              <a:buSzPts val="2300"/>
              <a:buNone/>
              <a:defRPr b="0" i="0" sz="3300" u="none" cap="none" strike="noStrike"/>
            </a:lvl1pPr>
            <a:lvl2pPr indent="0" lvl="1" rtl="0">
              <a:spcBef>
                <a:spcPts val="0"/>
              </a:spcBef>
              <a:spcAft>
                <a:spcPts val="0"/>
              </a:spcAft>
              <a:buSzPts val="1100"/>
              <a:buFont typeface="Helvetica Neue"/>
              <a:buNone/>
              <a:defRPr sz="1400">
                <a:latin typeface="Helvetica Neue"/>
                <a:ea typeface="Helvetica Neue"/>
                <a:cs typeface="Helvetica Neue"/>
                <a:sym typeface="Helvetica Neue"/>
              </a:defRPr>
            </a:lvl2pPr>
            <a:lvl3pPr indent="0" lvl="2" rtl="0">
              <a:spcBef>
                <a:spcPts val="0"/>
              </a:spcBef>
              <a:spcAft>
                <a:spcPts val="0"/>
              </a:spcAft>
              <a:buSzPts val="1100"/>
              <a:buFont typeface="Helvetica Neue"/>
              <a:buNone/>
              <a:defRPr sz="1400">
                <a:latin typeface="Helvetica Neue"/>
                <a:ea typeface="Helvetica Neue"/>
                <a:cs typeface="Helvetica Neue"/>
                <a:sym typeface="Helvetica Neue"/>
              </a:defRPr>
            </a:lvl3pPr>
            <a:lvl4pPr indent="0" lvl="3" rtl="0">
              <a:spcBef>
                <a:spcPts val="0"/>
              </a:spcBef>
              <a:spcAft>
                <a:spcPts val="0"/>
              </a:spcAft>
              <a:buSzPts val="1100"/>
              <a:buFont typeface="Helvetica Neue"/>
              <a:buNone/>
              <a:defRPr sz="1400">
                <a:latin typeface="Helvetica Neue"/>
                <a:ea typeface="Helvetica Neue"/>
                <a:cs typeface="Helvetica Neue"/>
                <a:sym typeface="Helvetica Neue"/>
              </a:defRPr>
            </a:lvl4pPr>
            <a:lvl5pPr indent="0" lvl="4" rtl="0">
              <a:spcBef>
                <a:spcPts val="0"/>
              </a:spcBef>
              <a:spcAft>
                <a:spcPts val="0"/>
              </a:spcAft>
              <a:buSzPts val="1100"/>
              <a:buFont typeface="Helvetica Neue"/>
              <a:buNone/>
              <a:defRPr sz="1400">
                <a:latin typeface="Helvetica Neue"/>
                <a:ea typeface="Helvetica Neue"/>
                <a:cs typeface="Helvetica Neue"/>
                <a:sym typeface="Helvetica Neue"/>
              </a:defRPr>
            </a:lvl5pPr>
            <a:lvl6pPr indent="0" lvl="5" rtl="0">
              <a:spcBef>
                <a:spcPts val="0"/>
              </a:spcBef>
              <a:spcAft>
                <a:spcPts val="0"/>
              </a:spcAft>
              <a:buSzPts val="1100"/>
              <a:buFont typeface="Helvetica Neue"/>
              <a:buNone/>
              <a:defRPr sz="1400">
                <a:latin typeface="Helvetica Neue"/>
                <a:ea typeface="Helvetica Neue"/>
                <a:cs typeface="Helvetica Neue"/>
                <a:sym typeface="Helvetica Neue"/>
              </a:defRPr>
            </a:lvl6pPr>
            <a:lvl7pPr indent="0" lvl="6" rtl="0">
              <a:spcBef>
                <a:spcPts val="0"/>
              </a:spcBef>
              <a:spcAft>
                <a:spcPts val="0"/>
              </a:spcAft>
              <a:buSzPts val="1100"/>
              <a:buFont typeface="Helvetica Neue"/>
              <a:buNone/>
              <a:defRPr sz="1400">
                <a:latin typeface="Helvetica Neue"/>
                <a:ea typeface="Helvetica Neue"/>
                <a:cs typeface="Helvetica Neue"/>
                <a:sym typeface="Helvetica Neue"/>
              </a:defRPr>
            </a:lvl7pPr>
            <a:lvl8pPr indent="0" lvl="7" rtl="0">
              <a:spcBef>
                <a:spcPts val="0"/>
              </a:spcBef>
              <a:spcAft>
                <a:spcPts val="0"/>
              </a:spcAft>
              <a:buSzPts val="1100"/>
              <a:buFont typeface="Helvetica Neue"/>
              <a:buNone/>
              <a:defRPr sz="1400">
                <a:latin typeface="Helvetica Neue"/>
                <a:ea typeface="Helvetica Neue"/>
                <a:cs typeface="Helvetica Neue"/>
                <a:sym typeface="Helvetica Neue"/>
              </a:defRPr>
            </a:lvl8pPr>
            <a:lvl9pPr indent="0" lvl="8" rtl="0">
              <a:spcBef>
                <a:spcPts val="0"/>
              </a:spcBef>
              <a:spcAft>
                <a:spcPts val="0"/>
              </a:spcAft>
              <a:buSzPts val="1100"/>
              <a:buFont typeface="Helvetica Neue"/>
              <a:buNone/>
              <a:defRPr sz="1400">
                <a:latin typeface="Helvetica Neue"/>
                <a:ea typeface="Helvetica Neue"/>
                <a:cs typeface="Helvetica Neue"/>
                <a:sym typeface="Helvetica Neue"/>
              </a:defRPr>
            </a:lvl9pPr>
          </a:lstStyle>
          <a:p/>
        </p:txBody>
      </p:sp>
      <p:sp>
        <p:nvSpPr>
          <p:cNvPr id="55" name="Google Shape;55;p7"/>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rtl="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rtl="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rtl="0" algn="l">
              <a:lnSpc>
                <a:spcPct val="90000"/>
              </a:lnSpc>
              <a:spcBef>
                <a:spcPts val="400"/>
              </a:spcBef>
              <a:spcAft>
                <a:spcPts val="0"/>
              </a:spcAft>
              <a:buClr>
                <a:schemeClr val="dk1"/>
              </a:buClr>
              <a:buSzPts val="1400"/>
              <a:buNone/>
              <a:defRPr b="1" i="0" sz="1400" u="none" cap="none" strike="noStrike">
                <a:solidFill>
                  <a:schemeClr val="dk1"/>
                </a:solidFill>
              </a:defRPr>
            </a:lvl4pPr>
            <a:lvl5pPr indent="-228600" lvl="4" marL="2286000" marR="0" rtl="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rtl="0" algn="l">
              <a:lnSpc>
                <a:spcPct val="90000"/>
              </a:lnSpc>
              <a:spcBef>
                <a:spcPts val="400"/>
              </a:spcBef>
              <a:spcAft>
                <a:spcPts val="0"/>
              </a:spcAft>
              <a:buClr>
                <a:schemeClr val="dk1"/>
              </a:buClr>
              <a:buSzPts val="1200"/>
              <a:buNone/>
              <a:defRPr b="1" i="0" u="none" cap="none" strike="noStrike">
                <a:solidFill>
                  <a:schemeClr val="dk1"/>
                </a:solidFill>
              </a:defRPr>
            </a:lvl6pPr>
            <a:lvl7pPr indent="-228600" lvl="6" marL="3200400" marR="0" rtl="0" algn="l">
              <a:lnSpc>
                <a:spcPct val="90000"/>
              </a:lnSpc>
              <a:spcBef>
                <a:spcPts val="400"/>
              </a:spcBef>
              <a:spcAft>
                <a:spcPts val="0"/>
              </a:spcAft>
              <a:buClr>
                <a:schemeClr val="dk1"/>
              </a:buClr>
              <a:buSzPts val="1200"/>
              <a:buNone/>
              <a:defRPr b="1" i="0" u="none" cap="none" strike="noStrike">
                <a:solidFill>
                  <a:schemeClr val="dk1"/>
                </a:solidFill>
              </a:defRPr>
            </a:lvl7pPr>
            <a:lvl8pPr indent="-228600" lvl="7" marL="3657600" marR="0" rtl="0" algn="l">
              <a:lnSpc>
                <a:spcPct val="90000"/>
              </a:lnSpc>
              <a:spcBef>
                <a:spcPts val="400"/>
              </a:spcBef>
              <a:spcAft>
                <a:spcPts val="0"/>
              </a:spcAft>
              <a:buClr>
                <a:schemeClr val="dk1"/>
              </a:buClr>
              <a:buSzPts val="1200"/>
              <a:buNone/>
              <a:defRPr b="1" i="0" u="none" cap="none" strike="noStrike">
                <a:solidFill>
                  <a:schemeClr val="dk1"/>
                </a:solidFill>
              </a:defRPr>
            </a:lvl8pPr>
            <a:lvl9pPr indent="-228600" lvl="8" marL="4114800" marR="0" rtl="0" algn="l">
              <a:lnSpc>
                <a:spcPct val="90000"/>
              </a:lnSpc>
              <a:spcBef>
                <a:spcPts val="400"/>
              </a:spcBef>
              <a:spcAft>
                <a:spcPts val="0"/>
              </a:spcAft>
              <a:buClr>
                <a:schemeClr val="dk1"/>
              </a:buClr>
              <a:buSzPts val="1200"/>
              <a:buNone/>
              <a:defRPr b="1" i="0" u="none" cap="none" strike="noStrike">
                <a:solidFill>
                  <a:schemeClr val="dk1"/>
                </a:solidFill>
              </a:defRPr>
            </a:lvl9pPr>
          </a:lstStyle>
          <a:p/>
        </p:txBody>
      </p:sp>
      <p:sp>
        <p:nvSpPr>
          <p:cNvPr id="56" name="Google Shape;56;p7"/>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rtl="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rtl="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rtl="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rtl="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57" name="Google Shape;57;p7"/>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90000"/>
              </a:lnSpc>
              <a:spcBef>
                <a:spcPts val="800"/>
              </a:spcBef>
              <a:spcAft>
                <a:spcPts val="0"/>
              </a:spcAft>
              <a:buClr>
                <a:schemeClr val="dk1"/>
              </a:buClr>
              <a:buSzPts val="1500"/>
              <a:buNone/>
              <a:defRPr b="1" i="0" sz="1500" u="none" cap="none" strike="noStrike">
                <a:solidFill>
                  <a:schemeClr val="dk1"/>
                </a:solidFill>
              </a:defRPr>
            </a:lvl1pPr>
            <a:lvl2pPr indent="-228600" lvl="1" marL="914400" marR="0" rtl="0" algn="l">
              <a:lnSpc>
                <a:spcPct val="90000"/>
              </a:lnSpc>
              <a:spcBef>
                <a:spcPts val="400"/>
              </a:spcBef>
              <a:spcAft>
                <a:spcPts val="0"/>
              </a:spcAft>
              <a:buClr>
                <a:schemeClr val="dk1"/>
              </a:buClr>
              <a:buSzPts val="1500"/>
              <a:buNone/>
              <a:defRPr b="1" i="0" sz="1500" u="none" cap="none" strike="noStrike">
                <a:solidFill>
                  <a:schemeClr val="dk1"/>
                </a:solidFill>
              </a:defRPr>
            </a:lvl2pPr>
            <a:lvl3pPr indent="-228600" lvl="2" marL="1371600" marR="0" rtl="0" algn="l">
              <a:lnSpc>
                <a:spcPct val="90000"/>
              </a:lnSpc>
              <a:spcBef>
                <a:spcPts val="400"/>
              </a:spcBef>
              <a:spcAft>
                <a:spcPts val="0"/>
              </a:spcAft>
              <a:buClr>
                <a:schemeClr val="dk1"/>
              </a:buClr>
              <a:buSzPts val="1400"/>
              <a:buNone/>
              <a:defRPr b="1" i="0" sz="1400" u="none" cap="none" strike="noStrike">
                <a:solidFill>
                  <a:schemeClr val="dk1"/>
                </a:solidFill>
              </a:defRPr>
            </a:lvl3pPr>
            <a:lvl4pPr indent="-228600" lvl="3" marL="1828800" marR="0" rtl="0" algn="l">
              <a:lnSpc>
                <a:spcPct val="90000"/>
              </a:lnSpc>
              <a:spcBef>
                <a:spcPts val="400"/>
              </a:spcBef>
              <a:spcAft>
                <a:spcPts val="0"/>
              </a:spcAft>
              <a:buClr>
                <a:schemeClr val="dk1"/>
              </a:buClr>
              <a:buSzPts val="1400"/>
              <a:buNone/>
              <a:defRPr b="1" i="0" sz="1200" u="none" cap="none" strike="noStrike">
                <a:solidFill>
                  <a:schemeClr val="dk1"/>
                </a:solidFill>
              </a:defRPr>
            </a:lvl4pPr>
            <a:lvl5pPr indent="-228600" lvl="4" marL="2286000" marR="0" rtl="0" algn="l">
              <a:lnSpc>
                <a:spcPct val="90000"/>
              </a:lnSpc>
              <a:spcBef>
                <a:spcPts val="400"/>
              </a:spcBef>
              <a:spcAft>
                <a:spcPts val="0"/>
              </a:spcAft>
              <a:buClr>
                <a:schemeClr val="dk1"/>
              </a:buClr>
              <a:buSzPts val="1200"/>
              <a:buNone/>
              <a:defRPr b="1" i="0" sz="1200" u="none" cap="none" strike="noStrike">
                <a:solidFill>
                  <a:schemeClr val="dk1"/>
                </a:solidFill>
              </a:defRPr>
            </a:lvl5pPr>
            <a:lvl6pPr indent="-228600" lvl="5" marL="2743200" marR="0" rtl="0" algn="l">
              <a:lnSpc>
                <a:spcPct val="90000"/>
              </a:lnSpc>
              <a:spcBef>
                <a:spcPts val="400"/>
              </a:spcBef>
              <a:spcAft>
                <a:spcPts val="0"/>
              </a:spcAft>
              <a:buClr>
                <a:schemeClr val="dk1"/>
              </a:buClr>
              <a:buSzPts val="1200"/>
              <a:buNone/>
              <a:defRPr b="1" i="0" sz="1200" u="none" cap="none" strike="noStrike">
                <a:solidFill>
                  <a:schemeClr val="dk1"/>
                </a:solidFill>
              </a:defRPr>
            </a:lvl6pPr>
            <a:lvl7pPr indent="-228600" lvl="6" marL="3200400" marR="0" rtl="0" algn="l">
              <a:lnSpc>
                <a:spcPct val="90000"/>
              </a:lnSpc>
              <a:spcBef>
                <a:spcPts val="400"/>
              </a:spcBef>
              <a:spcAft>
                <a:spcPts val="0"/>
              </a:spcAft>
              <a:buClr>
                <a:schemeClr val="dk1"/>
              </a:buClr>
              <a:buSzPts val="1200"/>
              <a:buNone/>
              <a:defRPr b="1" i="0" sz="1200" u="none" cap="none" strike="noStrike">
                <a:solidFill>
                  <a:schemeClr val="dk1"/>
                </a:solidFill>
              </a:defRPr>
            </a:lvl7pPr>
            <a:lvl8pPr indent="-228600" lvl="7" marL="3657600" marR="0" rtl="0" algn="l">
              <a:lnSpc>
                <a:spcPct val="90000"/>
              </a:lnSpc>
              <a:spcBef>
                <a:spcPts val="400"/>
              </a:spcBef>
              <a:spcAft>
                <a:spcPts val="0"/>
              </a:spcAft>
              <a:buClr>
                <a:schemeClr val="dk1"/>
              </a:buClr>
              <a:buSzPts val="1200"/>
              <a:buNone/>
              <a:defRPr b="1" i="0" sz="1200" u="none" cap="none" strike="noStrike">
                <a:solidFill>
                  <a:schemeClr val="dk1"/>
                </a:solidFill>
              </a:defRPr>
            </a:lvl8pPr>
            <a:lvl9pPr indent="-228600" lvl="8" marL="4114800" marR="0" rtl="0" algn="l">
              <a:lnSpc>
                <a:spcPct val="90000"/>
              </a:lnSpc>
              <a:spcBef>
                <a:spcPts val="400"/>
              </a:spcBef>
              <a:spcAft>
                <a:spcPts val="0"/>
              </a:spcAft>
              <a:buClr>
                <a:schemeClr val="dk1"/>
              </a:buClr>
              <a:buSzPts val="1200"/>
              <a:buNone/>
              <a:defRPr b="1" i="0" sz="1200" u="none" cap="none" strike="noStrike">
                <a:solidFill>
                  <a:schemeClr val="dk1"/>
                </a:solidFill>
              </a:defRPr>
            </a:lvl9pPr>
          </a:lstStyle>
          <a:p/>
        </p:txBody>
      </p:sp>
      <p:sp>
        <p:nvSpPr>
          <p:cNvPr id="58" name="Google Shape;58;p7"/>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Char char="•"/>
              <a:defRPr b="0" i="0" sz="1500" u="none" cap="none" strike="noStrike">
                <a:solidFill>
                  <a:schemeClr val="dk1"/>
                </a:solidFill>
              </a:defRPr>
            </a:lvl1pPr>
            <a:lvl2pPr indent="-323850" lvl="1" marL="914400" marR="0" rtl="0" algn="l">
              <a:lnSpc>
                <a:spcPct val="90000"/>
              </a:lnSpc>
              <a:spcBef>
                <a:spcPts val="400"/>
              </a:spcBef>
              <a:spcAft>
                <a:spcPts val="0"/>
              </a:spcAft>
              <a:buClr>
                <a:schemeClr val="dk1"/>
              </a:buClr>
              <a:buSzPts val="1500"/>
              <a:buChar char="•"/>
              <a:defRPr b="0" i="0" sz="1500" u="none" cap="none" strike="noStrike">
                <a:solidFill>
                  <a:schemeClr val="dk1"/>
                </a:solidFill>
              </a:defRPr>
            </a:lvl2pPr>
            <a:lvl3pPr indent="-317500" lvl="2" marL="1371600" marR="0" rtl="0" algn="l">
              <a:lnSpc>
                <a:spcPct val="90000"/>
              </a:lnSpc>
              <a:spcBef>
                <a:spcPts val="400"/>
              </a:spcBef>
              <a:spcAft>
                <a:spcPts val="0"/>
              </a:spcAft>
              <a:buClr>
                <a:schemeClr val="dk1"/>
              </a:buClr>
              <a:buSzPts val="1400"/>
              <a:buChar char="•"/>
              <a:defRPr b="0" i="0" sz="1400" u="none" cap="none" strike="noStrike">
                <a:solidFill>
                  <a:schemeClr val="dk1"/>
                </a:solidFill>
              </a:defRPr>
            </a:lvl3pPr>
            <a:lvl4pPr indent="-317500" lvl="3" marL="1828800" marR="0" rtl="0" algn="l">
              <a:lnSpc>
                <a:spcPct val="90000"/>
              </a:lnSpc>
              <a:spcBef>
                <a:spcPts val="400"/>
              </a:spcBef>
              <a:spcAft>
                <a:spcPts val="0"/>
              </a:spcAft>
              <a:buClr>
                <a:schemeClr val="dk1"/>
              </a:buClr>
              <a:buSzPts val="1400"/>
              <a:buChar char="•"/>
              <a:defRPr b="0" i="0" sz="1400" u="none" cap="none" strike="noStrike">
                <a:solidFill>
                  <a:schemeClr val="dk1"/>
                </a:solidFill>
              </a:defRPr>
            </a:lvl4pPr>
            <a:lvl5pPr indent="-304800" lvl="4" marL="2286000" marR="0" rtl="0" algn="l">
              <a:lnSpc>
                <a:spcPct val="90000"/>
              </a:lnSpc>
              <a:spcBef>
                <a:spcPts val="400"/>
              </a:spcBef>
              <a:spcAft>
                <a:spcPts val="0"/>
              </a:spcAft>
              <a:buClr>
                <a:schemeClr val="dk1"/>
              </a:buClr>
              <a:buSzPts val="1200"/>
              <a:buChar char="•"/>
              <a:defRPr b="0" i="0" sz="1200" u="none" cap="none" strike="noStrike">
                <a:solidFill>
                  <a:schemeClr val="dk1"/>
                </a:solidFill>
              </a:defRPr>
            </a:lvl5pPr>
            <a:lvl6pPr indent="-304800" lvl="5" marL="2743200" marR="0" rtl="0" algn="l">
              <a:lnSpc>
                <a:spcPct val="90000"/>
              </a:lnSpc>
              <a:spcBef>
                <a:spcPts val="400"/>
              </a:spcBef>
              <a:spcAft>
                <a:spcPts val="0"/>
              </a:spcAft>
              <a:buClr>
                <a:schemeClr val="dk1"/>
              </a:buClr>
              <a:buSzPts val="1200"/>
              <a:buChar char="•"/>
              <a:defRPr b="0" i="0" u="none" cap="none" strike="noStrike">
                <a:solidFill>
                  <a:schemeClr val="dk1"/>
                </a:solidFill>
              </a:defRPr>
            </a:lvl6pPr>
            <a:lvl7pPr indent="-304800" lvl="6" marL="3200400" marR="0" rtl="0" algn="l">
              <a:lnSpc>
                <a:spcPct val="90000"/>
              </a:lnSpc>
              <a:spcBef>
                <a:spcPts val="400"/>
              </a:spcBef>
              <a:spcAft>
                <a:spcPts val="0"/>
              </a:spcAft>
              <a:buClr>
                <a:schemeClr val="dk1"/>
              </a:buClr>
              <a:buSzPts val="1200"/>
              <a:buChar char="•"/>
              <a:defRPr b="0" i="0" u="none" cap="none" strike="noStrike">
                <a:solidFill>
                  <a:schemeClr val="dk1"/>
                </a:solidFill>
              </a:defRPr>
            </a:lvl7pPr>
            <a:lvl8pPr indent="-304800" lvl="7" marL="3657600" marR="0" rtl="0" algn="l">
              <a:lnSpc>
                <a:spcPct val="90000"/>
              </a:lnSpc>
              <a:spcBef>
                <a:spcPts val="400"/>
              </a:spcBef>
              <a:spcAft>
                <a:spcPts val="0"/>
              </a:spcAft>
              <a:buClr>
                <a:schemeClr val="dk1"/>
              </a:buClr>
              <a:buSzPts val="1200"/>
              <a:buChar char="•"/>
              <a:defRPr b="0" i="0" u="none" cap="none" strike="noStrike">
                <a:solidFill>
                  <a:schemeClr val="dk1"/>
                </a:solidFill>
              </a:defRPr>
            </a:lvl8pPr>
            <a:lvl9pPr indent="-304800" lvl="8" marL="4114800" marR="0" rtl="0" algn="l">
              <a:lnSpc>
                <a:spcPct val="90000"/>
              </a:lnSpc>
              <a:spcBef>
                <a:spcPts val="400"/>
              </a:spcBef>
              <a:spcAft>
                <a:spcPts val="0"/>
              </a:spcAft>
              <a:buClr>
                <a:schemeClr val="dk1"/>
              </a:buClr>
              <a:buSzPts val="1200"/>
              <a:buChar char="•"/>
              <a:defRPr b="0" i="0" u="none" cap="none" strike="noStrike">
                <a:solidFill>
                  <a:schemeClr val="dk1"/>
                </a:solidFill>
              </a:defRPr>
            </a:lvl9pPr>
          </a:lstStyle>
          <a:p/>
        </p:txBody>
      </p:sp>
      <p:sp>
        <p:nvSpPr>
          <p:cNvPr id="59" name="Google Shape;59;p7"/>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Clr>
                <a:srgbClr val="FFFFFF"/>
              </a:buClr>
              <a:buSzPts val="1200"/>
              <a:buNone/>
              <a:defRPr>
                <a:solidFill>
                  <a:srgbClr val="FFFFFF"/>
                </a:solidFill>
              </a:defRPr>
            </a:lvl1pPr>
            <a:lvl2pPr indent="0" lvl="1" marL="342900" marR="0" rtl="0" algn="l">
              <a:spcBef>
                <a:spcPts val="0"/>
              </a:spcBef>
              <a:spcAft>
                <a:spcPts val="0"/>
              </a:spcAft>
              <a:buClr>
                <a:srgbClr val="FFFFFF"/>
              </a:buClr>
              <a:buSzPts val="1200"/>
              <a:buNone/>
              <a:defRPr b="0" i="0" u="none" cap="none" strike="noStrike">
                <a:solidFill>
                  <a:srgbClr val="FFFFFF"/>
                </a:solidFill>
              </a:defRPr>
            </a:lvl2pPr>
            <a:lvl3pPr indent="0" lvl="2" marL="685800" marR="0" rtl="0" algn="l">
              <a:spcBef>
                <a:spcPts val="0"/>
              </a:spcBef>
              <a:spcAft>
                <a:spcPts val="0"/>
              </a:spcAft>
              <a:buClr>
                <a:srgbClr val="FFFFFF"/>
              </a:buClr>
              <a:buSzPts val="1200"/>
              <a:buNone/>
              <a:defRPr b="0" i="0" u="none" cap="none" strike="noStrike">
                <a:solidFill>
                  <a:srgbClr val="FFFFFF"/>
                </a:solidFill>
              </a:defRPr>
            </a:lvl3pPr>
            <a:lvl4pPr indent="0" lvl="3" marL="1028700" marR="0" rtl="0" algn="l">
              <a:spcBef>
                <a:spcPts val="0"/>
              </a:spcBef>
              <a:spcAft>
                <a:spcPts val="0"/>
              </a:spcAft>
              <a:buClr>
                <a:srgbClr val="FFFFFF"/>
              </a:buClr>
              <a:buSzPts val="1200"/>
              <a:buNone/>
              <a:defRPr b="0" i="0" u="none" cap="none" strike="noStrike">
                <a:solidFill>
                  <a:srgbClr val="FFFFFF"/>
                </a:solidFill>
              </a:defRPr>
            </a:lvl4pPr>
            <a:lvl5pPr indent="0" lvl="4" marL="1371600" marR="0" rtl="0" algn="l">
              <a:spcBef>
                <a:spcPts val="0"/>
              </a:spcBef>
              <a:spcAft>
                <a:spcPts val="0"/>
              </a:spcAft>
              <a:buClr>
                <a:srgbClr val="FFFFFF"/>
              </a:buClr>
              <a:buSzPts val="1200"/>
              <a:buNone/>
              <a:defRPr b="0" i="0" u="none" cap="none" strike="noStrike">
                <a:solidFill>
                  <a:srgbClr val="FFFFFF"/>
                </a:solidFill>
              </a:defRPr>
            </a:lvl5pPr>
            <a:lvl6pPr indent="0" lvl="5" marL="1714500" marR="0" rtl="0" algn="l">
              <a:spcBef>
                <a:spcPts val="0"/>
              </a:spcBef>
              <a:spcAft>
                <a:spcPts val="0"/>
              </a:spcAft>
              <a:buClr>
                <a:srgbClr val="FFFFFF"/>
              </a:buClr>
              <a:buSzPts val="1200"/>
              <a:buNone/>
              <a:defRPr b="0" i="0" u="none" cap="none" strike="noStrike">
                <a:solidFill>
                  <a:srgbClr val="FFFFFF"/>
                </a:solidFill>
              </a:defRPr>
            </a:lvl6pPr>
            <a:lvl7pPr indent="0" lvl="6" marL="2057400" marR="0" rtl="0" algn="l">
              <a:spcBef>
                <a:spcPts val="0"/>
              </a:spcBef>
              <a:spcAft>
                <a:spcPts val="0"/>
              </a:spcAft>
              <a:buClr>
                <a:srgbClr val="FFFFFF"/>
              </a:buClr>
              <a:buSzPts val="1200"/>
              <a:buNone/>
              <a:defRPr b="0" i="0" u="none" cap="none" strike="noStrike">
                <a:solidFill>
                  <a:srgbClr val="FFFFFF"/>
                </a:solidFill>
              </a:defRPr>
            </a:lvl7pPr>
            <a:lvl8pPr indent="0" lvl="7" marL="2400300" marR="0" rtl="0" algn="l">
              <a:spcBef>
                <a:spcPts val="0"/>
              </a:spcBef>
              <a:spcAft>
                <a:spcPts val="0"/>
              </a:spcAft>
              <a:buClr>
                <a:srgbClr val="FFFFFF"/>
              </a:buClr>
              <a:buSzPts val="1200"/>
              <a:buNone/>
              <a:defRPr b="0" i="0" u="none" cap="none" strike="noStrike">
                <a:solidFill>
                  <a:srgbClr val="FFFFFF"/>
                </a:solidFill>
              </a:defRPr>
            </a:lvl8pPr>
            <a:lvl9pPr indent="0" lvl="8" marL="2743200" marR="0" rtl="0" algn="l">
              <a:spcBef>
                <a:spcPts val="0"/>
              </a:spcBef>
              <a:spcAft>
                <a:spcPts val="0"/>
              </a:spcAft>
              <a:buClr>
                <a:srgbClr val="FFFFFF"/>
              </a:buClr>
              <a:buSzPts val="1200"/>
              <a:buNone/>
              <a:defRPr b="0" i="0" u="none" cap="none" strike="noStrike">
                <a:solidFill>
                  <a:srgbClr val="FFFFFF"/>
                </a:solidFill>
              </a:defRPr>
            </a:lvl9pPr>
          </a:lstStyle>
          <a:p/>
        </p:txBody>
      </p:sp>
      <p:sp>
        <p:nvSpPr>
          <p:cNvPr id="60" name="Google Shape;60;p7"/>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FFFFFF"/>
              </a:buClr>
              <a:buSzPts val="1200"/>
              <a:buNone/>
              <a:defRPr>
                <a:solidFill>
                  <a:srgbClr val="FFFFFF"/>
                </a:solidFill>
              </a:defRPr>
            </a:lvl1pPr>
            <a:lvl2pPr indent="0" lvl="1" marL="342900" marR="0" rtl="0" algn="l">
              <a:spcBef>
                <a:spcPts val="0"/>
              </a:spcBef>
              <a:spcAft>
                <a:spcPts val="0"/>
              </a:spcAft>
              <a:buClr>
                <a:srgbClr val="FFFFFF"/>
              </a:buClr>
              <a:buSzPts val="1200"/>
              <a:buNone/>
              <a:defRPr b="0" i="0" sz="1200" u="none" cap="none" strike="noStrike">
                <a:solidFill>
                  <a:srgbClr val="FFFFFF"/>
                </a:solidFill>
              </a:defRPr>
            </a:lvl2pPr>
            <a:lvl3pPr indent="0" lvl="2" marL="685800" marR="0" rtl="0" algn="l">
              <a:spcBef>
                <a:spcPts val="0"/>
              </a:spcBef>
              <a:spcAft>
                <a:spcPts val="0"/>
              </a:spcAft>
              <a:buClr>
                <a:srgbClr val="FFFFFF"/>
              </a:buClr>
              <a:buSzPts val="1200"/>
              <a:buNone/>
              <a:defRPr b="0" i="0" sz="1200" u="none" cap="none" strike="noStrike">
                <a:solidFill>
                  <a:srgbClr val="FFFFFF"/>
                </a:solidFill>
              </a:defRPr>
            </a:lvl3pPr>
            <a:lvl4pPr indent="0" lvl="3" marL="1028700" marR="0" rtl="0" algn="l">
              <a:spcBef>
                <a:spcPts val="0"/>
              </a:spcBef>
              <a:spcAft>
                <a:spcPts val="0"/>
              </a:spcAft>
              <a:buClr>
                <a:srgbClr val="FFFFFF"/>
              </a:buClr>
              <a:buSzPts val="1200"/>
              <a:buNone/>
              <a:defRPr b="0" i="0" sz="1200" u="none" cap="none" strike="noStrike">
                <a:solidFill>
                  <a:srgbClr val="FFFFFF"/>
                </a:solidFill>
              </a:defRPr>
            </a:lvl4pPr>
            <a:lvl5pPr indent="0" lvl="4" marL="1371600" marR="0" rtl="0" algn="l">
              <a:spcBef>
                <a:spcPts val="0"/>
              </a:spcBef>
              <a:spcAft>
                <a:spcPts val="0"/>
              </a:spcAft>
              <a:buClr>
                <a:srgbClr val="FFFFFF"/>
              </a:buClr>
              <a:buSzPts val="1200"/>
              <a:buNone/>
              <a:defRPr b="0" i="0" sz="1200" u="none" cap="none" strike="noStrike">
                <a:solidFill>
                  <a:srgbClr val="FFFFFF"/>
                </a:solidFill>
              </a:defRPr>
            </a:lvl5pPr>
            <a:lvl6pPr indent="0" lvl="5" marL="1714500" marR="0" rtl="0" algn="l">
              <a:spcBef>
                <a:spcPts val="0"/>
              </a:spcBef>
              <a:spcAft>
                <a:spcPts val="0"/>
              </a:spcAft>
              <a:buClr>
                <a:srgbClr val="FFFFFF"/>
              </a:buClr>
              <a:buSzPts val="1200"/>
              <a:buNone/>
              <a:defRPr b="0" i="0" sz="1200" u="none" cap="none" strike="noStrike">
                <a:solidFill>
                  <a:srgbClr val="FFFFFF"/>
                </a:solidFill>
              </a:defRPr>
            </a:lvl6pPr>
            <a:lvl7pPr indent="0" lvl="6" marL="2057400" marR="0" rtl="0" algn="l">
              <a:spcBef>
                <a:spcPts val="0"/>
              </a:spcBef>
              <a:spcAft>
                <a:spcPts val="0"/>
              </a:spcAft>
              <a:buClr>
                <a:srgbClr val="FFFFFF"/>
              </a:buClr>
              <a:buSzPts val="1200"/>
              <a:buNone/>
              <a:defRPr b="0" i="0" sz="1200" u="none" cap="none" strike="noStrike">
                <a:solidFill>
                  <a:srgbClr val="FFFFFF"/>
                </a:solidFill>
              </a:defRPr>
            </a:lvl7pPr>
            <a:lvl8pPr indent="0" lvl="7" marL="2400300" marR="0" rtl="0" algn="l">
              <a:spcBef>
                <a:spcPts val="0"/>
              </a:spcBef>
              <a:spcAft>
                <a:spcPts val="0"/>
              </a:spcAft>
              <a:buClr>
                <a:srgbClr val="FFFFFF"/>
              </a:buClr>
              <a:buSzPts val="1200"/>
              <a:buNone/>
              <a:defRPr b="0" i="0" sz="1200" u="none" cap="none" strike="noStrike">
                <a:solidFill>
                  <a:srgbClr val="FFFFFF"/>
                </a:solidFill>
              </a:defRPr>
            </a:lvl8pPr>
            <a:lvl9pPr indent="0" lvl="8" marL="2743200" marR="0" rtl="0" algn="l">
              <a:spcBef>
                <a:spcPts val="0"/>
              </a:spcBef>
              <a:spcAft>
                <a:spcPts val="0"/>
              </a:spcAft>
              <a:buClr>
                <a:srgbClr val="FFFFFF"/>
              </a:buClr>
              <a:buSzPts val="1200"/>
              <a:buNone/>
              <a:defRPr b="0" i="0" sz="1200" u="none" cap="none" strike="noStrike">
                <a:solidFill>
                  <a:srgbClr val="FFFFFF"/>
                </a:solidFill>
              </a:defRPr>
            </a:lvl9pPr>
          </a:lstStyle>
          <a:p/>
        </p:txBody>
      </p:sp>
      <p:sp>
        <p:nvSpPr>
          <p:cNvPr id="61" name="Google Shape;61;p7"/>
          <p:cNvSpPr txBox="1"/>
          <p:nvPr>
            <p:ph idx="12" type="sldNum"/>
          </p:nvPr>
        </p:nvSpPr>
        <p:spPr>
          <a:xfrm>
            <a:off x="6337406" y="4573622"/>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solidFill>
                  <a:srgbClr val="FFFFFF"/>
                </a:solidFill>
              </a:defRPr>
            </a:lvl1pPr>
            <a:lvl2pPr indent="0" lvl="1" marL="0" marR="0" rtl="0" algn="r">
              <a:spcBef>
                <a:spcPts val="0"/>
              </a:spcBef>
              <a:buNone/>
              <a:defRPr>
                <a:solidFill>
                  <a:srgbClr val="FFFFFF"/>
                </a:solidFill>
              </a:defRPr>
            </a:lvl2pPr>
            <a:lvl3pPr indent="0" lvl="2" marL="0" marR="0" rtl="0" algn="r">
              <a:spcBef>
                <a:spcPts val="0"/>
              </a:spcBef>
              <a:buNone/>
              <a:defRPr>
                <a:solidFill>
                  <a:srgbClr val="FFFFFF"/>
                </a:solidFill>
              </a:defRPr>
            </a:lvl3pPr>
            <a:lvl4pPr indent="0" lvl="3" marL="0" marR="0" rtl="0" algn="r">
              <a:spcBef>
                <a:spcPts val="0"/>
              </a:spcBef>
              <a:buNone/>
              <a:defRPr>
                <a:solidFill>
                  <a:srgbClr val="FFFFFF"/>
                </a:solidFill>
              </a:defRPr>
            </a:lvl4pPr>
            <a:lvl5pPr indent="0" lvl="4" marL="0" marR="0" rtl="0" algn="r">
              <a:spcBef>
                <a:spcPts val="0"/>
              </a:spcBef>
              <a:buNone/>
              <a:defRPr>
                <a:solidFill>
                  <a:srgbClr val="FFFFFF"/>
                </a:solidFill>
              </a:defRPr>
            </a:lvl5pPr>
            <a:lvl6pPr indent="0" lvl="5" marL="0" marR="0" rtl="0" algn="r">
              <a:spcBef>
                <a:spcPts val="0"/>
              </a:spcBef>
              <a:buNone/>
              <a:defRPr>
                <a:solidFill>
                  <a:srgbClr val="FFFFFF"/>
                </a:solidFill>
              </a:defRPr>
            </a:lvl6pPr>
            <a:lvl7pPr indent="0" lvl="6" marL="0" marR="0" rtl="0" algn="r">
              <a:spcBef>
                <a:spcPts val="0"/>
              </a:spcBef>
              <a:buNone/>
              <a:defRPr>
                <a:solidFill>
                  <a:srgbClr val="FFFFFF"/>
                </a:solidFill>
              </a:defRPr>
            </a:lvl7pPr>
            <a:lvl8pPr indent="0" lvl="7" marL="0" marR="0" rtl="0" algn="r">
              <a:spcBef>
                <a:spcPts val="0"/>
              </a:spcBef>
              <a:buNone/>
              <a:defRPr>
                <a:solidFill>
                  <a:srgbClr val="FFFFFF"/>
                </a:solidFill>
              </a:defRPr>
            </a:lvl8pPr>
            <a:lvl9pPr indent="0" lvl="8" marL="0" marR="0" rtl="0" algn="r">
              <a:spcBef>
                <a:spcPts val="0"/>
              </a:spcBef>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7"/>
          <p:cNvSpPr txBox="1"/>
          <p:nvPr>
            <p:ph idx="5"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lvl1pPr>
            <a:lvl2pPr indent="0" lvl="1" marL="0" marR="0" rtl="0" algn="r">
              <a:spcBef>
                <a:spcPts val="0"/>
              </a:spcBef>
              <a:buNone/>
              <a:defRPr/>
            </a:lvl2pPr>
            <a:lvl3pPr indent="0" lvl="2" marL="0" marR="0" rtl="0" algn="r">
              <a:spcBef>
                <a:spcPts val="0"/>
              </a:spcBef>
              <a:buNone/>
              <a:defRPr/>
            </a:lvl3pPr>
            <a:lvl4pPr indent="0" lvl="3" marL="0" marR="0" rtl="0" algn="r">
              <a:spcBef>
                <a:spcPts val="0"/>
              </a:spcBef>
              <a:buNone/>
              <a:defRPr/>
            </a:lvl4pPr>
            <a:lvl5pPr indent="0" lvl="4" marL="0" marR="0" rtl="0" algn="r">
              <a:spcBef>
                <a:spcPts val="0"/>
              </a:spcBef>
              <a:buNone/>
              <a:defRPr/>
            </a:lvl5pPr>
            <a:lvl6pPr indent="0" lvl="5" marL="0" marR="0" rtl="0" algn="r">
              <a:spcBef>
                <a:spcPts val="0"/>
              </a:spcBef>
              <a:buNone/>
              <a:defRPr/>
            </a:lvl6pPr>
            <a:lvl7pPr indent="0" lvl="6" marL="0" marR="0" rtl="0" algn="r">
              <a:spcBef>
                <a:spcPts val="0"/>
              </a:spcBef>
              <a:buNone/>
              <a:defRPr/>
            </a:lvl7pPr>
            <a:lvl8pPr indent="0" lvl="7" marL="0" marR="0" rtl="0" algn="r">
              <a:spcBef>
                <a:spcPts val="0"/>
              </a:spcBef>
              <a:buNone/>
              <a:defRPr/>
            </a:lvl8pPr>
            <a:lvl9pPr indent="0" lvl="8" marL="0" marR="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ample Uneditable" type="titleOnly">
  <p:cSld name="TITLE_ONLY">
    <p:spTree>
      <p:nvGrpSpPr>
        <p:cNvPr id="63" name="Shape 63"/>
        <p:cNvGrpSpPr/>
        <p:nvPr/>
      </p:nvGrpSpPr>
      <p:grpSpPr>
        <a:xfrm>
          <a:off x="0" y="0"/>
          <a:ext cx="0" cy="0"/>
          <a:chOff x="0" y="0"/>
          <a:chExt cx="0" cy="0"/>
        </a:xfrm>
      </p:grpSpPr>
      <p:sp>
        <p:nvSpPr>
          <p:cNvPr id="64" name="Google Shape;64;p8"/>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5" name="Google Shape;65;p8"/>
          <p:cNvSpPr txBox="1"/>
          <p:nvPr>
            <p:ph type="title"/>
          </p:nvPr>
        </p:nvSpPr>
        <p:spPr>
          <a:xfrm>
            <a:off x="333656" y="387375"/>
            <a:ext cx="7886700" cy="994200"/>
          </a:xfrm>
          <a:prstGeom prst="rect">
            <a:avLst/>
          </a:prstGeom>
          <a:noFill/>
          <a:ln>
            <a:noFill/>
          </a:ln>
        </p:spPr>
        <p:txBody>
          <a:bodyPr anchorCtr="0" anchor="ctr" bIns="68575" lIns="68575" spcFirstLastPara="1" rIns="68575" wrap="square" tIns="68575">
            <a:noAutofit/>
          </a:bodyPr>
          <a:lstStyle>
            <a:lvl1pPr indent="0" lvl="0" marL="0" marR="0" rtl="0" algn="l">
              <a:lnSpc>
                <a:spcPct val="90000"/>
              </a:lnSpc>
              <a:spcBef>
                <a:spcPts val="0"/>
              </a:spcBef>
              <a:spcAft>
                <a:spcPts val="0"/>
              </a:spcAft>
              <a:buSzPts val="3800"/>
              <a:buNone/>
              <a:defRPr b="0" i="0" sz="3800" u="none" cap="none" strike="noStrike"/>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66" name="Google Shape;66;p8"/>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7" name="Google Shape;67;p8"/>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Font typeface="Arial"/>
              <a:buNone/>
            </a:pPr>
            <a:r>
              <a:t/>
            </a:r>
            <a:endParaRPr sz="1400">
              <a:solidFill>
                <a:srgbClr val="FFFFFF"/>
              </a:solidFill>
              <a:latin typeface="Calibri"/>
              <a:ea typeface="Calibri"/>
              <a:cs typeface="Calibri"/>
              <a:sym typeface="Calibri"/>
            </a:endParaRPr>
          </a:p>
        </p:txBody>
      </p:sp>
      <p:sp>
        <p:nvSpPr>
          <p:cNvPr id="68" name="Google Shape;68;p8"/>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69" name="Google Shape;69;p8"/>
          <p:cNvSpPr txBox="1"/>
          <p:nvPr/>
        </p:nvSpPr>
        <p:spPr>
          <a:xfrm>
            <a:off x="2021063" y="2135588"/>
            <a:ext cx="5318700" cy="1533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lang="en" sz="2000">
                <a:solidFill>
                  <a:srgbClr val="000000"/>
                </a:solidFill>
                <a:latin typeface="Helvetica Neue"/>
                <a:ea typeface="Helvetica Neue"/>
                <a:cs typeface="Helvetica Neue"/>
                <a:sym typeface="Helvetica Neue"/>
              </a:rPr>
              <a:t>C01 - Introduction to ICT in Education</a:t>
            </a:r>
            <a:endParaRPr sz="2000">
              <a:solidFill>
                <a:srgbClr val="000000"/>
              </a:solidFill>
              <a:latin typeface="Helvetica Neue"/>
              <a:ea typeface="Helvetica Neue"/>
              <a:cs typeface="Helvetica Neue"/>
              <a:sym typeface="Helvetica Neue"/>
            </a:endParaRPr>
          </a:p>
          <a:p>
            <a:pPr indent="0" lvl="0" marL="0" marR="0" rtl="0" algn="l">
              <a:spcBef>
                <a:spcPts val="0"/>
              </a:spcBef>
              <a:spcAft>
                <a:spcPts val="0"/>
              </a:spcAft>
              <a:buNone/>
            </a:pPr>
            <a:r>
              <a:rPr lang="en" sz="1500">
                <a:solidFill>
                  <a:srgbClr val="000000"/>
                </a:solidFill>
                <a:latin typeface="Helvetica Neue"/>
                <a:ea typeface="Helvetica Neue"/>
                <a:cs typeface="Helvetica Neue"/>
                <a:sym typeface="Helvetica Neue"/>
              </a:rPr>
              <a:t>Post Graduate Certificate in Reflective Teaching with ICT </a:t>
            </a:r>
            <a:endParaRPr sz="1500">
              <a:solidFill>
                <a:srgbClr val="000000"/>
              </a:solidFill>
              <a:latin typeface="Helvetica Neue"/>
              <a:ea typeface="Helvetica Neue"/>
              <a:cs typeface="Helvetica Neue"/>
              <a:sym typeface="Helvetica Neue"/>
            </a:endParaRPr>
          </a:p>
          <a:p>
            <a:pPr indent="0" lvl="0" marL="0" marR="0" rtl="0" algn="l">
              <a:spcBef>
                <a:spcPts val="0"/>
              </a:spcBef>
              <a:spcAft>
                <a:spcPts val="0"/>
              </a:spcAft>
              <a:buNone/>
            </a:pPr>
            <a:r>
              <a:rPr lang="en" sz="1500">
                <a:latin typeface="Helvetica Neue"/>
                <a:ea typeface="Helvetica Neue"/>
                <a:cs typeface="Helvetica Neue"/>
                <a:sym typeface="Helvetica Neue"/>
              </a:rPr>
              <a:t>TISSx: RTICTENC01</a:t>
            </a:r>
            <a:endParaRPr sz="1500">
              <a:latin typeface="Helvetica Neue"/>
              <a:ea typeface="Helvetica Neue"/>
              <a:cs typeface="Helvetica Neue"/>
              <a:sym typeface="Helvetica Neue"/>
            </a:endParaRPr>
          </a:p>
          <a:p>
            <a:pPr indent="0" lvl="0" marL="0" marR="0" rtl="0" algn="l">
              <a:spcBef>
                <a:spcPts val="0"/>
              </a:spcBef>
              <a:spcAft>
                <a:spcPts val="0"/>
              </a:spcAft>
              <a:buNone/>
            </a:pPr>
            <a:r>
              <a:t/>
            </a:r>
            <a:endParaRPr b="1" sz="1200">
              <a:latin typeface="Helvetica Neue"/>
              <a:ea typeface="Helvetica Neue"/>
              <a:cs typeface="Helvetica Neue"/>
              <a:sym typeface="Helvetica Neue"/>
            </a:endParaRPr>
          </a:p>
          <a:p>
            <a:pPr indent="0" lvl="0" marL="0" marR="0" rtl="0" algn="l">
              <a:spcBef>
                <a:spcPts val="0"/>
              </a:spcBef>
              <a:spcAft>
                <a:spcPts val="0"/>
              </a:spcAft>
              <a:buNone/>
            </a:pPr>
            <a:r>
              <a:rPr lang="en" sz="1400">
                <a:latin typeface="Helvetica Neue"/>
                <a:ea typeface="Helvetica Neue"/>
                <a:cs typeface="Helvetica Neue"/>
                <a:sym typeface="Helvetica Neue"/>
              </a:rPr>
              <a:t>Unit 01:</a:t>
            </a:r>
            <a:r>
              <a:rPr b="1" lang="en" sz="1400">
                <a:latin typeface="Helvetica Neue"/>
                <a:ea typeface="Helvetica Neue"/>
                <a:cs typeface="Helvetica Neue"/>
                <a:sym typeface="Helvetica Neue"/>
              </a:rPr>
              <a:t> 		</a:t>
            </a:r>
            <a:r>
              <a:rPr lang="en" sz="1400">
                <a:latin typeface="Helvetica Neue"/>
                <a:ea typeface="Helvetica Neue"/>
                <a:cs typeface="Helvetica Neue"/>
                <a:sym typeface="Helvetica Neue"/>
              </a:rPr>
              <a:t>Name</a:t>
            </a:r>
            <a:endParaRPr sz="1400">
              <a:latin typeface="Helvetica Neue"/>
              <a:ea typeface="Helvetica Neue"/>
              <a:cs typeface="Helvetica Neue"/>
              <a:sym typeface="Helvetica Neue"/>
            </a:endParaRPr>
          </a:p>
          <a:p>
            <a:pPr indent="0" lvl="0" marL="0" marR="0" rtl="0" algn="l">
              <a:spcBef>
                <a:spcPts val="0"/>
              </a:spcBef>
              <a:spcAft>
                <a:spcPts val="0"/>
              </a:spcAft>
              <a:buNone/>
            </a:pPr>
            <a:r>
              <a:rPr lang="en" sz="1400">
                <a:latin typeface="Helvetica Neue"/>
                <a:ea typeface="Helvetica Neue"/>
                <a:cs typeface="Helvetica Neue"/>
                <a:sym typeface="Helvetica Neue"/>
              </a:rPr>
              <a:t>Session 01: 	Name</a:t>
            </a:r>
            <a:endParaRPr sz="1400">
              <a:latin typeface="Helvetica Neue"/>
              <a:ea typeface="Helvetica Neue"/>
              <a:cs typeface="Helvetica Neue"/>
              <a:sym typeface="Helvetica Neue"/>
            </a:endParaRPr>
          </a:p>
          <a:p>
            <a:pPr indent="0" lvl="0" marL="0" marR="0" rtl="0" algn="l">
              <a:spcBef>
                <a:spcPts val="0"/>
              </a:spcBef>
              <a:spcAft>
                <a:spcPts val="0"/>
              </a:spcAft>
              <a:buNone/>
            </a:pPr>
            <a:r>
              <a:t/>
            </a:r>
            <a:endParaRPr sz="1800">
              <a:solidFill>
                <a:srgbClr val="000000"/>
              </a:solidFill>
              <a:latin typeface="Helvetica Neue"/>
              <a:ea typeface="Helvetica Neue"/>
              <a:cs typeface="Helvetica Neue"/>
              <a:sym typeface="Helvetica Neue"/>
            </a:endParaRPr>
          </a:p>
        </p:txBody>
      </p:sp>
      <p:sp>
        <p:nvSpPr>
          <p:cNvPr id="70" name="Google Shape;70;p8"/>
          <p:cNvSpPr txBox="1"/>
          <p:nvPr/>
        </p:nvSpPr>
        <p:spPr>
          <a:xfrm>
            <a:off x="612863" y="2001506"/>
            <a:ext cx="1255800" cy="1930800"/>
          </a:xfrm>
          <a:prstGeom prst="rect">
            <a:avLst/>
          </a:prstGeom>
          <a:noFill/>
          <a:ln cap="flat" cmpd="sng" w="9525">
            <a:solidFill>
              <a:srgbClr val="000000"/>
            </a:solidFill>
            <a:prstDash val="solid"/>
            <a:round/>
            <a:headEnd len="sm" w="sm" type="none"/>
            <a:tailEnd len="sm" w="sm" type="none"/>
          </a:ln>
        </p:spPr>
        <p:txBody>
          <a:bodyPr anchorCtr="0" anchor="t" bIns="68575" lIns="68575" spcFirstLastPara="1" rIns="68575" wrap="square" tIns="68575">
            <a:noAutofit/>
          </a:bodyPr>
          <a:lstStyle/>
          <a:p>
            <a:pPr indent="0" lvl="0" marL="0" rtl="0" algn="l">
              <a:spcBef>
                <a:spcPts val="0"/>
              </a:spcBef>
              <a:spcAft>
                <a:spcPts val="0"/>
              </a:spcAft>
              <a:buNone/>
            </a:pPr>
            <a:r>
              <a:rPr lang="en" sz="1100"/>
              <a:t>Logo or Image realted to the slide - OPTIONAL </a:t>
            </a:r>
            <a:endParaRPr sz="1100"/>
          </a:p>
        </p:txBody>
      </p:sp>
      <p:grpSp>
        <p:nvGrpSpPr>
          <p:cNvPr id="71" name="Google Shape;71;p8"/>
          <p:cNvGrpSpPr/>
          <p:nvPr/>
        </p:nvGrpSpPr>
        <p:grpSpPr>
          <a:xfrm>
            <a:off x="127717" y="4610683"/>
            <a:ext cx="8888825" cy="309716"/>
            <a:chOff x="422550" y="4423914"/>
            <a:chExt cx="9723064" cy="402857"/>
          </a:xfrm>
        </p:grpSpPr>
        <p:sp>
          <p:nvSpPr>
            <p:cNvPr id="72" name="Google Shape;72;p8"/>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rgbClr val="000000"/>
                </a:buClr>
                <a:buSzPts val="800"/>
                <a:buFont typeface="Arial"/>
                <a:buNone/>
              </a:pPr>
              <a:r>
                <a:rPr b="1" lang="en" sz="1000">
                  <a:latin typeface="Helvetica Neue"/>
                  <a:ea typeface="Helvetica Neue"/>
                  <a:cs typeface="Helvetica Neue"/>
                  <a:sym typeface="Helvetica Neue"/>
                </a:rPr>
                <a:t>Unless otherwise noted, this work by TISS, India is licensed under a </a:t>
              </a:r>
              <a:r>
                <a:rPr b="1" lang="en" sz="1000" u="sng">
                  <a:latin typeface="Helvetica Neue"/>
                  <a:ea typeface="Helvetica Neue"/>
                  <a:cs typeface="Helvetica Neue"/>
                  <a:sym typeface="Helvetica Neue"/>
                  <a:hlinkClick r:id="rId2"/>
                </a:rPr>
                <a:t>Creative Commons Attribution 4.0 International License</a:t>
              </a:r>
              <a:r>
                <a:rPr b="1" lang="en" sz="1000" u="sng">
                  <a:latin typeface="Helvetica Neue"/>
                  <a:ea typeface="Helvetica Neue"/>
                  <a:cs typeface="Helvetica Neue"/>
                  <a:sym typeface="Helvetica Neue"/>
                </a:rPr>
                <a:t>. </a:t>
              </a:r>
              <a:endParaRPr b="1" sz="1000" u="sng"/>
            </a:p>
          </p:txBody>
        </p:sp>
        <p:pic>
          <p:nvPicPr>
            <p:cNvPr id="73" name="Google Shape;73;p8"/>
            <p:cNvPicPr preferRelativeResize="0"/>
            <p:nvPr/>
          </p:nvPicPr>
          <p:blipFill>
            <a:blip r:embed="rId3">
              <a:alphaModFix/>
            </a:blip>
            <a:stretch>
              <a:fillRect/>
            </a:stretch>
          </p:blipFill>
          <p:spPr>
            <a:xfrm>
              <a:off x="422550" y="4423914"/>
              <a:ext cx="856264" cy="360306"/>
            </a:xfrm>
            <a:prstGeom prst="rect">
              <a:avLst/>
            </a:prstGeom>
            <a:noFill/>
            <a:ln>
              <a:noFill/>
            </a:ln>
          </p:spPr>
        </p:pic>
      </p:grpSp>
      <p:sp>
        <p:nvSpPr>
          <p:cNvPr id="74" name="Google Shape;74;p8"/>
          <p:cNvSpPr txBox="1"/>
          <p:nvPr>
            <p:ph idx="12" type="sldNum"/>
          </p:nvPr>
        </p:nvSpPr>
        <p:spPr>
          <a:xfrm>
            <a:off x="8556775" y="4697650"/>
            <a:ext cx="350700" cy="222900"/>
          </a:xfrm>
          <a:prstGeom prst="rect">
            <a:avLst/>
          </a:prstGeom>
        </p:spPr>
        <p:txBody>
          <a:bodyPr anchorCtr="0" anchor="t" bIns="34275" lIns="68575" spcFirstLastPara="1" rIns="68575" wrap="square" tIns="34275">
            <a:noAutofit/>
          </a:bodyPr>
          <a:lstStyle>
            <a:lvl1pPr lvl="0" rtl="0">
              <a:buNone/>
              <a:defRPr sz="1000">
                <a:solidFill>
                  <a:schemeClr val="dk1"/>
                </a:solidFill>
              </a:defRPr>
            </a:lvl1pPr>
            <a:lvl2pPr lvl="1" rtl="0">
              <a:buNone/>
              <a:defRPr sz="1000">
                <a:solidFill>
                  <a:schemeClr val="dk1"/>
                </a:solidFill>
              </a:defRPr>
            </a:lvl2pPr>
            <a:lvl3pPr lvl="2" rtl="0">
              <a:buNone/>
              <a:defRPr sz="1000">
                <a:solidFill>
                  <a:schemeClr val="dk1"/>
                </a:solidFill>
              </a:defRPr>
            </a:lvl3pPr>
            <a:lvl4pPr lvl="3" rtl="0">
              <a:buNone/>
              <a:defRPr sz="1000">
                <a:solidFill>
                  <a:schemeClr val="dk1"/>
                </a:solidFill>
              </a:defRPr>
            </a:lvl4pPr>
            <a:lvl5pPr lvl="4" rtl="0">
              <a:buNone/>
              <a:defRPr sz="1000">
                <a:solidFill>
                  <a:schemeClr val="dk1"/>
                </a:solidFill>
              </a:defRPr>
            </a:lvl5pPr>
            <a:lvl6pPr lvl="5" rtl="0">
              <a:buNone/>
              <a:defRPr sz="1000">
                <a:solidFill>
                  <a:schemeClr val="dk1"/>
                </a:solidFill>
              </a:defRPr>
            </a:lvl6pPr>
            <a:lvl7pPr lvl="6" rtl="0">
              <a:buNone/>
              <a:defRPr sz="1000">
                <a:solidFill>
                  <a:schemeClr val="dk1"/>
                </a:solidFill>
              </a:defRPr>
            </a:lvl7pPr>
            <a:lvl8pPr lvl="7" rtl="0">
              <a:buNone/>
              <a:defRPr sz="1000">
                <a:solidFill>
                  <a:schemeClr val="dk1"/>
                </a:solidFill>
              </a:defRPr>
            </a:lvl8pPr>
            <a:lvl9pPr lvl="8" rtl="0">
              <a:buNone/>
              <a:defRPr sz="10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_ONLY_1">
    <p:spTree>
      <p:nvGrpSpPr>
        <p:cNvPr id="75" name="Shape 75"/>
        <p:cNvGrpSpPr/>
        <p:nvPr/>
      </p:nvGrpSpPr>
      <p:grpSpPr>
        <a:xfrm>
          <a:off x="0" y="0"/>
          <a:ext cx="0" cy="0"/>
          <a:chOff x="0" y="0"/>
          <a:chExt cx="0" cy="0"/>
        </a:xfrm>
      </p:grpSpPr>
      <p:sp>
        <p:nvSpPr>
          <p:cNvPr id="76" name="Google Shape;76;p9"/>
          <p:cNvSpPr/>
          <p:nvPr/>
        </p:nvSpPr>
        <p:spPr>
          <a:xfrm>
            <a:off x="8287931" y="4020731"/>
            <a:ext cx="793500" cy="830400"/>
          </a:xfrm>
          <a:prstGeom prst="rect">
            <a:avLst/>
          </a:prstGeom>
          <a:solidFill>
            <a:srgbClr val="FFFFFF"/>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7" name="Google Shape;77;p9"/>
          <p:cNvSpPr/>
          <p:nvPr/>
        </p:nvSpPr>
        <p:spPr>
          <a:xfrm>
            <a:off x="0" y="4920525"/>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78" name="Google Shape;78;p9"/>
          <p:cNvSpPr txBox="1"/>
          <p:nvPr>
            <p:ph type="title"/>
          </p:nvPr>
        </p:nvSpPr>
        <p:spPr>
          <a:xfrm>
            <a:off x="333656" y="387375"/>
            <a:ext cx="7886700" cy="830400"/>
          </a:xfrm>
          <a:prstGeom prst="rect">
            <a:avLst/>
          </a:prstGeom>
          <a:noFill/>
          <a:ln>
            <a:noFill/>
          </a:ln>
        </p:spPr>
        <p:txBody>
          <a:bodyPr anchorCtr="0" anchor="ctr" bIns="68575" lIns="68575" spcFirstLastPara="1" rIns="68575" wrap="square" tIns="68575">
            <a:noAutofit/>
          </a:bodyPr>
          <a:lstStyle>
            <a:lvl1pPr indent="0" lvl="0" marL="0" marR="0" rtl="0" algn="l">
              <a:lnSpc>
                <a:spcPct val="90000"/>
              </a:lnSpc>
              <a:spcBef>
                <a:spcPts val="0"/>
              </a:spcBef>
              <a:spcAft>
                <a:spcPts val="0"/>
              </a:spcAft>
              <a:buSzPts val="2300"/>
              <a:buNone/>
              <a:defRPr b="0" i="0" sz="3300" u="none" cap="none" strike="noStrike"/>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79" name="Google Shape;79;p9"/>
          <p:cNvSpPr/>
          <p:nvPr/>
        </p:nvSpPr>
        <p:spPr>
          <a:xfrm>
            <a:off x="0" y="0"/>
            <a:ext cx="9144000" cy="222900"/>
          </a:xfrm>
          <a:prstGeom prst="rect">
            <a:avLst/>
          </a:prstGeom>
          <a:solidFill>
            <a:srgbClr val="AF007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80" name="Google Shape;80;p9"/>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Font typeface="Arial"/>
              <a:buNone/>
            </a:pPr>
            <a:r>
              <a:t/>
            </a:r>
            <a:endParaRPr sz="1400">
              <a:solidFill>
                <a:srgbClr val="FFFFFF"/>
              </a:solidFill>
              <a:latin typeface="Calibri"/>
              <a:ea typeface="Calibri"/>
              <a:cs typeface="Calibri"/>
              <a:sym typeface="Calibri"/>
            </a:endParaRPr>
          </a:p>
        </p:txBody>
      </p:sp>
      <p:sp>
        <p:nvSpPr>
          <p:cNvPr id="81" name="Google Shape;81;p9"/>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grpSp>
        <p:nvGrpSpPr>
          <p:cNvPr id="82" name="Google Shape;82;p9"/>
          <p:cNvGrpSpPr/>
          <p:nvPr/>
        </p:nvGrpSpPr>
        <p:grpSpPr>
          <a:xfrm>
            <a:off x="127717" y="4610683"/>
            <a:ext cx="8888825" cy="309716"/>
            <a:chOff x="422550" y="4423914"/>
            <a:chExt cx="9723064" cy="402857"/>
          </a:xfrm>
        </p:grpSpPr>
        <p:sp>
          <p:nvSpPr>
            <p:cNvPr id="83" name="Google Shape;83;p9"/>
            <p:cNvSpPr txBox="1"/>
            <p:nvPr/>
          </p:nvSpPr>
          <p:spPr>
            <a:xfrm>
              <a:off x="1278813" y="4466471"/>
              <a:ext cx="8866800" cy="3603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Clr>
                  <a:srgbClr val="000000"/>
                </a:buClr>
                <a:buSzPts val="800"/>
                <a:buFont typeface="Arial"/>
                <a:buNone/>
              </a:pPr>
              <a:r>
                <a:rPr b="1" lang="en" sz="1000">
                  <a:latin typeface="Helvetica Neue"/>
                  <a:ea typeface="Helvetica Neue"/>
                  <a:cs typeface="Helvetica Neue"/>
                  <a:sym typeface="Helvetica Neue"/>
                </a:rPr>
                <a:t>Unless otherwise noted, this work by TISS, India is licensed under a </a:t>
              </a:r>
              <a:r>
                <a:rPr b="1" lang="en" sz="1000" u="sng">
                  <a:latin typeface="Helvetica Neue"/>
                  <a:ea typeface="Helvetica Neue"/>
                  <a:cs typeface="Helvetica Neue"/>
                  <a:sym typeface="Helvetica Neue"/>
                  <a:hlinkClick r:id="rId2"/>
                </a:rPr>
                <a:t>Creative Commons Attribution 4.0 International License</a:t>
              </a:r>
              <a:r>
                <a:rPr b="1" lang="en" sz="1000" u="sng">
                  <a:latin typeface="Helvetica Neue"/>
                  <a:ea typeface="Helvetica Neue"/>
                  <a:cs typeface="Helvetica Neue"/>
                  <a:sym typeface="Helvetica Neue"/>
                </a:rPr>
                <a:t>. </a:t>
              </a:r>
              <a:endParaRPr b="1" sz="1000" u="sng"/>
            </a:p>
          </p:txBody>
        </p:sp>
        <p:pic>
          <p:nvPicPr>
            <p:cNvPr id="84" name="Google Shape;84;p9"/>
            <p:cNvPicPr preferRelativeResize="0"/>
            <p:nvPr/>
          </p:nvPicPr>
          <p:blipFill>
            <a:blip r:embed="rId3">
              <a:alphaModFix/>
            </a:blip>
            <a:stretch>
              <a:fillRect/>
            </a:stretch>
          </p:blipFill>
          <p:spPr>
            <a:xfrm>
              <a:off x="422550" y="4423914"/>
              <a:ext cx="856264" cy="360306"/>
            </a:xfrm>
            <a:prstGeom prst="rect">
              <a:avLst/>
            </a:prstGeom>
            <a:noFill/>
            <a:ln>
              <a:noFill/>
            </a:ln>
          </p:spPr>
        </p:pic>
      </p:grpSp>
      <p:sp>
        <p:nvSpPr>
          <p:cNvPr id="85" name="Google Shape;85;p9"/>
          <p:cNvSpPr txBox="1"/>
          <p:nvPr>
            <p:ph idx="1" type="body"/>
          </p:nvPr>
        </p:nvSpPr>
        <p:spPr>
          <a:xfrm>
            <a:off x="1989150" y="1798988"/>
            <a:ext cx="5434800" cy="1545600"/>
          </a:xfrm>
          <a:prstGeom prst="rect">
            <a:avLst/>
          </a:prstGeom>
        </p:spPr>
        <p:txBody>
          <a:bodyPr anchorCtr="0" anchor="t" bIns="68575" lIns="68575" spcFirstLastPara="1" rIns="68575" wrap="square" tIns="68575">
            <a:noAutofit/>
          </a:bodyPr>
          <a:lstStyle>
            <a:lvl1pPr indent="-342900" lvl="0" marL="457200" rtl="0">
              <a:spcBef>
                <a:spcPts val="800"/>
              </a:spcBef>
              <a:spcAft>
                <a:spcPts val="0"/>
              </a:spcAft>
              <a:buSzPts val="1800"/>
              <a:buChar char="●"/>
              <a:defRPr sz="1800"/>
            </a:lvl1pPr>
            <a:lvl2pPr indent="-323850" lvl="1" marL="914400" rtl="0">
              <a:spcBef>
                <a:spcPts val="400"/>
              </a:spcBef>
              <a:spcAft>
                <a:spcPts val="0"/>
              </a:spcAft>
              <a:buSzPts val="1500"/>
              <a:buChar char="○"/>
              <a:defRPr/>
            </a:lvl2pPr>
            <a:lvl3pPr indent="-323850" lvl="2" marL="1371600" rtl="0">
              <a:spcBef>
                <a:spcPts val="400"/>
              </a:spcBef>
              <a:spcAft>
                <a:spcPts val="0"/>
              </a:spcAft>
              <a:buSzPts val="1500"/>
              <a:buChar char="■"/>
              <a:defRPr sz="1500"/>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sz="1400"/>
            </a:lvl5pPr>
            <a:lvl6pPr indent="-317500" lvl="5" marL="2743200" rtl="0">
              <a:spcBef>
                <a:spcPts val="400"/>
              </a:spcBef>
              <a:spcAft>
                <a:spcPts val="0"/>
              </a:spcAft>
              <a:buSzPts val="1400"/>
              <a:buChar char="■"/>
              <a:defRPr sz="1400"/>
            </a:lvl6pPr>
            <a:lvl7pPr indent="-317500" lvl="6" marL="3200400" rtl="0">
              <a:spcBef>
                <a:spcPts val="400"/>
              </a:spcBef>
              <a:spcAft>
                <a:spcPts val="0"/>
              </a:spcAft>
              <a:buSzPts val="1400"/>
              <a:buChar char="●"/>
              <a:defRPr sz="1400"/>
            </a:lvl7pPr>
            <a:lvl8pPr indent="-317500" lvl="7" marL="3657600" rtl="0">
              <a:spcBef>
                <a:spcPts val="400"/>
              </a:spcBef>
              <a:spcAft>
                <a:spcPts val="0"/>
              </a:spcAft>
              <a:buSzPts val="1400"/>
              <a:buChar char="○"/>
              <a:defRPr sz="1400"/>
            </a:lvl8pPr>
            <a:lvl9pPr indent="-317500" lvl="8" marL="4114800" rtl="0">
              <a:spcBef>
                <a:spcPts val="400"/>
              </a:spcBef>
              <a:spcAft>
                <a:spcPts val="0"/>
              </a:spcAft>
              <a:buSzPts val="1400"/>
              <a:buChar char="■"/>
              <a:defRPr sz="1400"/>
            </a:lvl9pPr>
          </a:lstStyle>
          <a:p/>
        </p:txBody>
      </p:sp>
      <p:sp>
        <p:nvSpPr>
          <p:cNvPr id="86" name="Google Shape;86;p9"/>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rtl="0">
              <a:buNone/>
              <a:defRPr sz="1000">
                <a:solidFill>
                  <a:schemeClr val="dk1"/>
                </a:solidFill>
              </a:defRPr>
            </a:lvl1pPr>
            <a:lvl2pPr lvl="1" rtl="0">
              <a:buNone/>
              <a:defRPr sz="1000">
                <a:solidFill>
                  <a:schemeClr val="dk1"/>
                </a:solidFill>
              </a:defRPr>
            </a:lvl2pPr>
            <a:lvl3pPr lvl="2" rtl="0">
              <a:buNone/>
              <a:defRPr sz="1000">
                <a:solidFill>
                  <a:schemeClr val="dk1"/>
                </a:solidFill>
              </a:defRPr>
            </a:lvl3pPr>
            <a:lvl4pPr lvl="3" rtl="0">
              <a:buNone/>
              <a:defRPr sz="1000">
                <a:solidFill>
                  <a:schemeClr val="dk1"/>
                </a:solidFill>
              </a:defRPr>
            </a:lvl4pPr>
            <a:lvl5pPr lvl="4" rtl="0">
              <a:buNone/>
              <a:defRPr sz="1000">
                <a:solidFill>
                  <a:schemeClr val="dk1"/>
                </a:solidFill>
              </a:defRPr>
            </a:lvl5pPr>
            <a:lvl6pPr lvl="5" rtl="0">
              <a:buNone/>
              <a:defRPr sz="1000">
                <a:solidFill>
                  <a:schemeClr val="dk1"/>
                </a:solidFill>
              </a:defRPr>
            </a:lvl6pPr>
            <a:lvl7pPr lvl="6" rtl="0">
              <a:buNone/>
              <a:defRPr sz="1000">
                <a:solidFill>
                  <a:schemeClr val="dk1"/>
                </a:solidFill>
              </a:defRPr>
            </a:lvl7pPr>
            <a:lvl8pPr lvl="7" rtl="0">
              <a:buNone/>
              <a:defRPr sz="1000">
                <a:solidFill>
                  <a:schemeClr val="dk1"/>
                </a:solidFill>
              </a:defRPr>
            </a:lvl8pPr>
            <a:lvl9pPr lvl="8" rtl="0">
              <a:buNone/>
              <a:defRPr sz="10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pic>
        <p:nvPicPr>
          <p:cNvPr id="87" name="Google Shape;87;p9"/>
          <p:cNvPicPr preferRelativeResize="0"/>
          <p:nvPr/>
        </p:nvPicPr>
        <p:blipFill>
          <a:blip r:embed="rId4">
            <a:alphaModFix/>
          </a:blip>
          <a:stretch>
            <a:fillRect/>
          </a:stretch>
        </p:blipFill>
        <p:spPr>
          <a:xfrm>
            <a:off x="7767923" y="3840576"/>
            <a:ext cx="1248639" cy="77010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8" name="Shape 88"/>
        <p:cNvGrpSpPr/>
        <p:nvPr/>
      </p:nvGrpSpPr>
      <p:grpSpPr>
        <a:xfrm>
          <a:off x="0" y="0"/>
          <a:ext cx="0" cy="0"/>
          <a:chOff x="0" y="0"/>
          <a:chExt cx="0" cy="0"/>
        </a:xfrm>
      </p:grpSpPr>
      <p:sp>
        <p:nvSpPr>
          <p:cNvPr id="89" name="Google Shape;89;p10"/>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90" name="Google Shape;90;p10"/>
          <p:cNvSpPr txBox="1"/>
          <p:nvPr>
            <p:ph idx="10" type="dt"/>
          </p:nvPr>
        </p:nvSpPr>
        <p:spPr>
          <a:xfrm>
            <a:off x="235838" y="4579013"/>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Clr>
                <a:srgbClr val="000000"/>
              </a:buClr>
              <a:buSzPts val="1200"/>
              <a:buNone/>
              <a:defRPr>
                <a:solidFill>
                  <a:srgbClr val="000000"/>
                </a:solidFill>
              </a:defRPr>
            </a:lvl1pPr>
            <a:lvl2pPr indent="0" lvl="1" marL="342900" marR="0" rtl="0" algn="l">
              <a:spcBef>
                <a:spcPts val="0"/>
              </a:spcBef>
              <a:spcAft>
                <a:spcPts val="0"/>
              </a:spcAft>
              <a:buClr>
                <a:srgbClr val="000000"/>
              </a:buClr>
              <a:buSzPts val="1200"/>
              <a:buNone/>
              <a:defRPr b="0" i="0" sz="1400" u="none" cap="none" strike="noStrike">
                <a:solidFill>
                  <a:srgbClr val="000000"/>
                </a:solidFill>
                <a:latin typeface="Calibri"/>
                <a:ea typeface="Calibri"/>
                <a:cs typeface="Calibri"/>
                <a:sym typeface="Calibri"/>
              </a:defRPr>
            </a:lvl2pPr>
            <a:lvl3pPr indent="0" lvl="2" marL="685800" marR="0" rtl="0" algn="l">
              <a:spcBef>
                <a:spcPts val="0"/>
              </a:spcBef>
              <a:spcAft>
                <a:spcPts val="0"/>
              </a:spcAft>
              <a:buClr>
                <a:srgbClr val="000000"/>
              </a:buClr>
              <a:buSzPts val="1200"/>
              <a:buNone/>
              <a:defRPr b="0" i="0" sz="1400" u="none" cap="none" strike="noStrike">
                <a:solidFill>
                  <a:srgbClr val="000000"/>
                </a:solidFill>
                <a:latin typeface="Calibri"/>
                <a:ea typeface="Calibri"/>
                <a:cs typeface="Calibri"/>
                <a:sym typeface="Calibri"/>
              </a:defRPr>
            </a:lvl3pPr>
            <a:lvl4pPr indent="0" lvl="3" marL="1028700" marR="0" rtl="0" algn="l">
              <a:spcBef>
                <a:spcPts val="0"/>
              </a:spcBef>
              <a:spcAft>
                <a:spcPts val="0"/>
              </a:spcAft>
              <a:buClr>
                <a:srgbClr val="000000"/>
              </a:buClr>
              <a:buSzPts val="1200"/>
              <a:buNone/>
              <a:defRPr b="0" i="0" sz="1400" u="none" cap="none" strike="noStrike">
                <a:solidFill>
                  <a:srgbClr val="000000"/>
                </a:solidFill>
                <a:latin typeface="Calibri"/>
                <a:ea typeface="Calibri"/>
                <a:cs typeface="Calibri"/>
                <a:sym typeface="Calibri"/>
              </a:defRPr>
            </a:lvl4pPr>
            <a:lvl5pPr indent="0" lvl="4" marL="1371600" marR="0" rtl="0" algn="l">
              <a:spcBef>
                <a:spcPts val="0"/>
              </a:spcBef>
              <a:spcAft>
                <a:spcPts val="0"/>
              </a:spcAft>
              <a:buClr>
                <a:srgbClr val="000000"/>
              </a:buClr>
              <a:buSzPts val="1200"/>
              <a:buNone/>
              <a:defRPr b="0" i="0" sz="1400" u="none" cap="none" strike="noStrike">
                <a:solidFill>
                  <a:srgbClr val="000000"/>
                </a:solidFill>
                <a:latin typeface="Calibri"/>
                <a:ea typeface="Calibri"/>
                <a:cs typeface="Calibri"/>
                <a:sym typeface="Calibri"/>
              </a:defRPr>
            </a:lvl5pPr>
            <a:lvl6pPr indent="0" lvl="5" marL="1714500" marR="0" rtl="0" algn="l">
              <a:spcBef>
                <a:spcPts val="0"/>
              </a:spcBef>
              <a:spcAft>
                <a:spcPts val="0"/>
              </a:spcAft>
              <a:buClr>
                <a:srgbClr val="000000"/>
              </a:buClr>
              <a:buSzPts val="1200"/>
              <a:buNone/>
              <a:defRPr b="0" i="0" sz="1400" u="none" cap="none" strike="noStrike">
                <a:solidFill>
                  <a:srgbClr val="000000"/>
                </a:solidFill>
                <a:latin typeface="Calibri"/>
                <a:ea typeface="Calibri"/>
                <a:cs typeface="Calibri"/>
                <a:sym typeface="Calibri"/>
              </a:defRPr>
            </a:lvl6pPr>
            <a:lvl7pPr indent="0" lvl="6" marL="2057400" marR="0" rtl="0" algn="l">
              <a:spcBef>
                <a:spcPts val="0"/>
              </a:spcBef>
              <a:spcAft>
                <a:spcPts val="0"/>
              </a:spcAft>
              <a:buClr>
                <a:srgbClr val="000000"/>
              </a:buClr>
              <a:buSzPts val="1200"/>
              <a:buNone/>
              <a:defRPr b="0" i="0" sz="1400" u="none" cap="none" strike="noStrike">
                <a:solidFill>
                  <a:srgbClr val="000000"/>
                </a:solidFill>
                <a:latin typeface="Calibri"/>
                <a:ea typeface="Calibri"/>
                <a:cs typeface="Calibri"/>
                <a:sym typeface="Calibri"/>
              </a:defRPr>
            </a:lvl7pPr>
            <a:lvl8pPr indent="0" lvl="7" marL="2400300" marR="0" rtl="0" algn="l">
              <a:spcBef>
                <a:spcPts val="0"/>
              </a:spcBef>
              <a:spcAft>
                <a:spcPts val="0"/>
              </a:spcAft>
              <a:buClr>
                <a:srgbClr val="000000"/>
              </a:buClr>
              <a:buSzPts val="1200"/>
              <a:buNone/>
              <a:defRPr b="0" i="0" sz="1400" u="none" cap="none" strike="noStrike">
                <a:solidFill>
                  <a:srgbClr val="000000"/>
                </a:solidFill>
                <a:latin typeface="Calibri"/>
                <a:ea typeface="Calibri"/>
                <a:cs typeface="Calibri"/>
                <a:sym typeface="Calibri"/>
              </a:defRPr>
            </a:lvl8pPr>
            <a:lvl9pPr indent="0" lvl="8" marL="2743200" marR="0" rtl="0" algn="l">
              <a:spcBef>
                <a:spcPts val="0"/>
              </a:spcBef>
              <a:spcAft>
                <a:spcPts val="0"/>
              </a:spcAft>
              <a:buClr>
                <a:srgbClr val="000000"/>
              </a:buClr>
              <a:buSzPts val="1200"/>
              <a:buNone/>
              <a:defRPr b="0" i="0" sz="1400" u="none" cap="none" strike="noStrike">
                <a:solidFill>
                  <a:srgbClr val="000000"/>
                </a:solidFill>
                <a:latin typeface="Calibri"/>
                <a:ea typeface="Calibri"/>
                <a:cs typeface="Calibri"/>
                <a:sym typeface="Calibri"/>
              </a:defRPr>
            </a:lvl9pPr>
          </a:lstStyle>
          <a:p/>
        </p:txBody>
      </p:sp>
      <p:sp>
        <p:nvSpPr>
          <p:cNvPr id="91" name="Google Shape;91;p10"/>
          <p:cNvSpPr txBox="1"/>
          <p:nvPr>
            <p:ph idx="11" type="ftr"/>
          </p:nvPr>
        </p:nvSpPr>
        <p:spPr>
          <a:xfrm>
            <a:off x="3048019" y="4579003"/>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Clr>
                <a:srgbClr val="000000"/>
              </a:buClr>
              <a:buSzPts val="1200"/>
              <a:buNone/>
              <a:defRPr>
                <a:solidFill>
                  <a:srgbClr val="000000"/>
                </a:solidFill>
              </a:defRPr>
            </a:lvl1pPr>
            <a:lvl2pPr indent="0" lvl="1" marL="342900" marR="0" rtl="0" algn="l">
              <a:spcBef>
                <a:spcPts val="0"/>
              </a:spcBef>
              <a:spcAft>
                <a:spcPts val="0"/>
              </a:spcAft>
              <a:buClr>
                <a:srgbClr val="000000"/>
              </a:buClr>
              <a:buSzPts val="1200"/>
              <a:buNone/>
              <a:defRPr b="0" i="0" sz="1200" u="none" cap="none" strike="noStrike">
                <a:solidFill>
                  <a:srgbClr val="000000"/>
                </a:solidFill>
              </a:defRPr>
            </a:lvl2pPr>
            <a:lvl3pPr indent="0" lvl="2" marL="685800" marR="0" rtl="0" algn="l">
              <a:spcBef>
                <a:spcPts val="0"/>
              </a:spcBef>
              <a:spcAft>
                <a:spcPts val="0"/>
              </a:spcAft>
              <a:buClr>
                <a:srgbClr val="000000"/>
              </a:buClr>
              <a:buSzPts val="1200"/>
              <a:buNone/>
              <a:defRPr b="0" i="0" sz="1200" u="none" cap="none" strike="noStrike">
                <a:solidFill>
                  <a:srgbClr val="000000"/>
                </a:solidFill>
              </a:defRPr>
            </a:lvl3pPr>
            <a:lvl4pPr indent="0" lvl="3" marL="1028700" marR="0" rtl="0" algn="l">
              <a:spcBef>
                <a:spcPts val="0"/>
              </a:spcBef>
              <a:spcAft>
                <a:spcPts val="0"/>
              </a:spcAft>
              <a:buClr>
                <a:srgbClr val="000000"/>
              </a:buClr>
              <a:buSzPts val="1200"/>
              <a:buNone/>
              <a:defRPr b="0" i="0" sz="1200" u="none" cap="none" strike="noStrike">
                <a:solidFill>
                  <a:srgbClr val="000000"/>
                </a:solidFill>
              </a:defRPr>
            </a:lvl4pPr>
            <a:lvl5pPr indent="0" lvl="4" marL="1371600" marR="0" rtl="0" algn="l">
              <a:spcBef>
                <a:spcPts val="0"/>
              </a:spcBef>
              <a:spcAft>
                <a:spcPts val="0"/>
              </a:spcAft>
              <a:buClr>
                <a:srgbClr val="000000"/>
              </a:buClr>
              <a:buSzPts val="1200"/>
              <a:buNone/>
              <a:defRPr b="0" i="0" sz="1200" u="none" cap="none" strike="noStrike">
                <a:solidFill>
                  <a:srgbClr val="000000"/>
                </a:solidFill>
              </a:defRPr>
            </a:lvl5pPr>
            <a:lvl6pPr indent="0" lvl="5" marL="1714500" marR="0" rtl="0" algn="l">
              <a:spcBef>
                <a:spcPts val="0"/>
              </a:spcBef>
              <a:spcAft>
                <a:spcPts val="0"/>
              </a:spcAft>
              <a:buClr>
                <a:srgbClr val="000000"/>
              </a:buClr>
              <a:buSzPts val="1200"/>
              <a:buNone/>
              <a:defRPr b="0" i="0" sz="1200" u="none" cap="none" strike="noStrike">
                <a:solidFill>
                  <a:srgbClr val="000000"/>
                </a:solidFill>
              </a:defRPr>
            </a:lvl6pPr>
            <a:lvl7pPr indent="0" lvl="6" marL="2057400" marR="0" rtl="0" algn="l">
              <a:spcBef>
                <a:spcPts val="0"/>
              </a:spcBef>
              <a:spcAft>
                <a:spcPts val="0"/>
              </a:spcAft>
              <a:buClr>
                <a:srgbClr val="000000"/>
              </a:buClr>
              <a:buSzPts val="1200"/>
              <a:buNone/>
              <a:defRPr b="0" i="0" sz="1200" u="none" cap="none" strike="noStrike">
                <a:solidFill>
                  <a:srgbClr val="000000"/>
                </a:solidFill>
              </a:defRPr>
            </a:lvl7pPr>
            <a:lvl8pPr indent="0" lvl="7" marL="2400300" marR="0" rtl="0" algn="l">
              <a:spcBef>
                <a:spcPts val="0"/>
              </a:spcBef>
              <a:spcAft>
                <a:spcPts val="0"/>
              </a:spcAft>
              <a:buClr>
                <a:srgbClr val="000000"/>
              </a:buClr>
              <a:buSzPts val="1200"/>
              <a:buNone/>
              <a:defRPr b="0" i="0" sz="1200" u="none" cap="none" strike="noStrike">
                <a:solidFill>
                  <a:srgbClr val="000000"/>
                </a:solidFill>
              </a:defRPr>
            </a:lvl8pPr>
            <a:lvl9pPr indent="0" lvl="8" marL="2743200" marR="0" rtl="0" algn="l">
              <a:spcBef>
                <a:spcPts val="0"/>
              </a:spcBef>
              <a:spcAft>
                <a:spcPts val="0"/>
              </a:spcAft>
              <a:buClr>
                <a:srgbClr val="000000"/>
              </a:buClr>
              <a:buSzPts val="1200"/>
              <a:buNone/>
              <a:defRPr b="0" i="0" sz="1200" u="none" cap="none" strike="noStrike">
                <a:solidFill>
                  <a:srgbClr val="000000"/>
                </a:solidFill>
              </a:defRPr>
            </a:lvl9pPr>
          </a:lstStyle>
          <a:p/>
        </p:txBody>
      </p:sp>
      <p:sp>
        <p:nvSpPr>
          <p:cNvPr id="92" name="Google Shape;92;p10"/>
          <p:cNvSpPr txBox="1"/>
          <p:nvPr>
            <p:ph idx="12" type="sldNum"/>
          </p:nvPr>
        </p:nvSpPr>
        <p:spPr>
          <a:xfrm>
            <a:off x="8646320" y="4683625"/>
            <a:ext cx="3111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a:solidFill>
                  <a:srgbClr val="000000"/>
                </a:solidFill>
              </a:defRPr>
            </a:lvl1pPr>
            <a:lvl2pPr indent="0" lvl="1" marL="0" marR="0" rtl="0" algn="r">
              <a:spcBef>
                <a:spcPts val="0"/>
              </a:spcBef>
              <a:buNone/>
              <a:defRPr>
                <a:solidFill>
                  <a:srgbClr val="000000"/>
                </a:solidFill>
              </a:defRPr>
            </a:lvl2pPr>
            <a:lvl3pPr indent="0" lvl="2" marL="0" marR="0" rtl="0" algn="r">
              <a:spcBef>
                <a:spcPts val="0"/>
              </a:spcBef>
              <a:buNone/>
              <a:defRPr>
                <a:solidFill>
                  <a:srgbClr val="000000"/>
                </a:solidFill>
              </a:defRPr>
            </a:lvl3pPr>
            <a:lvl4pPr indent="0" lvl="3" marL="0" marR="0" rtl="0" algn="r">
              <a:spcBef>
                <a:spcPts val="0"/>
              </a:spcBef>
              <a:buNone/>
              <a:defRPr>
                <a:solidFill>
                  <a:srgbClr val="000000"/>
                </a:solidFill>
              </a:defRPr>
            </a:lvl4pPr>
            <a:lvl5pPr indent="0" lvl="4" marL="0" marR="0" rtl="0" algn="r">
              <a:spcBef>
                <a:spcPts val="0"/>
              </a:spcBef>
              <a:buNone/>
              <a:defRPr>
                <a:solidFill>
                  <a:srgbClr val="000000"/>
                </a:solidFill>
              </a:defRPr>
            </a:lvl5pPr>
            <a:lvl6pPr indent="0" lvl="5" marL="0" marR="0" rtl="0" algn="r">
              <a:spcBef>
                <a:spcPts val="0"/>
              </a:spcBef>
              <a:buNone/>
              <a:defRPr>
                <a:solidFill>
                  <a:srgbClr val="000000"/>
                </a:solidFill>
              </a:defRPr>
            </a:lvl6pPr>
            <a:lvl7pPr indent="0" lvl="6" marL="0" marR="0" rtl="0" algn="r">
              <a:spcBef>
                <a:spcPts val="0"/>
              </a:spcBef>
              <a:buNone/>
              <a:defRPr>
                <a:solidFill>
                  <a:srgbClr val="000000"/>
                </a:solidFill>
              </a:defRPr>
            </a:lvl7pPr>
            <a:lvl8pPr indent="0" lvl="7" marL="0" marR="0" rtl="0" algn="r">
              <a:spcBef>
                <a:spcPts val="0"/>
              </a:spcBef>
              <a:buNone/>
              <a:defRPr>
                <a:solidFill>
                  <a:srgbClr val="000000"/>
                </a:solidFill>
              </a:defRPr>
            </a:lvl8pPr>
            <a:lvl9pPr indent="0" lvl="8" marL="0" marR="0" rtl="0" algn="r">
              <a:spcBef>
                <a:spcPts val="0"/>
              </a:spcBef>
              <a:buNone/>
              <a:defRPr>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10"/>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94" name="Google Shape;94;p10"/>
          <p:cNvSpPr txBox="1"/>
          <p:nvPr>
            <p:ph idx="1" type="body"/>
          </p:nvPr>
        </p:nvSpPr>
        <p:spPr>
          <a:xfrm>
            <a:off x="361725" y="605119"/>
            <a:ext cx="8067000" cy="4078500"/>
          </a:xfrm>
          <a:prstGeom prst="rect">
            <a:avLst/>
          </a:prstGeom>
        </p:spPr>
        <p:txBody>
          <a:bodyPr anchorCtr="0" anchor="t" bIns="68575" lIns="68575" spcFirstLastPara="1" rIns="68575" wrap="square" tIns="68575">
            <a:noAutofit/>
          </a:bodyPr>
          <a:lstStyle>
            <a:lvl1pPr indent="-323850" lvl="0" marL="457200" rtl="0">
              <a:spcBef>
                <a:spcPts val="800"/>
              </a:spcBef>
              <a:spcAft>
                <a:spcPts val="0"/>
              </a:spcAft>
              <a:buSzPts val="1500"/>
              <a:buChar char="●"/>
              <a:defRPr sz="1500"/>
            </a:lvl1pPr>
            <a:lvl2pPr indent="-323850" lvl="1" marL="914400" rtl="0">
              <a:spcBef>
                <a:spcPts val="400"/>
              </a:spcBef>
              <a:spcAft>
                <a:spcPts val="0"/>
              </a:spcAft>
              <a:buSzPts val="1500"/>
              <a:buChar char="○"/>
              <a:defRPr sz="1500"/>
            </a:lvl2pPr>
            <a:lvl3pPr indent="-317500" lvl="2" marL="1371600" rtl="0">
              <a:spcBef>
                <a:spcPts val="400"/>
              </a:spcBef>
              <a:spcAft>
                <a:spcPts val="0"/>
              </a:spcAft>
              <a:buSzPts val="1400"/>
              <a:buChar char="■"/>
              <a:defRPr sz="1400"/>
            </a:lvl3pPr>
            <a:lvl4pPr indent="-317500" lvl="3" marL="1828800" rtl="0">
              <a:spcBef>
                <a:spcPts val="400"/>
              </a:spcBef>
              <a:spcAft>
                <a:spcPts val="0"/>
              </a:spcAft>
              <a:buSzPts val="1400"/>
              <a:buChar char="●"/>
              <a:defRPr sz="14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a:lvl6pPr>
            <a:lvl7pPr indent="-304800" lvl="6" marL="3200400" rtl="0">
              <a:spcBef>
                <a:spcPts val="400"/>
              </a:spcBef>
              <a:spcAft>
                <a:spcPts val="0"/>
              </a:spcAft>
              <a:buSzPts val="1200"/>
              <a:buChar char="●"/>
              <a:defRPr/>
            </a:lvl7pPr>
            <a:lvl8pPr indent="-304800" lvl="7" marL="3657600" rtl="0">
              <a:spcBef>
                <a:spcPts val="400"/>
              </a:spcBef>
              <a:spcAft>
                <a:spcPts val="0"/>
              </a:spcAft>
              <a:buSzPts val="1200"/>
              <a:buChar char="○"/>
              <a:defRPr/>
            </a:lvl8pPr>
            <a:lvl9pPr indent="-304800" lvl="8" marL="4114800" rtl="0">
              <a:spcBef>
                <a:spcPts val="400"/>
              </a:spcBef>
              <a:spcAft>
                <a:spcPts val="0"/>
              </a:spcAft>
              <a:buSzPts val="12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4920525"/>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sp>
        <p:nvSpPr>
          <p:cNvPr id="7" name="Google Shape;7;p1"/>
          <p:cNvSpPr txBox="1"/>
          <p:nvPr>
            <p:ph type="title"/>
          </p:nvPr>
        </p:nvSpPr>
        <p:spPr>
          <a:xfrm>
            <a:off x="628650" y="273844"/>
            <a:ext cx="7886700" cy="693000"/>
          </a:xfrm>
          <a:prstGeom prst="rect">
            <a:avLst/>
          </a:prstGeom>
          <a:noFill/>
          <a:ln>
            <a:noFill/>
          </a:ln>
        </p:spPr>
        <p:txBody>
          <a:bodyPr anchorCtr="0" anchor="ctr" bIns="68575" lIns="68575" spcFirstLastPara="1" rIns="68575" wrap="square" tIns="68575">
            <a:noAutofit/>
          </a:bodyPr>
          <a:lstStyle>
            <a:lvl1pPr indent="0" lvl="0" marL="0" marR="0" rtl="0" algn="l">
              <a:lnSpc>
                <a:spcPct val="90000"/>
              </a:lnSpc>
              <a:spcBef>
                <a:spcPts val="0"/>
              </a:spcBef>
              <a:spcAft>
                <a:spcPts val="0"/>
              </a:spcAft>
              <a:buClr>
                <a:srgbClr val="1D7E74"/>
              </a:buClr>
              <a:buSzPts val="2300"/>
              <a:buFont typeface="Helvetica Neue"/>
              <a:buNone/>
              <a:defRPr b="1" i="0" sz="2300" u="none" cap="none" strike="noStrike">
                <a:solidFill>
                  <a:srgbClr val="1D7E74"/>
                </a:solidFill>
                <a:latin typeface="Helvetica Neue"/>
                <a:ea typeface="Helvetica Neue"/>
                <a:cs typeface="Helvetica Neue"/>
                <a:sym typeface="Helvetica Neue"/>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8" name="Google Shape;8;p1"/>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noAutofit/>
          </a:bodyPr>
          <a:lstStyle>
            <a:lvl1pPr indent="-323850" lvl="0" marL="457200" marR="0" rtl="0" algn="l">
              <a:lnSpc>
                <a:spcPct val="90000"/>
              </a:lnSpc>
              <a:spcBef>
                <a:spcPts val="8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1pPr>
            <a:lvl2pPr indent="-323850" lvl="1" marL="914400" marR="0" rtl="0" algn="l">
              <a:lnSpc>
                <a:spcPct val="90000"/>
              </a:lnSpc>
              <a:spcBef>
                <a:spcPts val="400"/>
              </a:spcBef>
              <a:spcAft>
                <a:spcPts val="0"/>
              </a:spcAft>
              <a:buClr>
                <a:schemeClr val="dk1"/>
              </a:buClr>
              <a:buSzPts val="1500"/>
              <a:buFont typeface="Helvetica Neue"/>
              <a:buChar char="○"/>
              <a:defRPr b="0" i="0" sz="1500" u="none" cap="none" strike="noStrike">
                <a:solidFill>
                  <a:schemeClr val="dk1"/>
                </a:solidFill>
                <a:latin typeface="Helvetica Neue"/>
                <a:ea typeface="Helvetica Neue"/>
                <a:cs typeface="Helvetica Neue"/>
                <a:sym typeface="Helvetica Neue"/>
              </a:defRPr>
            </a:lvl2pPr>
            <a:lvl3pPr indent="-317500" lvl="2" marL="13716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3pPr>
            <a:lvl4pPr indent="-317500" lvl="3" marL="1828800" marR="0" rtl="0" algn="l">
              <a:lnSpc>
                <a:spcPct val="90000"/>
              </a:lnSpc>
              <a:spcBef>
                <a:spcPts val="400"/>
              </a:spcBef>
              <a:spcAft>
                <a:spcPts val="0"/>
              </a:spcAft>
              <a:buClr>
                <a:schemeClr val="dk1"/>
              </a:buClr>
              <a:buSzPts val="1400"/>
              <a:buFont typeface="Helvetica Neue"/>
              <a:buChar char="●"/>
              <a:defRPr b="0" i="0" sz="1400" u="none" cap="none" strike="noStrike">
                <a:solidFill>
                  <a:schemeClr val="dk1"/>
                </a:solidFill>
                <a:latin typeface="Helvetica Neue"/>
                <a:ea typeface="Helvetica Neue"/>
                <a:cs typeface="Helvetica Neue"/>
                <a:sym typeface="Helvetica Neue"/>
              </a:defRPr>
            </a:lvl4pPr>
            <a:lvl5pPr indent="-304800" lvl="4" marL="22860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5pPr>
            <a:lvl6pPr indent="-304800" lvl="5" marL="27432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6pPr>
            <a:lvl7pPr indent="-304800" lvl="6" marL="32004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7pPr>
            <a:lvl8pPr indent="-304800" lvl="7" marL="36576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8pPr>
            <a:lvl9pPr indent="-304800" lvl="8" marL="4114800" marR="0" rtl="0" algn="l">
              <a:lnSpc>
                <a:spcPct val="90000"/>
              </a:lnSpc>
              <a:spcBef>
                <a:spcPts val="400"/>
              </a:spcBef>
              <a:spcAft>
                <a:spcPts val="0"/>
              </a:spcAft>
              <a:buClr>
                <a:schemeClr val="dk1"/>
              </a:buClr>
              <a:buSzPts val="1200"/>
              <a:buFont typeface="Helvetica Neue"/>
              <a:buChar char="■"/>
              <a:defRPr b="0" i="0" sz="1200" u="none" cap="none" strike="noStrike">
                <a:solidFill>
                  <a:schemeClr val="dk1"/>
                </a:solidFill>
                <a:latin typeface="Helvetica Neue"/>
                <a:ea typeface="Helvetica Neue"/>
                <a:cs typeface="Helvetica Neue"/>
                <a:sym typeface="Helvetica Neue"/>
              </a:defRPr>
            </a:lvl9pPr>
          </a:lstStyle>
          <a:p/>
        </p:txBody>
      </p:sp>
      <p:sp>
        <p:nvSpPr>
          <p:cNvPr id="9" name="Google Shape;9;p1"/>
          <p:cNvSpPr txBox="1"/>
          <p:nvPr>
            <p:ph idx="10" type="dt"/>
          </p:nvPr>
        </p:nvSpPr>
        <p:spPr>
          <a:xfrm>
            <a:off x="508106" y="4573622"/>
            <a:ext cx="2057400" cy="273900"/>
          </a:xfrm>
          <a:prstGeom prst="rect">
            <a:avLst/>
          </a:prstGeom>
          <a:noFill/>
          <a:ln>
            <a:noFill/>
          </a:ln>
        </p:spPr>
        <p:txBody>
          <a:bodyPr anchorCtr="0" anchor="ctr" bIns="68575" lIns="68575" spcFirstLastPara="1" rIns="68575" wrap="square" tIns="68575">
            <a:noAutofit/>
          </a:bodyPr>
          <a:lstStyle>
            <a:lvl1pPr indent="0" lvl="0" marL="0" marR="0" rtl="0" algn="l">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1pPr>
            <a:lvl2pPr indent="0" lvl="1" marL="342900" marR="0" rtl="0" algn="l">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2pPr>
            <a:lvl3pPr indent="0" lvl="2" marL="685800" marR="0" rtl="0" algn="l">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3pPr>
            <a:lvl4pPr indent="0" lvl="3" marL="1028700" marR="0" rtl="0" algn="l">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4pPr>
            <a:lvl5pPr indent="0" lvl="4" marL="1371600" marR="0" rtl="0" algn="l">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5pPr>
            <a:lvl6pPr indent="0" lvl="5" marL="1714500" marR="0" rtl="0" algn="l">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6pPr>
            <a:lvl7pPr indent="0" lvl="6" marL="2057400" marR="0" rtl="0" algn="l">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7pPr>
            <a:lvl8pPr indent="0" lvl="7" marL="2400300" marR="0" rtl="0" algn="l">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8pPr>
            <a:lvl9pPr indent="0" lvl="8" marL="2743200" marR="0" rtl="0" algn="l">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9pPr>
          </a:lstStyle>
          <a:p/>
        </p:txBody>
      </p:sp>
      <p:sp>
        <p:nvSpPr>
          <p:cNvPr id="10" name="Google Shape;10;p1"/>
          <p:cNvSpPr txBox="1"/>
          <p:nvPr>
            <p:ph idx="11" type="ftr"/>
          </p:nvPr>
        </p:nvSpPr>
        <p:spPr>
          <a:xfrm>
            <a:off x="2908406" y="4573631"/>
            <a:ext cx="3086100" cy="273900"/>
          </a:xfrm>
          <a:prstGeom prst="rect">
            <a:avLst/>
          </a:prstGeom>
          <a:noFill/>
          <a:ln>
            <a:noFill/>
          </a:ln>
        </p:spPr>
        <p:txBody>
          <a:bodyPr anchorCtr="0" anchor="ctr" bIns="68575" lIns="68575" spcFirstLastPara="1" rIns="68575" wrap="square" tIns="68575">
            <a:noAutofit/>
          </a:bodyPr>
          <a:lstStyle>
            <a:lvl1pPr indent="0" lvl="0" marL="0" marR="0" rtl="0" algn="ctr">
              <a:spcBef>
                <a:spcPts val="0"/>
              </a:spcBef>
              <a:spcAft>
                <a:spcPts val="0"/>
              </a:spcAft>
              <a:buSzPts val="1200"/>
              <a:buFont typeface="Helvetica Neue"/>
              <a:buNone/>
              <a:defRPr b="0" i="0" sz="1200" u="none" cap="none" strike="noStrike">
                <a:latin typeface="Helvetica Neue"/>
                <a:ea typeface="Helvetica Neue"/>
                <a:cs typeface="Helvetica Neue"/>
                <a:sym typeface="Helvetica Neue"/>
              </a:defRPr>
            </a:lvl1pPr>
            <a:lvl2pPr indent="0" lvl="1" marL="342900" marR="0" rtl="0" algn="l">
              <a:spcBef>
                <a:spcPts val="0"/>
              </a:spcBef>
              <a:spcAft>
                <a:spcPts val="0"/>
              </a:spcAft>
              <a:buSzPts val="900"/>
              <a:buFont typeface="Helvetica Neue"/>
              <a:buNone/>
              <a:defRPr b="0" i="0" sz="900" u="none" cap="none" strike="noStrike">
                <a:latin typeface="Helvetica Neue"/>
                <a:ea typeface="Helvetica Neue"/>
                <a:cs typeface="Helvetica Neue"/>
                <a:sym typeface="Helvetica Neue"/>
              </a:defRPr>
            </a:lvl2pPr>
            <a:lvl3pPr indent="0" lvl="2" marL="685800" marR="0" rtl="0" algn="l">
              <a:spcBef>
                <a:spcPts val="0"/>
              </a:spcBef>
              <a:spcAft>
                <a:spcPts val="0"/>
              </a:spcAft>
              <a:buSzPts val="900"/>
              <a:buFont typeface="Helvetica Neue"/>
              <a:buNone/>
              <a:defRPr b="0" i="0" sz="900" u="none" cap="none" strike="noStrike">
                <a:latin typeface="Helvetica Neue"/>
                <a:ea typeface="Helvetica Neue"/>
                <a:cs typeface="Helvetica Neue"/>
                <a:sym typeface="Helvetica Neue"/>
              </a:defRPr>
            </a:lvl3pPr>
            <a:lvl4pPr indent="0" lvl="3" marL="1028700" marR="0" rtl="0" algn="l">
              <a:spcBef>
                <a:spcPts val="0"/>
              </a:spcBef>
              <a:spcAft>
                <a:spcPts val="0"/>
              </a:spcAft>
              <a:buSzPts val="900"/>
              <a:buFont typeface="Helvetica Neue"/>
              <a:buNone/>
              <a:defRPr b="0" i="0" sz="900" u="none" cap="none" strike="noStrike">
                <a:latin typeface="Helvetica Neue"/>
                <a:ea typeface="Helvetica Neue"/>
                <a:cs typeface="Helvetica Neue"/>
                <a:sym typeface="Helvetica Neue"/>
              </a:defRPr>
            </a:lvl4pPr>
            <a:lvl5pPr indent="0" lvl="4" marL="1371600" marR="0" rtl="0" algn="l">
              <a:spcBef>
                <a:spcPts val="0"/>
              </a:spcBef>
              <a:spcAft>
                <a:spcPts val="0"/>
              </a:spcAft>
              <a:buSzPts val="900"/>
              <a:buFont typeface="Helvetica Neue"/>
              <a:buNone/>
              <a:defRPr b="0" i="0" sz="900" u="none" cap="none" strike="noStrike">
                <a:latin typeface="Helvetica Neue"/>
                <a:ea typeface="Helvetica Neue"/>
                <a:cs typeface="Helvetica Neue"/>
                <a:sym typeface="Helvetica Neue"/>
              </a:defRPr>
            </a:lvl5pPr>
            <a:lvl6pPr indent="0" lvl="5" marL="1714500" marR="0" rtl="0" algn="l">
              <a:spcBef>
                <a:spcPts val="0"/>
              </a:spcBef>
              <a:spcAft>
                <a:spcPts val="0"/>
              </a:spcAft>
              <a:buSzPts val="900"/>
              <a:buFont typeface="Helvetica Neue"/>
              <a:buNone/>
              <a:defRPr b="0" i="0" sz="900" u="none" cap="none" strike="noStrike">
                <a:latin typeface="Helvetica Neue"/>
                <a:ea typeface="Helvetica Neue"/>
                <a:cs typeface="Helvetica Neue"/>
                <a:sym typeface="Helvetica Neue"/>
              </a:defRPr>
            </a:lvl6pPr>
            <a:lvl7pPr indent="0" lvl="6" marL="2057400" marR="0" rtl="0" algn="l">
              <a:spcBef>
                <a:spcPts val="0"/>
              </a:spcBef>
              <a:spcAft>
                <a:spcPts val="0"/>
              </a:spcAft>
              <a:buSzPts val="900"/>
              <a:buFont typeface="Helvetica Neue"/>
              <a:buNone/>
              <a:defRPr b="0" i="0" sz="900" u="none" cap="none" strike="noStrike">
                <a:latin typeface="Helvetica Neue"/>
                <a:ea typeface="Helvetica Neue"/>
                <a:cs typeface="Helvetica Neue"/>
                <a:sym typeface="Helvetica Neue"/>
              </a:defRPr>
            </a:lvl7pPr>
            <a:lvl8pPr indent="0" lvl="7" marL="2400300" marR="0" rtl="0" algn="l">
              <a:spcBef>
                <a:spcPts val="0"/>
              </a:spcBef>
              <a:spcAft>
                <a:spcPts val="0"/>
              </a:spcAft>
              <a:buSzPts val="900"/>
              <a:buFont typeface="Helvetica Neue"/>
              <a:buNone/>
              <a:defRPr b="0" i="0" sz="900" u="none" cap="none" strike="noStrike">
                <a:latin typeface="Helvetica Neue"/>
                <a:ea typeface="Helvetica Neue"/>
                <a:cs typeface="Helvetica Neue"/>
                <a:sym typeface="Helvetica Neue"/>
              </a:defRPr>
            </a:lvl8pPr>
            <a:lvl9pPr indent="0" lvl="8" marL="2743200" marR="0" rtl="0" algn="l">
              <a:spcBef>
                <a:spcPts val="0"/>
              </a:spcBef>
              <a:spcAft>
                <a:spcPts val="0"/>
              </a:spcAft>
              <a:buSzPts val="900"/>
              <a:buFont typeface="Helvetica Neue"/>
              <a:buNone/>
              <a:defRPr b="0" i="0" sz="900" u="none" cap="none" strike="noStrike">
                <a:latin typeface="Helvetica Neue"/>
                <a:ea typeface="Helvetica Neue"/>
                <a:cs typeface="Helvetica Neue"/>
                <a:sym typeface="Helvetica Neue"/>
              </a:defRPr>
            </a:lvl9pPr>
          </a:lstStyle>
          <a:p/>
        </p:txBody>
      </p:sp>
      <p:sp>
        <p:nvSpPr>
          <p:cNvPr id="11" name="Google Shape;11;p1"/>
          <p:cNvSpPr/>
          <p:nvPr/>
        </p:nvSpPr>
        <p:spPr>
          <a:xfrm>
            <a:off x="0" y="0"/>
            <a:ext cx="9144000" cy="222900"/>
          </a:xfrm>
          <a:prstGeom prst="rect">
            <a:avLst/>
          </a:prstGeom>
          <a:solidFill>
            <a:srgbClr val="1B786E"/>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rgbClr val="FFFFFF"/>
              </a:solidFill>
              <a:latin typeface="Calibri"/>
              <a:ea typeface="Calibri"/>
              <a:cs typeface="Calibri"/>
              <a:sym typeface="Calibri"/>
            </a:endParaRPr>
          </a:p>
        </p:txBody>
      </p:sp>
      <p:pic>
        <p:nvPicPr>
          <p:cNvPr id="12" name="Google Shape;12;p1"/>
          <p:cNvPicPr preferRelativeResize="0"/>
          <p:nvPr/>
        </p:nvPicPr>
        <p:blipFill>
          <a:blip r:embed="rId1">
            <a:alphaModFix/>
          </a:blip>
          <a:stretch>
            <a:fillRect/>
          </a:stretch>
        </p:blipFill>
        <p:spPr>
          <a:xfrm>
            <a:off x="8248076" y="4220950"/>
            <a:ext cx="836097" cy="515673"/>
          </a:xfrm>
          <a:prstGeom prst="rect">
            <a:avLst/>
          </a:prstGeom>
          <a:noFill/>
          <a:ln>
            <a:noFill/>
          </a:ln>
        </p:spPr>
      </p:pic>
      <p:sp>
        <p:nvSpPr>
          <p:cNvPr id="13" name="Google Shape;13;p1"/>
          <p:cNvSpPr txBox="1"/>
          <p:nvPr>
            <p:ph idx="12" type="sldNum"/>
          </p:nvPr>
        </p:nvSpPr>
        <p:spPr>
          <a:xfrm>
            <a:off x="8664376" y="4736775"/>
            <a:ext cx="305100" cy="1836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1000"/>
            </a:lvl1pPr>
            <a:lvl2pPr indent="0" lvl="1" marL="0" marR="0" rtl="0" algn="r">
              <a:spcBef>
                <a:spcPts val="0"/>
              </a:spcBef>
              <a:buNone/>
              <a:defRPr sz="1000"/>
            </a:lvl2pPr>
            <a:lvl3pPr indent="0" lvl="2" marL="0" marR="0" rtl="0" algn="r">
              <a:spcBef>
                <a:spcPts val="0"/>
              </a:spcBef>
              <a:buNone/>
              <a:defRPr sz="1000"/>
            </a:lvl3pPr>
            <a:lvl4pPr indent="0" lvl="3" marL="0" marR="0" rtl="0" algn="r">
              <a:spcBef>
                <a:spcPts val="0"/>
              </a:spcBef>
              <a:buNone/>
              <a:defRPr sz="1000"/>
            </a:lvl4pPr>
            <a:lvl5pPr indent="0" lvl="4" marL="0" marR="0" rtl="0" algn="r">
              <a:spcBef>
                <a:spcPts val="0"/>
              </a:spcBef>
              <a:buNone/>
              <a:defRPr sz="1000"/>
            </a:lvl5pPr>
            <a:lvl6pPr indent="0" lvl="5" marL="0" marR="0" rtl="0" algn="r">
              <a:spcBef>
                <a:spcPts val="0"/>
              </a:spcBef>
              <a:buNone/>
              <a:defRPr sz="1000"/>
            </a:lvl6pPr>
            <a:lvl7pPr indent="0" lvl="6" marL="0" marR="0" rtl="0" algn="r">
              <a:spcBef>
                <a:spcPts val="0"/>
              </a:spcBef>
              <a:buNone/>
              <a:defRPr sz="1000"/>
            </a:lvl7pPr>
            <a:lvl8pPr indent="0" lvl="7" marL="0" marR="0" rtl="0" algn="r">
              <a:spcBef>
                <a:spcPts val="0"/>
              </a:spcBef>
              <a:buNone/>
              <a:defRPr sz="1000"/>
            </a:lvl8pPr>
            <a:lvl9pPr indent="0" lvl="8" marL="0" marR="0" rtl="0" algn="r">
              <a:spcBef>
                <a:spcPts val="0"/>
              </a:spcBef>
              <a:buNone/>
              <a:defRPr sz="1000"/>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hyperlink" Target="https://docs.google.com/document/d/1a3Exeubaopz5nwYSEwfcsvopf3V7PTzeVmIyP0MRNo0/edit#heading=h.ob969zny3d3e" TargetMode="External"/><Relationship Id="rId4" Type="http://schemas.openxmlformats.org/officeDocument/2006/relationships/hyperlink" Target="https://docs.google.com/document/d/1a3Exeubaopz5nwYSEwfcsvopf3V7PTzeVmIyP0MRNo0/edit#heading=h.6hco1v5o882u" TargetMode="External"/><Relationship Id="rId5" Type="http://schemas.openxmlformats.org/officeDocument/2006/relationships/hyperlink" Target="https://docs.google.com/document/d/1a3Exeubaopz5nwYSEwfcsvopf3V7PTzeVmIyP0MRNo0/edit#heading=h.ubfmsohk2mr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indicators.report/targets/4-c/"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0"/>
          <p:cNvSpPr txBox="1"/>
          <p:nvPr>
            <p:ph type="ctrTitle"/>
          </p:nvPr>
        </p:nvSpPr>
        <p:spPr>
          <a:xfrm>
            <a:off x="1284077" y="606425"/>
            <a:ext cx="6467100" cy="1125000"/>
          </a:xfrm>
          <a:prstGeom prst="rect">
            <a:avLst/>
          </a:prstGeom>
        </p:spPr>
        <p:txBody>
          <a:bodyPr anchorCtr="0" anchor="b" bIns="68575" lIns="68575" spcFirstLastPara="1" rIns="68575" wrap="square" tIns="68575">
            <a:noAutofit/>
          </a:bodyPr>
          <a:lstStyle/>
          <a:p>
            <a:pPr indent="0" lvl="0" marL="0" rtl="0" algn="ctr">
              <a:spcBef>
                <a:spcPts val="0"/>
              </a:spcBef>
              <a:spcAft>
                <a:spcPts val="0"/>
              </a:spcAft>
              <a:buNone/>
            </a:pPr>
            <a:r>
              <a:rPr lang="en" sz="4000"/>
              <a:t>UNESCO-SoER India</a:t>
            </a:r>
            <a:br>
              <a:rPr lang="en" sz="4000"/>
            </a:br>
            <a:r>
              <a:rPr lang="en" sz="4000"/>
              <a:t>Teachers and Teaching</a:t>
            </a:r>
            <a:endParaRPr sz="4000"/>
          </a:p>
        </p:txBody>
      </p:sp>
      <p:sp>
        <p:nvSpPr>
          <p:cNvPr id="157" name="Google Shape;157;p20"/>
          <p:cNvSpPr txBox="1"/>
          <p:nvPr>
            <p:ph idx="1" type="subTitle"/>
          </p:nvPr>
        </p:nvSpPr>
        <p:spPr>
          <a:xfrm>
            <a:off x="1409125" y="3836450"/>
            <a:ext cx="6467100" cy="694500"/>
          </a:xfrm>
          <a:prstGeom prst="rect">
            <a:avLst/>
          </a:prstGeom>
        </p:spPr>
        <p:txBody>
          <a:bodyPr anchorCtr="0" anchor="t" bIns="68575" lIns="68575" spcFirstLastPara="1" rIns="68575" wrap="square" tIns="68575">
            <a:noAutofit/>
          </a:bodyPr>
          <a:lstStyle/>
          <a:p>
            <a:pPr indent="-38100" lvl="0" marL="177800" rtl="0" algn="ctr">
              <a:spcBef>
                <a:spcPts val="800"/>
              </a:spcBef>
              <a:spcAft>
                <a:spcPts val="0"/>
              </a:spcAft>
              <a:buNone/>
            </a:pPr>
            <a:r>
              <a:rPr lang="en" sz="2600"/>
              <a:t>3rd meeting of the Editorial Board</a:t>
            </a:r>
            <a:endParaRPr sz="2600"/>
          </a:p>
          <a:p>
            <a:pPr indent="-38100" lvl="0" marL="177800" rtl="0" algn="ctr">
              <a:spcBef>
                <a:spcPts val="800"/>
              </a:spcBef>
              <a:spcAft>
                <a:spcPts val="0"/>
              </a:spcAft>
              <a:buNone/>
            </a:pPr>
            <a:r>
              <a:rPr lang="en" sz="2100"/>
              <a:t>28 July 2021</a:t>
            </a:r>
            <a:endParaRPr sz="2100"/>
          </a:p>
        </p:txBody>
      </p:sp>
      <p:pic>
        <p:nvPicPr>
          <p:cNvPr id="158" name="Google Shape;158;p20"/>
          <p:cNvPicPr preferRelativeResize="0"/>
          <p:nvPr/>
        </p:nvPicPr>
        <p:blipFill>
          <a:blip r:embed="rId3">
            <a:alphaModFix/>
          </a:blip>
          <a:stretch>
            <a:fillRect/>
          </a:stretch>
        </p:blipFill>
        <p:spPr>
          <a:xfrm>
            <a:off x="2536500" y="1731425"/>
            <a:ext cx="3581400" cy="2105025"/>
          </a:xfrm>
          <a:prstGeom prst="rect">
            <a:avLst/>
          </a:prstGeom>
          <a:noFill/>
          <a:ln>
            <a:noFill/>
          </a:ln>
        </p:spPr>
      </p:pic>
      <p:sp>
        <p:nvSpPr>
          <p:cNvPr id="159" name="Google Shape;159;p2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Teacher availability</a:t>
            </a:r>
            <a:endParaRPr/>
          </a:p>
        </p:txBody>
      </p:sp>
      <p:sp>
        <p:nvSpPr>
          <p:cNvPr id="220" name="Google Shape;220;p29"/>
          <p:cNvSpPr txBox="1"/>
          <p:nvPr>
            <p:ph idx="1" type="body"/>
          </p:nvPr>
        </p:nvSpPr>
        <p:spPr>
          <a:xfrm>
            <a:off x="482400" y="778150"/>
            <a:ext cx="8032800" cy="4106100"/>
          </a:xfrm>
          <a:prstGeom prst="rect">
            <a:avLst/>
          </a:prstGeom>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sz="1100">
                <a:latin typeface="Arial"/>
                <a:ea typeface="Arial"/>
                <a:cs typeface="Arial"/>
                <a:sym typeface="Arial"/>
              </a:rPr>
              <a:t>The overall PTR for all schools is 26:1, with 23:1 for elementary schools, 28:1 in composite schools and 31:1 in middle, secondary and senior secondary schools.  In general PTRs in secondary schools tend to be higher and between 43:1 and 47:1.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 7.15% of all schools are single teacher schools and of these, 89% are in rural areas.  State with high percentage of single teacher schools include Andhra Pradesh (14.4%), Arunachal pradesh (18.22%), GA (16.08%), Jharkhand (13.81%), Madhya Pradesh ( 13.08%), Rajasthan (10.08%), Telangana (15.71%) and Uttarakhand (13.64).</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19.42% of schools have teacher vacancies.  States with a large percentage of schools with vacancies include Bihar (56.03%), Jharkhand (39.98%), Uttarpradesh (32.66%), Delhi (21.94%) and Madhya Pradesh (21.66%).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The total additional teacher requirement (based on this this PTR) is about 1,116,846, with 69% of these teachers required in rural areas.   States which have larger proportion of teacher requirement include UP (3.2 lakh) Bihar (2.2 Lakh), followed by Jharkhand, Maharashtra, Karnataka, MP and West Bengal (between .6 and .8 lakh).</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80% </a:t>
            </a:r>
            <a:r>
              <a:rPr lang="en" sz="1100">
                <a:latin typeface="Arial"/>
                <a:ea typeface="Arial"/>
                <a:cs typeface="Arial"/>
                <a:sym typeface="Arial"/>
              </a:rPr>
              <a:t>teachers</a:t>
            </a:r>
            <a:r>
              <a:rPr lang="en" sz="1100">
                <a:latin typeface="Arial"/>
                <a:ea typeface="Arial"/>
                <a:cs typeface="Arial"/>
                <a:sym typeface="Arial"/>
              </a:rPr>
              <a:t> are graduate, and 84% have professional qualifications (overall); only 77% in private unaided sector are professionally qualified.  North East has less than 50% qualified teachers.</a:t>
            </a:r>
            <a:endParaRPr sz="1100">
              <a:latin typeface="Arial"/>
              <a:ea typeface="Arial"/>
              <a:cs typeface="Arial"/>
              <a:sym typeface="Arial"/>
            </a:endParaRPr>
          </a:p>
        </p:txBody>
      </p:sp>
      <p:sp>
        <p:nvSpPr>
          <p:cNvPr id="221" name="Google Shape;221;p29"/>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type="title"/>
          </p:nvPr>
        </p:nvSpPr>
        <p:spPr>
          <a:xfrm>
            <a:off x="482271" y="263800"/>
            <a:ext cx="329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How qualified are teachers in India?</a:t>
            </a:r>
            <a:endParaRPr/>
          </a:p>
        </p:txBody>
      </p:sp>
      <p:sp>
        <p:nvSpPr>
          <p:cNvPr id="227" name="Google Shape;227;p30"/>
          <p:cNvSpPr txBox="1"/>
          <p:nvPr>
            <p:ph idx="1" type="body"/>
          </p:nvPr>
        </p:nvSpPr>
        <p:spPr>
          <a:xfrm>
            <a:off x="482275" y="1088050"/>
            <a:ext cx="2455500" cy="12009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a:t>Interstate variation</a:t>
            </a:r>
            <a:endParaRPr/>
          </a:p>
          <a:p>
            <a:pPr indent="0" lvl="0" marL="0" rtl="0" algn="l">
              <a:spcBef>
                <a:spcPts val="800"/>
              </a:spcBef>
              <a:spcAft>
                <a:spcPts val="0"/>
              </a:spcAft>
              <a:buNone/>
            </a:pPr>
            <a:r>
              <a:rPr lang="en"/>
              <a:t>By level of school</a:t>
            </a:r>
            <a:endParaRPr/>
          </a:p>
          <a:p>
            <a:pPr indent="0" lvl="0" marL="0" rtl="0" algn="l">
              <a:spcBef>
                <a:spcPts val="800"/>
              </a:spcBef>
              <a:spcAft>
                <a:spcPts val="0"/>
              </a:spcAft>
              <a:buNone/>
            </a:pPr>
            <a:r>
              <a:rPr lang="en"/>
              <a:t>By type of management</a:t>
            </a:r>
            <a:endParaRPr/>
          </a:p>
        </p:txBody>
      </p:sp>
      <p:pic>
        <p:nvPicPr>
          <p:cNvPr id="228" name="Google Shape;228;p30"/>
          <p:cNvPicPr preferRelativeResize="0"/>
          <p:nvPr/>
        </p:nvPicPr>
        <p:blipFill rotWithShape="1">
          <a:blip r:embed="rId3">
            <a:alphaModFix/>
          </a:blip>
          <a:srcRect b="14058" l="0" r="0" t="22186"/>
          <a:stretch/>
        </p:blipFill>
        <p:spPr>
          <a:xfrm>
            <a:off x="4099750" y="462150"/>
            <a:ext cx="4144725" cy="4077826"/>
          </a:xfrm>
          <a:prstGeom prst="rect">
            <a:avLst/>
          </a:prstGeom>
          <a:noFill/>
          <a:ln>
            <a:noFill/>
          </a:ln>
        </p:spPr>
      </p:pic>
      <p:sp>
        <p:nvSpPr>
          <p:cNvPr id="229" name="Google Shape;229;p30"/>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1"/>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Demographic profile</a:t>
            </a:r>
            <a:endParaRPr/>
          </a:p>
        </p:txBody>
      </p:sp>
      <p:sp>
        <p:nvSpPr>
          <p:cNvPr id="235" name="Google Shape;235;p31"/>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Women teachers:  50% (totally): in govt 43% and in private unaided 62%. 73% of urban private unaided school teachers are women, 61% of urban government school teachers are women.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States which have been ranked high on PGI also have high proportion of women teachers.</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From NSS</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48% of teacher labour forceis female as opposed to 24% of total labour force.</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Early childhood is most feminised at 84% followed by primary education (43%), secondary (38%) and vocational education  (32%)</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solidFill>
                  <a:srgbClr val="38761D"/>
                </a:solidFill>
                <a:highlight>
                  <a:srgbClr val="FFFFFF"/>
                </a:highlight>
                <a:latin typeface="Arial"/>
                <a:ea typeface="Arial"/>
                <a:cs typeface="Arial"/>
                <a:sym typeface="Arial"/>
              </a:rPr>
              <a:t>Early childhood educators (rural and urban) are very likely to be </a:t>
            </a:r>
            <a:endParaRPr sz="1100">
              <a:solidFill>
                <a:srgbClr val="38761D"/>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 sz="1100">
                <a:solidFill>
                  <a:srgbClr val="38761D"/>
                </a:solidFill>
                <a:highlight>
                  <a:srgbClr val="FFFFFF"/>
                </a:highlight>
                <a:latin typeface="Arial"/>
                <a:ea typeface="Arial"/>
                <a:cs typeface="Arial"/>
                <a:sym typeface="Arial"/>
              </a:rPr>
              <a:t>women (over 80%)</a:t>
            </a:r>
            <a:endParaRPr sz="1100">
              <a:solidFill>
                <a:srgbClr val="38761D"/>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 sz="1100">
                <a:solidFill>
                  <a:srgbClr val="38761D"/>
                </a:solidFill>
                <a:highlight>
                  <a:srgbClr val="FFFFFF"/>
                </a:highlight>
                <a:latin typeface="Arial"/>
                <a:ea typeface="Arial"/>
                <a:cs typeface="Arial"/>
                <a:sym typeface="Arial"/>
              </a:rPr>
              <a:t>Primary school teachers in urban areas are likely to be </a:t>
            </a:r>
            <a:endParaRPr sz="1100">
              <a:solidFill>
                <a:srgbClr val="38761D"/>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 sz="1100">
                <a:solidFill>
                  <a:srgbClr val="38761D"/>
                </a:solidFill>
                <a:highlight>
                  <a:srgbClr val="FFFFFF"/>
                </a:highlight>
                <a:latin typeface="Arial"/>
                <a:ea typeface="Arial"/>
                <a:cs typeface="Arial"/>
                <a:sym typeface="Arial"/>
              </a:rPr>
              <a:t>women (63%)</a:t>
            </a:r>
            <a:endParaRPr sz="1100">
              <a:solidFill>
                <a:srgbClr val="38761D"/>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 sz="1100">
                <a:solidFill>
                  <a:srgbClr val="38761D"/>
                </a:solidFill>
                <a:highlight>
                  <a:srgbClr val="FFFFFF"/>
                </a:highlight>
                <a:latin typeface="Arial"/>
                <a:ea typeface="Arial"/>
                <a:cs typeface="Arial"/>
                <a:sym typeface="Arial"/>
              </a:rPr>
              <a:t>Special educators in rural areas are very likely to be </a:t>
            </a:r>
            <a:endParaRPr sz="1100">
              <a:solidFill>
                <a:srgbClr val="38761D"/>
              </a:solidFill>
              <a:highlight>
                <a:srgbClr val="FFFFFF"/>
              </a:highlight>
              <a:latin typeface="Arial"/>
              <a:ea typeface="Arial"/>
              <a:cs typeface="Arial"/>
              <a:sym typeface="Arial"/>
            </a:endParaRPr>
          </a:p>
          <a:p>
            <a:pPr indent="0" lvl="0" marL="0" rtl="0" algn="l">
              <a:lnSpc>
                <a:spcPct val="115000"/>
              </a:lnSpc>
              <a:spcBef>
                <a:spcPts val="0"/>
              </a:spcBef>
              <a:spcAft>
                <a:spcPts val="0"/>
              </a:spcAft>
              <a:buNone/>
            </a:pPr>
            <a:r>
              <a:rPr lang="en" sz="1100">
                <a:solidFill>
                  <a:srgbClr val="38761D"/>
                </a:solidFill>
                <a:highlight>
                  <a:srgbClr val="FFFFFF"/>
                </a:highlight>
                <a:latin typeface="Arial"/>
                <a:ea typeface="Arial"/>
                <a:cs typeface="Arial"/>
                <a:sym typeface="Arial"/>
              </a:rPr>
              <a:t>women (79%)</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Demographic profile of ECCE, primary and secondary is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comparable to the national picture.</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solidFill>
                  <a:srgbClr val="0000FF"/>
                </a:solidFill>
                <a:latin typeface="Arial"/>
                <a:ea typeface="Arial"/>
                <a:cs typeface="Arial"/>
                <a:sym typeface="Arial"/>
              </a:rPr>
              <a:t>However, very few special educators are SC/ST</a:t>
            </a:r>
            <a:endParaRPr sz="1100">
              <a:solidFill>
                <a:srgbClr val="0000FF"/>
              </a:solidFill>
              <a:latin typeface="Arial"/>
              <a:ea typeface="Arial"/>
              <a:cs typeface="Arial"/>
              <a:sym typeface="Arial"/>
            </a:endParaRPr>
          </a:p>
          <a:p>
            <a:pPr indent="0" lvl="0" marL="0" rtl="0" algn="l">
              <a:lnSpc>
                <a:spcPct val="115000"/>
              </a:lnSpc>
              <a:spcBef>
                <a:spcPts val="0"/>
              </a:spcBef>
              <a:spcAft>
                <a:spcPts val="0"/>
              </a:spcAft>
              <a:buNone/>
            </a:pPr>
            <a:r>
              <a:rPr lang="en" sz="1100">
                <a:solidFill>
                  <a:srgbClr val="0000FF"/>
                </a:solidFill>
                <a:latin typeface="Arial"/>
                <a:ea typeface="Arial"/>
                <a:cs typeface="Arial"/>
                <a:sym typeface="Arial"/>
              </a:rPr>
              <a:t>Vocational education:  only 6% and 8% respectively.</a:t>
            </a:r>
            <a:endParaRPr sz="1100">
              <a:solidFill>
                <a:srgbClr val="0000FF"/>
              </a:solidFill>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p:txBody>
      </p:sp>
      <p:pic>
        <p:nvPicPr>
          <p:cNvPr id="236" name="Google Shape;236;p31" title="Chart"/>
          <p:cNvPicPr preferRelativeResize="0"/>
          <p:nvPr/>
        </p:nvPicPr>
        <p:blipFill>
          <a:blip r:embed="rId3">
            <a:alphaModFix/>
          </a:blip>
          <a:stretch>
            <a:fillRect/>
          </a:stretch>
        </p:blipFill>
        <p:spPr>
          <a:xfrm>
            <a:off x="5088150" y="2244399"/>
            <a:ext cx="3884600" cy="2388400"/>
          </a:xfrm>
          <a:prstGeom prst="rect">
            <a:avLst/>
          </a:prstGeom>
          <a:noFill/>
          <a:ln>
            <a:noFill/>
          </a:ln>
        </p:spPr>
      </p:pic>
      <p:sp>
        <p:nvSpPr>
          <p:cNvPr id="237" name="Google Shape;237;p31"/>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Type of contract, </a:t>
            </a:r>
            <a:r>
              <a:rPr lang="en"/>
              <a:t>remuneration</a:t>
            </a:r>
            <a:r>
              <a:rPr lang="en"/>
              <a:t> and benefits-1</a:t>
            </a:r>
            <a:endParaRPr/>
          </a:p>
        </p:txBody>
      </p:sp>
      <p:sp>
        <p:nvSpPr>
          <p:cNvPr id="243" name="Google Shape;243;p32"/>
          <p:cNvSpPr txBox="1"/>
          <p:nvPr>
            <p:ph idx="1" type="body"/>
          </p:nvPr>
        </p:nvSpPr>
        <p:spPr>
          <a:xfrm>
            <a:off x="482275" y="896489"/>
            <a:ext cx="8032800" cy="3686100"/>
          </a:xfrm>
          <a:prstGeom prst="rect">
            <a:avLst/>
          </a:prstGeom>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sz="1100">
                <a:latin typeface="Arial"/>
                <a:ea typeface="Arial"/>
                <a:cs typeface="Arial"/>
                <a:sym typeface="Arial"/>
              </a:rPr>
              <a:t>DISE 2018-19: A total of 13% of teachers have contractual appointments: 12% of government school teachers and 16% of teachers in private unaided schools.16 states where 20% or more are on contractual employment include  Himachal Pradesh 33%, Chandigarh 21%, Punjab 33%, Delhi 25%, Haryana 25% (DN 43%, DD 24%?, In the eastern region: Jharkhand 41%, Odisha 22%. In the South Lakshadweep 20%, Several North eastern states: Tripura 22%, Sikkim 36%, Manipur 35%, Arunachal Pradesh 58%, Mizoram 58% Meghalaya 52%.   74% of all teachers on contract are in rural areas.  In the states of Odisha, West Bengal,Jharkhand, Assam and Meghalaya over 90% of all contractual teachers are in rural areas.</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PLFS: </a:t>
            </a:r>
            <a:r>
              <a:rPr b="1" lang="en" sz="1100">
                <a:latin typeface="Arial"/>
                <a:ea typeface="Arial"/>
                <a:cs typeface="Arial"/>
                <a:sym typeface="Arial"/>
              </a:rPr>
              <a:t>Most non Government/Privately employed teachers report not have any job contract--70% of school teachers.  58% of early childhood teachers also report not have any job contract.</a:t>
            </a:r>
            <a:r>
              <a:rPr lang="en" sz="1100">
                <a:latin typeface="Arial"/>
                <a:ea typeface="Arial"/>
                <a:cs typeface="Arial"/>
                <a:sym typeface="Arial"/>
              </a:rPr>
              <a:t>  Only 17% of school teachers report having contracts for more than 3 years; 29% of ECE teachers also have contracts for more than three years.  As can be expected, there is significant difference in the salaries of teachers in the two groups.  </a:t>
            </a:r>
            <a:r>
              <a:rPr b="1" lang="en" sz="1100">
                <a:latin typeface="Arial"/>
                <a:ea typeface="Arial"/>
                <a:cs typeface="Arial"/>
                <a:sym typeface="Arial"/>
              </a:rPr>
              <a:t>An ECE teachers with no contract receives 48% of the salary of a teacher with a 3 year contract (Rs 6757 vs Rs 13931).  A school teacher with no contract receives only 44% of the salary of a teacher with a 3 year contract (Rs 11096 vs Rs 24714).  </a:t>
            </a:r>
            <a:endParaRPr b="1" sz="1100">
              <a:latin typeface="Arial"/>
              <a:ea typeface="Arial"/>
              <a:cs typeface="Arial"/>
              <a:sym typeface="Arial"/>
            </a:endParaRPr>
          </a:p>
          <a:p>
            <a:pPr indent="0" lvl="0" marL="0" rtl="0" algn="l">
              <a:lnSpc>
                <a:spcPct val="115000"/>
              </a:lnSpc>
              <a:spcBef>
                <a:spcPts val="0"/>
              </a:spcBef>
              <a:spcAft>
                <a:spcPts val="0"/>
              </a:spcAft>
              <a:buNone/>
            </a:pPr>
            <a:r>
              <a:t/>
            </a:r>
            <a:endParaRPr b="1"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In the government employment sector, while overall the number of school teachers with contracts of more than 3 year is high, at 67%, </a:t>
            </a:r>
            <a:r>
              <a:rPr b="1" lang="en" sz="1100">
                <a:latin typeface="Arial"/>
                <a:ea typeface="Arial"/>
                <a:cs typeface="Arial"/>
                <a:sym typeface="Arial"/>
              </a:rPr>
              <a:t>there are as many as 28% of school teachers working with no contracts.</a:t>
            </a:r>
            <a:r>
              <a:rPr lang="en" sz="1100">
                <a:latin typeface="Arial"/>
                <a:ea typeface="Arial"/>
                <a:cs typeface="Arial"/>
                <a:sym typeface="Arial"/>
              </a:rPr>
              <a:t>  In the early childhood education sector, only 49% teachers report having contracts more than 3 years, while 35% report have no contracts.  In the special education sector, only 13% report have contracts more than 3 years and 80% have no contracts!  However, unlike the private employment sector, the salary differentials between the two groups are not very significant (Rs 29986 vs Rs 33099 for government school teachers)</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800"/>
              </a:spcBef>
              <a:spcAft>
                <a:spcPts val="0"/>
              </a:spcAft>
              <a:buNone/>
            </a:pPr>
            <a:r>
              <a:t/>
            </a:r>
            <a:endParaRPr/>
          </a:p>
        </p:txBody>
      </p:sp>
      <p:sp>
        <p:nvSpPr>
          <p:cNvPr id="244" name="Google Shape;244;p32"/>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en"/>
              <a:t>Type of contract, remuneration and benefits-2</a:t>
            </a:r>
            <a:endParaRPr/>
          </a:p>
        </p:txBody>
      </p:sp>
      <p:sp>
        <p:nvSpPr>
          <p:cNvPr id="250" name="Google Shape;250;p33"/>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sz="1100">
                <a:latin typeface="Arial"/>
                <a:ea typeface="Arial"/>
                <a:cs typeface="Arial"/>
                <a:sym typeface="Arial"/>
              </a:rPr>
              <a:t> Not eligible for any benefits:  59% of those employed in private sector and 19% of all those employed in the government sector.</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Maximum benefits (P/F-pension gratuity, healthcare adn maternity leave): 41% of all government teachers, and 49% of all 11% of those employed in the non-government/private sector.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Within government employment, 49% of early childhood education teachers are not eligible for any benefits, only 15% receive maximum benefits and 9% receive only health care and maternity benefits.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11% of those employed in private sector and 22% employed in government sector receive PF/pension, and no other benefits.  </a:t>
            </a:r>
            <a:r>
              <a:rPr lang="en" sz="1100">
                <a:solidFill>
                  <a:srgbClr val="0000FF"/>
                </a:solidFill>
                <a:latin typeface="Arial"/>
                <a:ea typeface="Arial"/>
                <a:cs typeface="Arial"/>
                <a:sym typeface="Arial"/>
              </a:rPr>
              <a:t>This suggests a high level of vulnerability among teachers employed in the private sector as well as teachers of early childhood education, whether employed by government or private sector. </a:t>
            </a:r>
            <a:endParaRPr sz="1100">
              <a:solidFill>
                <a:srgbClr val="0000FF"/>
              </a:solidFill>
              <a:latin typeface="Arial"/>
              <a:ea typeface="Arial"/>
              <a:cs typeface="Arial"/>
              <a:sym typeface="Arial"/>
            </a:endParaRPr>
          </a:p>
          <a:p>
            <a:pPr indent="0" lvl="0" marL="0" rtl="0" algn="l">
              <a:lnSpc>
                <a:spcPct val="115000"/>
              </a:lnSpc>
              <a:spcBef>
                <a:spcPts val="0"/>
              </a:spcBef>
              <a:spcAft>
                <a:spcPts val="0"/>
              </a:spcAft>
              <a:buNone/>
            </a:pPr>
            <a:r>
              <a:t/>
            </a:r>
            <a:endParaRPr sz="1100">
              <a:solidFill>
                <a:srgbClr val="0000FF"/>
              </a:solidFill>
              <a:latin typeface="Arial"/>
              <a:ea typeface="Arial"/>
              <a:cs typeface="Arial"/>
              <a:sym typeface="Arial"/>
            </a:endParaRPr>
          </a:p>
          <a:p>
            <a:pPr indent="0" lvl="0" marL="0" rtl="0" algn="l">
              <a:lnSpc>
                <a:spcPct val="115000"/>
              </a:lnSpc>
              <a:spcBef>
                <a:spcPts val="0"/>
              </a:spcBef>
              <a:spcAft>
                <a:spcPts val="0"/>
              </a:spcAft>
              <a:buNone/>
            </a:pPr>
            <a:r>
              <a:rPr lang="en" sz="1100">
                <a:latin typeface="Arial"/>
                <a:ea typeface="Arial"/>
                <a:cs typeface="Arial"/>
                <a:sym typeface="Arial"/>
              </a:rPr>
              <a:t>Within government we find  11% school teachers (primary and secondary) with none or very limited benefits receiving salaries much less than others with benefits:  not eligible for any benefits (10%) at Rs 12,313.00 and those receiving only gratuity (1%) at 17,531.00.  The salary of those with all benefits is about three times that of those with no benefits (Rs 35,492.00 vs Rs 12,313)   In the non-government/private employment sector, those receiving all benefits receive about three times the salary of those who are not eligible for benefits (Rs 28,021 vs Rs 9,115).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 sz="1100">
                <a:solidFill>
                  <a:srgbClr val="0000FF"/>
                </a:solidFill>
                <a:latin typeface="Arial"/>
                <a:ea typeface="Arial"/>
                <a:cs typeface="Arial"/>
                <a:sym typeface="Arial"/>
              </a:rPr>
              <a:t>61% of  primary school teachers and 57% of early childhood education teachers employed in the private sector are amongst the most vulnerable, drawing very low salaries of Rs 7,286.00 and Rs 6,546.00 and not eligible for any benefits.  </a:t>
            </a:r>
            <a:endParaRPr sz="1100">
              <a:solidFill>
                <a:srgbClr val="0000FF"/>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solidFill>
                <a:srgbClr val="0000FF"/>
              </a:solidFill>
              <a:latin typeface="Arial"/>
              <a:ea typeface="Arial"/>
              <a:cs typeface="Arial"/>
              <a:sym typeface="Arial"/>
            </a:endParaRPr>
          </a:p>
        </p:txBody>
      </p:sp>
      <p:sp>
        <p:nvSpPr>
          <p:cNvPr id="251" name="Google Shape;251;p33"/>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555594" y="16174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Type of contract, </a:t>
            </a:r>
            <a:r>
              <a:rPr lang="en"/>
              <a:t>remuneration</a:t>
            </a:r>
            <a:r>
              <a:rPr lang="en"/>
              <a:t> and benefits-3</a:t>
            </a:r>
            <a:endParaRPr/>
          </a:p>
        </p:txBody>
      </p:sp>
      <p:sp>
        <p:nvSpPr>
          <p:cNvPr id="257" name="Google Shape;257;p34"/>
          <p:cNvSpPr txBox="1"/>
          <p:nvPr>
            <p:ph idx="1" type="body"/>
          </p:nvPr>
        </p:nvSpPr>
        <p:spPr>
          <a:xfrm>
            <a:off x="5232300" y="794450"/>
            <a:ext cx="3282900" cy="8094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sz="1400"/>
              <a:t>The wide variation within government </a:t>
            </a:r>
            <a:r>
              <a:rPr lang="en" sz="1400"/>
              <a:t>teachers</a:t>
            </a:r>
            <a:r>
              <a:rPr lang="en" sz="1400"/>
              <a:t> is largely accounted for in terms of years of service. </a:t>
            </a:r>
            <a:r>
              <a:rPr lang="en"/>
              <a:t> </a:t>
            </a:r>
            <a:endParaRPr/>
          </a:p>
        </p:txBody>
      </p:sp>
      <p:pic>
        <p:nvPicPr>
          <p:cNvPr id="258" name="Google Shape;258;p34"/>
          <p:cNvPicPr preferRelativeResize="0"/>
          <p:nvPr/>
        </p:nvPicPr>
        <p:blipFill>
          <a:blip r:embed="rId3">
            <a:alphaModFix/>
          </a:blip>
          <a:stretch>
            <a:fillRect/>
          </a:stretch>
        </p:blipFill>
        <p:spPr>
          <a:xfrm>
            <a:off x="152400" y="946700"/>
            <a:ext cx="4854274" cy="3539575"/>
          </a:xfrm>
          <a:prstGeom prst="rect">
            <a:avLst/>
          </a:prstGeom>
          <a:noFill/>
          <a:ln>
            <a:noFill/>
          </a:ln>
        </p:spPr>
      </p:pic>
      <p:graphicFrame>
        <p:nvGraphicFramePr>
          <p:cNvPr id="259" name="Google Shape;259;p34"/>
          <p:cNvGraphicFramePr/>
          <p:nvPr/>
        </p:nvGraphicFramePr>
        <p:xfrm>
          <a:off x="5232300" y="1988975"/>
          <a:ext cx="3000000" cy="3000000"/>
        </p:xfrm>
        <a:graphic>
          <a:graphicData uri="http://schemas.openxmlformats.org/drawingml/2006/table">
            <a:tbl>
              <a:tblPr>
                <a:noFill/>
                <a:tableStyleId>{9B752597-C8D3-4B8B-9960-3C730559CFB0}</a:tableStyleId>
              </a:tblPr>
              <a:tblGrid>
                <a:gridCol w="1094300"/>
                <a:gridCol w="1094300"/>
                <a:gridCol w="1094300"/>
              </a:tblGrid>
              <a:tr h="381000">
                <a:tc>
                  <a:txBody>
                    <a:bodyPr/>
                    <a:lstStyle/>
                    <a:p>
                      <a:pPr indent="0" lvl="0" marL="0" rtl="0" algn="ctr">
                        <a:lnSpc>
                          <a:spcPct val="115000"/>
                        </a:lnSpc>
                        <a:spcBef>
                          <a:spcPts val="0"/>
                        </a:spcBef>
                        <a:spcAft>
                          <a:spcPts val="0"/>
                        </a:spcAft>
                        <a:buNone/>
                      </a:pPr>
                      <a:r>
                        <a:rPr lang="en" sz="1100"/>
                        <a:t>Age range</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Primary school teacher</a:t>
                      </a:r>
                      <a:endParaRPr sz="1100">
                        <a:latin typeface="Cambria"/>
                        <a:ea typeface="Cambria"/>
                        <a:cs typeface="Cambria"/>
                        <a:sym typeface="Cambria"/>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Secondary school teacher</a:t>
                      </a:r>
                      <a:endParaRPr sz="1100">
                        <a:latin typeface="Cambria"/>
                        <a:ea typeface="Cambria"/>
                        <a:cs typeface="Cambria"/>
                        <a:sym typeface="Cambria"/>
                      </a:endParaRPr>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100"/>
                        <a:t>15-24</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11,508.08</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15,579.10</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100"/>
                        <a:t>25-34</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21,822.36</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24,867.87</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100"/>
                        <a:t>35-44</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26,033.73</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33,504.50</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100"/>
                        <a:t>45-54</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35,289.96</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40,867.03</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ctr">
                        <a:lnSpc>
                          <a:spcPct val="115000"/>
                        </a:lnSpc>
                        <a:spcBef>
                          <a:spcPts val="0"/>
                        </a:spcBef>
                        <a:spcAft>
                          <a:spcPts val="0"/>
                        </a:spcAft>
                        <a:buNone/>
                      </a:pPr>
                      <a:r>
                        <a:rPr lang="en" sz="1100"/>
                        <a:t>55-64</a:t>
                      </a:r>
                      <a:endParaRPr sz="11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39,797.74</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latin typeface="Cambria"/>
                          <a:ea typeface="Cambria"/>
                          <a:cs typeface="Cambria"/>
                          <a:sym typeface="Cambria"/>
                        </a:rPr>
                        <a:t>47,405.61</a:t>
                      </a:r>
                      <a:endParaRPr sz="1200"/>
                    </a:p>
                  </a:txBody>
                  <a:tcPr marT="25400" marB="25400" marR="25400" marL="2540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60" name="Google Shape;260;p34"/>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5"/>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66" name="Google Shape;266;p35"/>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95% of all teachers are regular salary wage earners.  The overall average monthly salary for all teachers is Rs. 21,671.00 and for School teachers (primary and secondary): Rs 24,519.00, however, there is considerable variation within the profession.  The average salaries of primary, secondary and vocational education teachers is much higher at at Rs 22,154.00, Rs 26,794.00 and Rs. 23,510.00 while early childhood education teachers earn and average salary of Rs 9,352.00 and Rs 14,863.00 for special education teachers.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100">
                <a:latin typeface="Arial"/>
                <a:ea typeface="Arial"/>
                <a:cs typeface="Arial"/>
                <a:sym typeface="Arial"/>
              </a:rPr>
              <a:t>Across all groups, except vocational education, women earn about 60% of what men earn ( Average of Rs 16,435.00 vs Rs 26, 594.00).  Rural women earn 55% of what rural men earn ( Rs 13220 vs Rs 24,056).  The average salary of women early childhood education teachers in rural areas is the least at Rs 6,924.00.</a:t>
            </a:r>
            <a:endParaRPr sz="1100">
              <a:latin typeface="Arial"/>
              <a:ea typeface="Arial"/>
              <a:cs typeface="Arial"/>
              <a:sym typeface="Arial"/>
            </a:endParaRPr>
          </a:p>
          <a:p>
            <a:pPr indent="0" lvl="0" marL="0" rtl="0" algn="l">
              <a:spcBef>
                <a:spcPts val="800"/>
              </a:spcBef>
              <a:spcAft>
                <a:spcPts val="0"/>
              </a:spcAft>
              <a:buNone/>
            </a:pPr>
            <a:r>
              <a:t/>
            </a:r>
            <a:endParaRPr/>
          </a:p>
        </p:txBody>
      </p:sp>
      <p:sp>
        <p:nvSpPr>
          <p:cNvPr id="267" name="Google Shape;267;p35"/>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6"/>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Working conditions</a:t>
            </a:r>
            <a:endParaRPr/>
          </a:p>
        </p:txBody>
      </p:sp>
      <p:sp>
        <p:nvSpPr>
          <p:cNvPr id="273" name="Google Shape;273;p36"/>
          <p:cNvSpPr txBox="1"/>
          <p:nvPr>
            <p:ph idx="1" type="body"/>
          </p:nvPr>
        </p:nvSpPr>
        <p:spPr>
          <a:xfrm>
            <a:off x="482400" y="946701"/>
            <a:ext cx="8032800" cy="38490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a:solidFill>
                  <a:srgbClr val="0000FF"/>
                </a:solidFill>
              </a:rPr>
              <a:t>North Eastern States and rural </a:t>
            </a:r>
            <a:r>
              <a:rPr lang="en">
                <a:solidFill>
                  <a:srgbClr val="0000FF"/>
                </a:solidFill>
              </a:rPr>
              <a:t>schools</a:t>
            </a:r>
            <a:r>
              <a:rPr lang="en">
                <a:solidFill>
                  <a:srgbClr val="0000FF"/>
                </a:solidFill>
              </a:rPr>
              <a:t> have considerably poorer basic amenities:</a:t>
            </a:r>
            <a:endParaRPr>
              <a:solidFill>
                <a:srgbClr val="0000FF"/>
              </a:solidFill>
            </a:endParaRPr>
          </a:p>
          <a:p>
            <a:pPr indent="0" lvl="0" marL="0" rtl="0" algn="l">
              <a:spcBef>
                <a:spcPts val="800"/>
              </a:spcBef>
              <a:spcAft>
                <a:spcPts val="0"/>
              </a:spcAft>
              <a:buNone/>
            </a:pPr>
            <a:r>
              <a:rPr lang="en"/>
              <a:t>Access by roads: </a:t>
            </a:r>
            <a:r>
              <a:rPr lang="en" sz="1100">
                <a:latin typeface="Arial"/>
                <a:ea typeface="Arial"/>
                <a:cs typeface="Arial"/>
                <a:sym typeface="Arial"/>
              </a:rPr>
              <a:t>States with only 59% to 68% schools with road access are mostly in the North Eastern Regions (Arunachal Pradesh, Assam, Manipur, Meghalaya, Tripura and Sikkim) and the states of Jammu Kashmir and Himachal Pradesh--all in the mountainous regions of the country. </a:t>
            </a:r>
            <a:endParaRPr/>
          </a:p>
          <a:p>
            <a:pPr indent="0" lvl="0" marL="0" rtl="0" algn="l">
              <a:spcBef>
                <a:spcPts val="800"/>
              </a:spcBef>
              <a:spcAft>
                <a:spcPts val="0"/>
              </a:spcAft>
              <a:buNone/>
            </a:pPr>
            <a:r>
              <a:rPr lang="en"/>
              <a:t>Drinking water and toilets: </a:t>
            </a:r>
            <a:r>
              <a:rPr lang="en" sz="1100">
                <a:latin typeface="Arial"/>
                <a:ea typeface="Arial"/>
                <a:cs typeface="Arial"/>
                <a:sym typeface="Arial"/>
              </a:rPr>
              <a:t>4 North eastern states however have much lower provisioning:  Arunachal Pradesh 52%, Meghalaya 34% Nagaland 59% and Tripura 73%.  The North Eastern states have much lower levels of provisioning--Arunachal Pradesh 64% boys and 65% girls, Assam 66% boys and 70% girls, Meghalaya 63 % boys and 59% girls, Manipur 67% boys and 66% girls, Tripura 74% boys and 76% girls.  Chhattisgarh 73% boys, Rajasthan 78% boys and Andhra pradesh 60% boys, 68% girls are among other states with relatively lower levels of provisioning of basic amenities.  Meghalaya rural schools with only 58% toilets for girls has very low provisioning. </a:t>
            </a:r>
            <a:endParaRPr b="1">
              <a:latin typeface="Arial"/>
              <a:ea typeface="Arial"/>
              <a:cs typeface="Arial"/>
              <a:sym typeface="Arial"/>
            </a:endParaRPr>
          </a:p>
          <a:p>
            <a:pPr indent="0" lvl="0" marL="0" rtl="0" algn="l">
              <a:spcBef>
                <a:spcPts val="800"/>
              </a:spcBef>
              <a:spcAft>
                <a:spcPts val="0"/>
              </a:spcAft>
              <a:buNone/>
            </a:pPr>
            <a:r>
              <a:rPr lang="en"/>
              <a:t>Electricity: </a:t>
            </a:r>
            <a:r>
              <a:rPr lang="en" sz="1100">
                <a:highlight>
                  <a:srgbClr val="FFFFFF"/>
                </a:highlight>
                <a:latin typeface="Arial"/>
                <a:ea typeface="Arial"/>
                <a:cs typeface="Arial"/>
                <a:sym typeface="Arial"/>
              </a:rPr>
              <a:t>Very low level of electrification are reported from schools in the North Eastern states of Arunachal Pradesh (40%), Assam (30%--27% rural and 80% urban), Meghalaya (19%, 16% rural and 59% urban), and Tripura (34%) and Odisha (3 8%).  A much smaller proportion of rural schools in these states have functional electricity.  </a:t>
            </a:r>
            <a:endParaRPr sz="1100">
              <a:highlight>
                <a:srgbClr val="FFFFFF"/>
              </a:highlight>
              <a:latin typeface="Arial"/>
              <a:ea typeface="Arial"/>
              <a:cs typeface="Arial"/>
              <a:sym typeface="Arial"/>
            </a:endParaRPr>
          </a:p>
          <a:p>
            <a:pPr indent="0" lvl="0" marL="0" rtl="0" algn="l">
              <a:spcBef>
                <a:spcPts val="800"/>
              </a:spcBef>
              <a:spcAft>
                <a:spcPts val="0"/>
              </a:spcAft>
              <a:buNone/>
            </a:pPr>
            <a:r>
              <a:rPr lang="en"/>
              <a:t>Conditions of classrooms: </a:t>
            </a:r>
            <a:r>
              <a:rPr lang="en" sz="1100">
                <a:highlight>
                  <a:srgbClr val="FFFFFF"/>
                </a:highlight>
                <a:latin typeface="Arial"/>
                <a:ea typeface="Arial"/>
                <a:cs typeface="Arial"/>
                <a:sym typeface="Arial"/>
              </a:rPr>
              <a:t>Overall only 65% schools have all classrooms in good condition, 62% of rural schools and 83% of urban schools.  States with 60% or less schools with all classrooms in good condition include Andaman (57%), Arunachal Pradesh (37%), Assam (28%--27% rural and 43% Urban), Himachal Pradesh (58%), Jammu Kashmir (54%), Meghalaya (42%, 40% rural, 64% urban), Manipur (40%), Mizoram (42%), Sikkim (50%), Tripura (37%), Uttarakhand (54%), West Bengal (41%).</a:t>
            </a:r>
            <a:endParaRPr/>
          </a:p>
        </p:txBody>
      </p:sp>
      <p:sp>
        <p:nvSpPr>
          <p:cNvPr id="274" name="Google Shape;274;p36"/>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Professional conditions</a:t>
            </a:r>
            <a:endParaRPr/>
          </a:p>
        </p:txBody>
      </p:sp>
      <p:sp>
        <p:nvSpPr>
          <p:cNvPr id="280" name="Google Shape;280;p37"/>
          <p:cNvSpPr txBox="1"/>
          <p:nvPr>
            <p:ph idx="1" type="body"/>
          </p:nvPr>
        </p:nvSpPr>
        <p:spPr>
          <a:xfrm>
            <a:off x="482400" y="789175"/>
            <a:ext cx="8032800" cy="38436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b="1" lang="en"/>
              <a:t>Free textbooks: </a:t>
            </a:r>
            <a:r>
              <a:rPr lang="en" sz="1100">
                <a:highlight>
                  <a:srgbClr val="FFFFFF"/>
                </a:highlight>
                <a:latin typeface="Arial"/>
                <a:ea typeface="Arial"/>
                <a:cs typeface="Arial"/>
                <a:sym typeface="Arial"/>
              </a:rPr>
              <a:t>Overall 78% of schools  received free textbooks.  States with low levels of coverage include states from the North East including Meghalaya (63%), Mizoram (59%). </a:t>
            </a:r>
            <a:endParaRPr sz="1100">
              <a:highlight>
                <a:srgbClr val="FFFFFF"/>
              </a:highlight>
              <a:latin typeface="Arial"/>
              <a:ea typeface="Arial"/>
              <a:cs typeface="Arial"/>
              <a:sym typeface="Arial"/>
            </a:endParaRPr>
          </a:p>
          <a:p>
            <a:pPr indent="0" lvl="0" marL="0" rtl="0" algn="l">
              <a:spcBef>
                <a:spcPts val="800"/>
              </a:spcBef>
              <a:spcAft>
                <a:spcPts val="0"/>
              </a:spcAft>
              <a:buNone/>
            </a:pPr>
            <a:r>
              <a:rPr b="1" lang="en"/>
              <a:t>Libraries: </a:t>
            </a:r>
            <a:r>
              <a:rPr lang="en" sz="1100">
                <a:highlight>
                  <a:srgbClr val="FFFFFF"/>
                </a:highlight>
                <a:latin typeface="Arial"/>
                <a:ea typeface="Arial"/>
                <a:cs typeface="Arial"/>
                <a:sym typeface="Arial"/>
              </a:rPr>
              <a:t> 64% in rural areas as compared with 73% urban schools.  States with very low levels school libraries include the North Eastern states of Arunachal Pradesh (13%), Meghalaya (4%), Manipur (17%), mizoram (10%), Nagaland (27%) and Tripura (15%)--where availability of books in tribal languages is likely to be a concern.  Bihar (32%), Jammu Kashmir (36%) and Uttar Pradesh (40%, with only 6% rural schools having libraries)  also have low to very low levels of provisioning of school libraries.  States with impressive achievement in terms of provisioning libraries include the smaller Union Territories of Chandigarh (93%), Delhi (95%), Daman and Diu (97%), Lakshadweep (96%) and in addition Punjab (88%), Jharkhand (89%), Haryana (86%), Karnataka (88%), Kerala (85%), Madhya Pradesh (90%), Pondycherry (88%), and Telangana (88%).</a:t>
            </a:r>
            <a:endParaRPr sz="1100">
              <a:highlight>
                <a:srgbClr val="FFFFFF"/>
              </a:highlight>
              <a:latin typeface="Arial"/>
              <a:ea typeface="Arial"/>
              <a:cs typeface="Arial"/>
              <a:sym typeface="Arial"/>
            </a:endParaRPr>
          </a:p>
          <a:p>
            <a:pPr indent="0" lvl="0" marL="0" rtl="0" algn="l">
              <a:spcBef>
                <a:spcPts val="800"/>
              </a:spcBef>
              <a:spcAft>
                <a:spcPts val="0"/>
              </a:spcAft>
              <a:buNone/>
            </a:pPr>
            <a:r>
              <a:rPr b="1" lang="en" sz="1300">
                <a:highlight>
                  <a:srgbClr val="FFFFFF"/>
                </a:highlight>
                <a:latin typeface="Arial"/>
                <a:ea typeface="Arial"/>
                <a:cs typeface="Arial"/>
                <a:sym typeface="Arial"/>
              </a:rPr>
              <a:t>Access to internet and computing devices: </a:t>
            </a:r>
            <a:r>
              <a:rPr lang="en" sz="1100">
                <a:highlight>
                  <a:srgbClr val="FFFFFF"/>
                </a:highlight>
                <a:latin typeface="Arial"/>
                <a:ea typeface="Arial"/>
                <a:cs typeface="Arial"/>
                <a:sym typeface="Arial"/>
              </a:rPr>
              <a:t> The overall availability of computing devices (either desk top or lap top) is 22% for all India, with provisioning in rural areas at 18% being much lower than urban areas at 43%.  Access to internet is 19% all India, with only 14% in rural areas as compared to 42% in urban areas.</a:t>
            </a:r>
            <a:endParaRPr sz="1100">
              <a:highlight>
                <a:srgbClr val="FFFFFF"/>
              </a:highlight>
              <a:latin typeface="Arial"/>
              <a:ea typeface="Arial"/>
              <a:cs typeface="Arial"/>
              <a:sym typeface="Arial"/>
            </a:endParaRPr>
          </a:p>
          <a:p>
            <a:pPr indent="0" lvl="0" marL="0" rtl="0" algn="l">
              <a:spcBef>
                <a:spcPts val="800"/>
              </a:spcBef>
              <a:spcAft>
                <a:spcPts val="0"/>
              </a:spcAft>
              <a:buNone/>
            </a:pPr>
            <a:r>
              <a:rPr b="1" lang="en" sz="1300">
                <a:highlight>
                  <a:srgbClr val="FFFFFF"/>
                </a:highlight>
                <a:latin typeface="Arial"/>
                <a:ea typeface="Arial"/>
                <a:cs typeface="Arial"/>
                <a:sym typeface="Arial"/>
              </a:rPr>
              <a:t>Academic supervision visits T</a:t>
            </a:r>
            <a:r>
              <a:rPr lang="en" sz="1100">
                <a:highlight>
                  <a:srgbClr val="FFFFFF"/>
                </a:highlight>
                <a:latin typeface="Arial"/>
                <a:ea typeface="Arial"/>
                <a:cs typeface="Arial"/>
                <a:sym typeface="Arial"/>
              </a:rPr>
              <a:t>he overall extent of supervision visits by academic supervisors such as Block and Cluster Resource Persons and District Academic Inspectors in schools is reported at 73% overall with 76% in rural areas and 57% in urban areas.</a:t>
            </a:r>
            <a:endParaRPr sz="1100">
              <a:highlight>
                <a:srgbClr val="FFFFFF"/>
              </a:highlight>
              <a:latin typeface="Arial"/>
              <a:ea typeface="Arial"/>
              <a:cs typeface="Arial"/>
              <a:sym typeface="Arial"/>
            </a:endParaRPr>
          </a:p>
        </p:txBody>
      </p:sp>
      <p:sp>
        <p:nvSpPr>
          <p:cNvPr id="281" name="Google Shape;281;p37"/>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8"/>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Changes and trends between 2013-14 and 2018-19</a:t>
            </a:r>
            <a:endParaRPr/>
          </a:p>
        </p:txBody>
      </p:sp>
      <p:graphicFrame>
        <p:nvGraphicFramePr>
          <p:cNvPr id="287" name="Google Shape;287;p38"/>
          <p:cNvGraphicFramePr/>
          <p:nvPr/>
        </p:nvGraphicFramePr>
        <p:xfrm>
          <a:off x="952500" y="1009730"/>
          <a:ext cx="3000000" cy="3000000"/>
        </p:xfrm>
        <a:graphic>
          <a:graphicData uri="http://schemas.openxmlformats.org/drawingml/2006/table">
            <a:tbl>
              <a:tblPr>
                <a:noFill/>
                <a:tableStyleId>{9B752597-C8D3-4B8B-9960-3C730559CFB0}</a:tableStyleId>
              </a:tblPr>
              <a:tblGrid>
                <a:gridCol w="3619500"/>
                <a:gridCol w="3619500"/>
              </a:tblGrid>
              <a:tr h="413500">
                <a:tc>
                  <a:txBody>
                    <a:bodyPr/>
                    <a:lstStyle/>
                    <a:p>
                      <a:pPr indent="0" lvl="0" marL="0" rtl="0" algn="l">
                        <a:spcBef>
                          <a:spcPts val="0"/>
                        </a:spcBef>
                        <a:spcAft>
                          <a:spcPts val="0"/>
                        </a:spcAft>
                        <a:buNone/>
                      </a:pPr>
                      <a:r>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Change between 2013-14 and 2018-19</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11475">
                <a:tc>
                  <a:txBody>
                    <a:bodyPr/>
                    <a:lstStyle/>
                    <a:p>
                      <a:pPr indent="0" lvl="0" marL="0" rtl="0" algn="l">
                        <a:spcBef>
                          <a:spcPts val="0"/>
                        </a:spcBef>
                        <a:spcAft>
                          <a:spcPts val="0"/>
                        </a:spcAft>
                        <a:buNone/>
                      </a:pPr>
                      <a:r>
                        <a:rPr lang="en" sz="1100"/>
                        <a:t>PTR (overall)</a:t>
                      </a:r>
                      <a:endParaRPr sz="1100"/>
                    </a:p>
                    <a:p>
                      <a:pPr indent="0" lvl="0" marL="0" rtl="0" algn="l">
                        <a:spcBef>
                          <a:spcPts val="0"/>
                        </a:spcBef>
                        <a:spcAft>
                          <a:spcPts val="0"/>
                        </a:spcAft>
                        <a:buNone/>
                      </a:pPr>
                      <a:r>
                        <a:rPr lang="en" sz="1100"/>
                        <a:t>Professionally qualified teachers</a:t>
                      </a:r>
                      <a:endParaRPr sz="1100"/>
                    </a:p>
                    <a:p>
                      <a:pPr indent="0" lvl="0" marL="0" rtl="0" algn="l">
                        <a:spcBef>
                          <a:spcPts val="0"/>
                        </a:spcBef>
                        <a:spcAft>
                          <a:spcPts val="0"/>
                        </a:spcAft>
                        <a:buNone/>
                      </a:pPr>
                      <a:r>
                        <a:rPr lang="en" sz="1100"/>
                        <a:t>Graduate teachers</a:t>
                      </a:r>
                      <a:endParaRPr sz="1100"/>
                    </a:p>
                    <a:p>
                      <a:pPr indent="0" lvl="0" marL="0" rtl="0" algn="l">
                        <a:spcBef>
                          <a:spcPts val="0"/>
                        </a:spcBef>
                        <a:spcAft>
                          <a:spcPts val="0"/>
                        </a:spcAft>
                        <a:buNone/>
                      </a:pPr>
                      <a:r>
                        <a:rPr lang="en" sz="1100"/>
                        <a:t>Single teacher schools</a:t>
                      </a:r>
                      <a:endParaRPr sz="1100"/>
                    </a:p>
                    <a:p>
                      <a:pPr indent="0" lvl="0" marL="0" rtl="0" algn="l">
                        <a:spcBef>
                          <a:spcPts val="0"/>
                        </a:spcBef>
                        <a:spcAft>
                          <a:spcPts val="0"/>
                        </a:spcAft>
                        <a:buNone/>
                      </a:pPr>
                      <a:r>
                        <a:rPr lang="en" sz="1100"/>
                        <a:t>Total schools with PTR&gt;35:1</a:t>
                      </a:r>
                      <a:endParaRPr sz="1100"/>
                    </a:p>
                    <a:p>
                      <a:pPr indent="0" lvl="0" marL="0" rtl="0" algn="l">
                        <a:spcBef>
                          <a:spcPts val="0"/>
                        </a:spcBef>
                        <a:spcAft>
                          <a:spcPts val="0"/>
                        </a:spcAft>
                        <a:buNone/>
                      </a:pPr>
                      <a:r>
                        <a:rPr lang="en" sz="1100"/>
                        <a:t>Schools with functional drinking water availability</a:t>
                      </a:r>
                      <a:endParaRPr sz="1100"/>
                    </a:p>
                    <a:p>
                      <a:pPr indent="0" lvl="0" marL="0" rtl="0" algn="l">
                        <a:spcBef>
                          <a:spcPts val="0"/>
                        </a:spcBef>
                        <a:spcAft>
                          <a:spcPts val="0"/>
                        </a:spcAft>
                        <a:buNone/>
                      </a:pPr>
                      <a:r>
                        <a:rPr lang="en" sz="1100"/>
                        <a:t>Schools with functional boys/girls toilets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31:1 to 26:1</a:t>
                      </a:r>
                      <a:endParaRPr sz="1100"/>
                    </a:p>
                    <a:p>
                      <a:pPr indent="0" lvl="0" marL="0" rtl="0" algn="l">
                        <a:spcBef>
                          <a:spcPts val="0"/>
                        </a:spcBef>
                        <a:spcAft>
                          <a:spcPts val="0"/>
                        </a:spcAft>
                        <a:buNone/>
                      </a:pPr>
                      <a:r>
                        <a:rPr lang="en" sz="1100"/>
                        <a:t>+23%</a:t>
                      </a:r>
                      <a:endParaRPr sz="1100"/>
                    </a:p>
                    <a:p>
                      <a:pPr indent="0" lvl="0" marL="0" rtl="0" algn="l">
                        <a:spcBef>
                          <a:spcPts val="0"/>
                        </a:spcBef>
                        <a:spcAft>
                          <a:spcPts val="0"/>
                        </a:spcAft>
                        <a:buNone/>
                      </a:pPr>
                      <a:r>
                        <a:rPr lang="en" sz="1100"/>
                        <a:t>+35%</a:t>
                      </a:r>
                      <a:endParaRPr sz="1100"/>
                    </a:p>
                    <a:p>
                      <a:pPr indent="0" lvl="0" marL="0" rtl="0" algn="l">
                        <a:spcBef>
                          <a:spcPts val="0"/>
                        </a:spcBef>
                        <a:spcAft>
                          <a:spcPts val="0"/>
                        </a:spcAft>
                        <a:buNone/>
                      </a:pPr>
                      <a:r>
                        <a:rPr lang="en" sz="1100"/>
                        <a:t>-5%</a:t>
                      </a:r>
                      <a:endParaRPr sz="1100"/>
                    </a:p>
                    <a:p>
                      <a:pPr indent="0" lvl="0" marL="0" rtl="0" algn="l">
                        <a:spcBef>
                          <a:spcPts val="0"/>
                        </a:spcBef>
                        <a:spcAft>
                          <a:spcPts val="0"/>
                        </a:spcAft>
                        <a:buNone/>
                      </a:pPr>
                      <a:r>
                        <a:rPr lang="en" sz="1100"/>
                        <a:t>-28%</a:t>
                      </a:r>
                      <a:endParaRPr sz="1100"/>
                    </a:p>
                    <a:p>
                      <a:pPr indent="0" lvl="0" marL="0" rtl="0" algn="l">
                        <a:spcBef>
                          <a:spcPts val="0"/>
                        </a:spcBef>
                        <a:spcAft>
                          <a:spcPts val="0"/>
                        </a:spcAft>
                        <a:buNone/>
                      </a:pPr>
                      <a:r>
                        <a:rPr lang="en" sz="1100"/>
                        <a:t>+1%</a:t>
                      </a:r>
                      <a:endParaRPr sz="1100"/>
                    </a:p>
                    <a:p>
                      <a:pPr indent="0" lvl="0" marL="0" rtl="0" algn="l">
                        <a:spcBef>
                          <a:spcPts val="0"/>
                        </a:spcBef>
                        <a:spcAft>
                          <a:spcPts val="0"/>
                        </a:spcAft>
                        <a:buNone/>
                      </a:pPr>
                      <a:r>
                        <a:rPr lang="en" sz="1100"/>
                        <a:t>+16% (boys) +14% (girls)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88" name="Google Shape;288;p38"/>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Feedback from the Editorial Board</a:t>
            </a:r>
            <a:endParaRPr/>
          </a:p>
        </p:txBody>
      </p:sp>
      <p:sp>
        <p:nvSpPr>
          <p:cNvPr id="165" name="Google Shape;165;p21"/>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a:t>As you read the draft and based on your own </a:t>
            </a:r>
            <a:r>
              <a:rPr lang="en"/>
              <a:t>knowledge</a:t>
            </a:r>
            <a:r>
              <a:rPr lang="en"/>
              <a:t> of the field, as you listen:</a:t>
            </a:r>
            <a:endParaRPr/>
          </a:p>
          <a:p>
            <a:pPr indent="0" lvl="0" marL="457200" rtl="0" algn="l">
              <a:spcBef>
                <a:spcPts val="800"/>
              </a:spcBef>
              <a:spcAft>
                <a:spcPts val="0"/>
              </a:spcAft>
              <a:buNone/>
            </a:pPr>
            <a:r>
              <a:rPr lang="en"/>
              <a:t>what stories did you find in what we have done?  </a:t>
            </a:r>
            <a:endParaRPr/>
          </a:p>
          <a:p>
            <a:pPr indent="0" lvl="0" marL="457200" rtl="0" algn="l">
              <a:spcBef>
                <a:spcPts val="800"/>
              </a:spcBef>
              <a:spcAft>
                <a:spcPts val="0"/>
              </a:spcAft>
              <a:buNone/>
            </a:pPr>
            <a:r>
              <a:rPr lang="en"/>
              <a:t>What stories do you think the report should tell?  </a:t>
            </a:r>
            <a:endParaRPr/>
          </a:p>
          <a:p>
            <a:pPr indent="0" lvl="0" marL="457200" rtl="0" algn="l">
              <a:spcBef>
                <a:spcPts val="800"/>
              </a:spcBef>
              <a:spcAft>
                <a:spcPts val="0"/>
              </a:spcAft>
              <a:buNone/>
            </a:pPr>
            <a:r>
              <a:rPr lang="en"/>
              <a:t>What is known but is still worth repeating?  </a:t>
            </a:r>
            <a:endParaRPr/>
          </a:p>
          <a:p>
            <a:pPr indent="0" lvl="0" marL="457200" rtl="0" algn="l">
              <a:spcBef>
                <a:spcPts val="800"/>
              </a:spcBef>
              <a:spcAft>
                <a:spcPts val="0"/>
              </a:spcAft>
              <a:buNone/>
            </a:pPr>
            <a:r>
              <a:rPr lang="en"/>
              <a:t>What is new?  </a:t>
            </a:r>
            <a:endParaRPr/>
          </a:p>
          <a:p>
            <a:pPr indent="0" lvl="0" marL="457200" rtl="0" algn="l">
              <a:spcBef>
                <a:spcPts val="800"/>
              </a:spcBef>
              <a:spcAft>
                <a:spcPts val="0"/>
              </a:spcAft>
              <a:buNone/>
            </a:pPr>
            <a:r>
              <a:rPr lang="en"/>
              <a:t>What needs to be known but we don’t have research/data?</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How do we present this vast landscape?  I.e. Organisation of the report and its tables</a:t>
            </a:r>
            <a:endParaRPr/>
          </a:p>
          <a:p>
            <a:pPr indent="0" lvl="0" marL="0" rtl="0" algn="l">
              <a:spcBef>
                <a:spcPts val="800"/>
              </a:spcBef>
              <a:spcAft>
                <a:spcPts val="0"/>
              </a:spcAft>
              <a:buNone/>
            </a:pPr>
            <a:r>
              <a:rPr lang="en"/>
              <a:t>What needs improvement and sharpening?</a:t>
            </a:r>
            <a:endParaRPr/>
          </a:p>
          <a:p>
            <a:pPr indent="0" lvl="0" marL="0" rtl="0" algn="l">
              <a:spcBef>
                <a:spcPts val="800"/>
              </a:spcBef>
              <a:spcAft>
                <a:spcPts val="0"/>
              </a:spcAft>
              <a:buNone/>
            </a:pPr>
            <a:r>
              <a:rPr lang="en"/>
              <a:t>What can be dropped?</a:t>
            </a:r>
            <a:endParaRPr/>
          </a:p>
          <a:p>
            <a:pPr indent="0" lvl="0" marL="0" rtl="0" algn="l">
              <a:spcBef>
                <a:spcPts val="800"/>
              </a:spcBef>
              <a:spcAft>
                <a:spcPts val="0"/>
              </a:spcAft>
              <a:buNone/>
            </a:pPr>
            <a:r>
              <a:rPr lang="en"/>
              <a:t>What needs to be added?</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166" name="Google Shape;166;p21"/>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9"/>
          <p:cNvSpPr txBox="1"/>
          <p:nvPr>
            <p:ph type="title"/>
          </p:nvPr>
        </p:nvSpPr>
        <p:spPr>
          <a:xfrm>
            <a:off x="188675" y="252425"/>
            <a:ext cx="1705200" cy="1471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Between states</a:t>
            </a:r>
            <a:endParaRPr/>
          </a:p>
        </p:txBody>
      </p:sp>
      <p:pic>
        <p:nvPicPr>
          <p:cNvPr id="294" name="Google Shape;294;p39"/>
          <p:cNvPicPr preferRelativeResize="0"/>
          <p:nvPr/>
        </p:nvPicPr>
        <p:blipFill>
          <a:blip r:embed="rId3">
            <a:alphaModFix/>
          </a:blip>
          <a:stretch>
            <a:fillRect/>
          </a:stretch>
        </p:blipFill>
        <p:spPr>
          <a:xfrm>
            <a:off x="2033650" y="252413"/>
            <a:ext cx="5943600" cy="4638675"/>
          </a:xfrm>
          <a:prstGeom prst="rect">
            <a:avLst/>
          </a:prstGeom>
          <a:noFill/>
          <a:ln>
            <a:noFill/>
          </a:ln>
        </p:spPr>
      </p:pic>
      <p:sp>
        <p:nvSpPr>
          <p:cNvPr id="295" name="Google Shape;295;p39"/>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Aspirational districts</a:t>
            </a:r>
            <a:endParaRPr/>
          </a:p>
        </p:txBody>
      </p:sp>
      <p:sp>
        <p:nvSpPr>
          <p:cNvPr id="301" name="Google Shape;301;p40"/>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323850" lvl="0" marL="457200" rtl="0" algn="l">
              <a:lnSpc>
                <a:spcPct val="115000"/>
              </a:lnSpc>
              <a:spcBef>
                <a:spcPts val="0"/>
              </a:spcBef>
              <a:spcAft>
                <a:spcPts val="0"/>
              </a:spcAft>
              <a:buSzPts val="1500"/>
              <a:buAutoNum type="arabicPeriod"/>
            </a:pPr>
            <a:r>
              <a:rPr lang="en" sz="1100">
                <a:latin typeface="Arial"/>
                <a:ea typeface="Arial"/>
                <a:cs typeface="Arial"/>
                <a:sym typeface="Arial"/>
              </a:rPr>
              <a:t>In general all aspirational districts have a </a:t>
            </a:r>
            <a:r>
              <a:rPr b="1" lang="en" sz="1100">
                <a:latin typeface="Arial"/>
                <a:ea typeface="Arial"/>
                <a:cs typeface="Arial"/>
                <a:sym typeface="Arial"/>
              </a:rPr>
              <a:t>higher percentage of rural schools</a:t>
            </a:r>
            <a:r>
              <a:rPr lang="en" sz="1100">
                <a:latin typeface="Arial"/>
                <a:ea typeface="Arial"/>
                <a:cs typeface="Arial"/>
                <a:sym typeface="Arial"/>
              </a:rPr>
              <a:t> compared to the state and with reference to the national proportion (72%).  Aspirational districts with very high proportion of rural schools include Udalgiri (93%), Assam, Gumla (92%), Jharkhand, and Ri Bhoi (96%), Meghalaya.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eriod"/>
            </a:pPr>
            <a:r>
              <a:rPr lang="en" sz="1100">
                <a:latin typeface="Arial"/>
                <a:ea typeface="Arial"/>
                <a:cs typeface="Arial"/>
                <a:sym typeface="Arial"/>
              </a:rPr>
              <a:t>In all cases the </a:t>
            </a:r>
            <a:r>
              <a:rPr b="1" lang="en" sz="1100">
                <a:latin typeface="Arial"/>
                <a:ea typeface="Arial"/>
                <a:cs typeface="Arial"/>
                <a:sym typeface="Arial"/>
              </a:rPr>
              <a:t>proportion of government schools is more than that of the state.</a:t>
            </a:r>
            <a:r>
              <a:rPr lang="en" sz="1100">
                <a:latin typeface="Arial"/>
                <a:ea typeface="Arial"/>
                <a:cs typeface="Arial"/>
                <a:sym typeface="Arial"/>
              </a:rPr>
              <a:t>  Dantewada with 95% government schools has by far the highest proportion.  The proportion of government to private unaided and private aided schools varies widely between these districts.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eriod"/>
            </a:pPr>
            <a:r>
              <a:rPr lang="en" sz="1100">
                <a:latin typeface="Arial"/>
                <a:ea typeface="Arial"/>
                <a:cs typeface="Arial"/>
                <a:sym typeface="Arial"/>
              </a:rPr>
              <a:t>Most of the aspirational districts have a</a:t>
            </a:r>
            <a:r>
              <a:rPr b="1" lang="en" sz="1100">
                <a:latin typeface="Arial"/>
                <a:ea typeface="Arial"/>
                <a:cs typeface="Arial"/>
                <a:sym typeface="Arial"/>
              </a:rPr>
              <a:t> higher percentage of single teacher schools compared to the state</a:t>
            </a:r>
            <a:r>
              <a:rPr lang="en" sz="1100">
                <a:latin typeface="Arial"/>
                <a:ea typeface="Arial"/>
                <a:cs typeface="Arial"/>
                <a:sym typeface="Arial"/>
              </a:rPr>
              <a:t>.  This is indicative of the challenges that the districts probably face with reference to staffing.  This is also seen from </a:t>
            </a:r>
            <a:r>
              <a:rPr b="1" lang="en" sz="1100">
                <a:latin typeface="Arial"/>
                <a:ea typeface="Arial"/>
                <a:cs typeface="Arial"/>
                <a:sym typeface="Arial"/>
              </a:rPr>
              <a:t>relatively higher PTRs seen in almost all of the districts. </a:t>
            </a:r>
            <a:r>
              <a:rPr lang="en" sz="1100">
                <a:latin typeface="Arial"/>
                <a:ea typeface="Arial"/>
                <a:cs typeface="Arial"/>
                <a:sym typeface="Arial"/>
              </a:rPr>
              <a:t> In almost all cases, there are </a:t>
            </a:r>
            <a:r>
              <a:rPr b="1" lang="en" sz="1100">
                <a:latin typeface="Arial"/>
                <a:ea typeface="Arial"/>
                <a:cs typeface="Arial"/>
                <a:sym typeface="Arial"/>
              </a:rPr>
              <a:t>more schools with vacancies in the Aspirational Districts in comparison to the state as a whole. </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eriod"/>
            </a:pPr>
            <a:r>
              <a:rPr lang="en" sz="1100">
                <a:latin typeface="Arial"/>
                <a:ea typeface="Arial"/>
                <a:cs typeface="Arial"/>
                <a:sym typeface="Arial"/>
              </a:rPr>
              <a:t>The </a:t>
            </a:r>
            <a:r>
              <a:rPr b="1" lang="en" sz="1100">
                <a:latin typeface="Arial"/>
                <a:ea typeface="Arial"/>
                <a:cs typeface="Arial"/>
                <a:sym typeface="Arial"/>
              </a:rPr>
              <a:t>proportion of women teachers in all the aspirational districts is far lower than</a:t>
            </a:r>
            <a:r>
              <a:rPr lang="en" sz="1100">
                <a:latin typeface="Arial"/>
                <a:ea typeface="Arial"/>
                <a:cs typeface="Arial"/>
                <a:sym typeface="Arial"/>
              </a:rPr>
              <a:t>  the state and in comparison with the all India figures of 50%.</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eriod"/>
            </a:pPr>
            <a:r>
              <a:rPr b="1" lang="en" sz="1100">
                <a:latin typeface="Arial"/>
                <a:ea typeface="Arial"/>
                <a:cs typeface="Arial"/>
                <a:sym typeface="Arial"/>
              </a:rPr>
              <a:t>Basic </a:t>
            </a:r>
            <a:r>
              <a:rPr b="1" lang="en" sz="1100">
                <a:latin typeface="Arial"/>
                <a:ea typeface="Arial"/>
                <a:cs typeface="Arial"/>
                <a:sym typeface="Arial"/>
              </a:rPr>
              <a:t>amenities</a:t>
            </a:r>
            <a:r>
              <a:rPr b="1" lang="en" sz="1100">
                <a:latin typeface="Arial"/>
                <a:ea typeface="Arial"/>
                <a:cs typeface="Arial"/>
                <a:sym typeface="Arial"/>
              </a:rPr>
              <a:t>: </a:t>
            </a:r>
            <a:r>
              <a:rPr lang="en" sz="1100">
                <a:latin typeface="Arial"/>
                <a:ea typeface="Arial"/>
                <a:cs typeface="Arial"/>
                <a:sym typeface="Arial"/>
              </a:rPr>
              <a:t>All aspirational districts fare poorly with respect to provisioning of functional boys and girls toilets,  Electricity provisioning is also at best at the level of the state (Udalguri at 32%), but is generally below the state level by about 15 to 20% points.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eriod"/>
            </a:pPr>
            <a:r>
              <a:rPr lang="en" sz="1100">
                <a:latin typeface="Arial"/>
                <a:ea typeface="Arial"/>
                <a:cs typeface="Arial"/>
                <a:sym typeface="Arial"/>
              </a:rPr>
              <a:t>Professional working conditions:  no noticeable pattern pertaining to disadvantageous conditions, except wrt devices and internet availability.</a:t>
            </a:r>
            <a:endParaRPr sz="1100">
              <a:latin typeface="Arial"/>
              <a:ea typeface="Arial"/>
              <a:cs typeface="Arial"/>
              <a:sym typeface="Arial"/>
            </a:endParaRPr>
          </a:p>
        </p:txBody>
      </p:sp>
      <p:sp>
        <p:nvSpPr>
          <p:cNvPr id="302" name="Google Shape;302;p40"/>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1"/>
          <p:cNvSpPr txBox="1"/>
          <p:nvPr>
            <p:ph type="title"/>
          </p:nvPr>
        </p:nvSpPr>
        <p:spPr>
          <a:xfrm>
            <a:off x="623888" y="686644"/>
            <a:ext cx="7886700" cy="11982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a:t>Chapter 3</a:t>
            </a:r>
            <a:endParaRPr/>
          </a:p>
        </p:txBody>
      </p:sp>
      <p:sp>
        <p:nvSpPr>
          <p:cNvPr id="308" name="Google Shape;308;p41"/>
          <p:cNvSpPr txBox="1"/>
          <p:nvPr>
            <p:ph idx="1" type="body"/>
          </p:nvPr>
        </p:nvSpPr>
        <p:spPr>
          <a:xfrm>
            <a:off x="623888" y="1932497"/>
            <a:ext cx="7886700" cy="11253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sz="2100">
                <a:solidFill>
                  <a:srgbClr val="1B786E"/>
                </a:solidFill>
              </a:rPr>
              <a:t>The teaching profession, careers and career governance</a:t>
            </a:r>
            <a:endParaRPr sz="2100">
              <a:solidFill>
                <a:srgbClr val="1B786E"/>
              </a:solidFill>
            </a:endParaRPr>
          </a:p>
        </p:txBody>
      </p:sp>
      <p:sp>
        <p:nvSpPr>
          <p:cNvPr id="309" name="Google Shape;309;p41"/>
          <p:cNvSpPr txBox="1"/>
          <p:nvPr/>
        </p:nvSpPr>
        <p:spPr>
          <a:xfrm>
            <a:off x="799025" y="2699675"/>
            <a:ext cx="6862200" cy="12468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b="1" lang="en" sz="1100">
                <a:solidFill>
                  <a:schemeClr val="dk1"/>
                </a:solidFill>
              </a:rPr>
              <a:t>Teacher Recruitment and deployment </a:t>
            </a:r>
            <a:endParaRPr b="1" sz="1100">
              <a:solidFill>
                <a:schemeClr val="dk1"/>
              </a:solidFill>
            </a:endParaRPr>
          </a:p>
          <a:p>
            <a:pPr indent="0" lvl="0" marL="0" rtl="0" algn="l">
              <a:spcBef>
                <a:spcPts val="1000"/>
              </a:spcBef>
              <a:spcAft>
                <a:spcPts val="0"/>
              </a:spcAft>
              <a:buClr>
                <a:schemeClr val="dk1"/>
              </a:buClr>
              <a:buSzPts val="1100"/>
              <a:buFont typeface="Arial"/>
              <a:buNone/>
            </a:pPr>
            <a:r>
              <a:rPr b="1" lang="en" sz="1100">
                <a:solidFill>
                  <a:schemeClr val="dk1"/>
                </a:solidFill>
              </a:rPr>
              <a:t>Career structure/path , Rewards and Recognition</a:t>
            </a:r>
            <a:endParaRPr b="1" sz="1100">
              <a:solidFill>
                <a:schemeClr val="dk1"/>
              </a:solidFill>
            </a:endParaRPr>
          </a:p>
          <a:p>
            <a:pPr indent="0" lvl="0" marL="0" rtl="0" algn="l">
              <a:spcBef>
                <a:spcPts val="1000"/>
              </a:spcBef>
              <a:spcAft>
                <a:spcPts val="0"/>
              </a:spcAft>
              <a:buClr>
                <a:schemeClr val="dk1"/>
              </a:buClr>
              <a:buSzPts val="1100"/>
              <a:buFont typeface="Arial"/>
              <a:buNone/>
            </a:pPr>
            <a:r>
              <a:rPr b="1" lang="en" sz="1100">
                <a:solidFill>
                  <a:schemeClr val="dk1"/>
                </a:solidFill>
              </a:rPr>
              <a:t>Employment &amp; Working Conditions </a:t>
            </a:r>
            <a:endParaRPr b="1" sz="1100">
              <a:solidFill>
                <a:schemeClr val="dk1"/>
              </a:solidFill>
            </a:endParaRPr>
          </a:p>
          <a:p>
            <a:pPr indent="0" lvl="0" marL="0" rtl="0" algn="l">
              <a:spcBef>
                <a:spcPts val="1000"/>
              </a:spcBef>
              <a:spcAft>
                <a:spcPts val="400"/>
              </a:spcAft>
              <a:buClr>
                <a:schemeClr val="dk1"/>
              </a:buClr>
              <a:buSzPts val="1100"/>
              <a:buFont typeface="Arial"/>
              <a:buNone/>
            </a:pPr>
            <a:r>
              <a:rPr b="1" lang="en" sz="1100">
                <a:solidFill>
                  <a:schemeClr val="dk1"/>
                </a:solidFill>
              </a:rPr>
              <a:t>Accountability &amp; School Governance</a:t>
            </a:r>
            <a:endParaRPr b="1" sz="1100">
              <a:solidFill>
                <a:schemeClr val="dk1"/>
              </a:solidFill>
            </a:endParaRPr>
          </a:p>
        </p:txBody>
      </p:sp>
      <p:sp>
        <p:nvSpPr>
          <p:cNvPr id="310" name="Google Shape;310;p41"/>
          <p:cNvSpPr txBox="1"/>
          <p:nvPr>
            <p:ph idx="12" type="sldNum"/>
          </p:nvPr>
        </p:nvSpPr>
        <p:spPr>
          <a:xfrm>
            <a:off x="6453188" y="4533450"/>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2"/>
          <p:cNvSpPr txBox="1"/>
          <p:nvPr>
            <p:ph type="title"/>
          </p:nvPr>
        </p:nvSpPr>
        <p:spPr>
          <a:xfrm>
            <a:off x="366769" y="1504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Chapter 3 Key Findings</a:t>
            </a:r>
            <a:endParaRPr/>
          </a:p>
        </p:txBody>
      </p:sp>
      <p:sp>
        <p:nvSpPr>
          <p:cNvPr id="316" name="Google Shape;316;p42"/>
          <p:cNvSpPr txBox="1"/>
          <p:nvPr>
            <p:ph idx="1" type="body"/>
          </p:nvPr>
        </p:nvSpPr>
        <p:spPr>
          <a:xfrm>
            <a:off x="0" y="609300"/>
            <a:ext cx="9009900" cy="39249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b="1" lang="en"/>
              <a:t>Direct recruitment</a:t>
            </a:r>
            <a:r>
              <a:rPr lang="en"/>
              <a:t> is merit-based  and depending on academic performance, TET &amp; </a:t>
            </a:r>
            <a:r>
              <a:rPr lang="en"/>
              <a:t>additional</a:t>
            </a:r>
            <a:r>
              <a:rPr lang="en"/>
              <a:t> state level tests </a:t>
            </a:r>
            <a:endParaRPr/>
          </a:p>
          <a:p>
            <a:pPr indent="-323850" lvl="1" marL="914400" rtl="0" algn="l">
              <a:spcBef>
                <a:spcPts val="0"/>
              </a:spcBef>
              <a:spcAft>
                <a:spcPts val="0"/>
              </a:spcAft>
              <a:buSzPts val="1500"/>
              <a:buChar char="○"/>
            </a:pPr>
            <a:r>
              <a:rPr lang="en"/>
              <a:t>Calculation of vacancies is based on PTR, and</a:t>
            </a:r>
            <a:r>
              <a:rPr b="1" lang="en"/>
              <a:t> subject teacher</a:t>
            </a:r>
            <a:r>
              <a:rPr lang="en"/>
              <a:t> vacancies are high especially in middle school </a:t>
            </a:r>
            <a:endParaRPr/>
          </a:p>
          <a:p>
            <a:pPr indent="-323850" lvl="1" marL="914400" rtl="0" algn="l">
              <a:spcBef>
                <a:spcPts val="0"/>
              </a:spcBef>
              <a:spcAft>
                <a:spcPts val="0"/>
              </a:spcAft>
              <a:buSzPts val="1500"/>
              <a:buChar char="○"/>
            </a:pPr>
            <a:r>
              <a:rPr lang="en"/>
              <a:t>Subjects like Art and Physical Education recruitment is only contract or parttime </a:t>
            </a:r>
            <a:endParaRPr/>
          </a:p>
          <a:p>
            <a:pPr indent="-323850" lvl="1" marL="914400" rtl="0" algn="l">
              <a:spcBef>
                <a:spcPts val="0"/>
              </a:spcBef>
              <a:spcAft>
                <a:spcPts val="0"/>
              </a:spcAft>
              <a:buSzPts val="1500"/>
              <a:buChar char="○"/>
            </a:pPr>
            <a:r>
              <a:rPr lang="en"/>
              <a:t>No system in place to calculate teacher demand</a:t>
            </a:r>
            <a:endParaRPr/>
          </a:p>
          <a:p>
            <a:pPr indent="-323850" lvl="1" marL="914400" rtl="0" algn="l">
              <a:spcBef>
                <a:spcPts val="0"/>
              </a:spcBef>
              <a:spcAft>
                <a:spcPts val="0"/>
              </a:spcAft>
              <a:buSzPts val="1500"/>
              <a:buChar char="○"/>
            </a:pPr>
            <a:r>
              <a:rPr lang="en"/>
              <a:t>Retention is not a problem in India</a:t>
            </a:r>
            <a:endParaRPr/>
          </a:p>
          <a:p>
            <a:pPr indent="-323850" lvl="0" marL="457200" rtl="0" algn="l">
              <a:spcBef>
                <a:spcPts val="0"/>
              </a:spcBef>
              <a:spcAft>
                <a:spcPts val="0"/>
              </a:spcAft>
              <a:buSzPts val="1500"/>
              <a:buChar char="●"/>
            </a:pPr>
            <a:r>
              <a:rPr b="1" lang="en"/>
              <a:t>Indirect recruitment /Deployment</a:t>
            </a:r>
            <a:endParaRPr b="1"/>
          </a:p>
          <a:p>
            <a:pPr indent="-323850" lvl="1" marL="914400" rtl="0" algn="l">
              <a:spcBef>
                <a:spcPts val="0"/>
              </a:spcBef>
              <a:spcAft>
                <a:spcPts val="0"/>
              </a:spcAft>
              <a:buSzPts val="1500"/>
              <a:buChar char="○"/>
            </a:pPr>
            <a:r>
              <a:rPr lang="en"/>
              <a:t>Only few states have transparent computer-based systems </a:t>
            </a:r>
            <a:endParaRPr/>
          </a:p>
          <a:p>
            <a:pPr indent="-323850" lvl="1" marL="914400" rtl="0" algn="l">
              <a:spcBef>
                <a:spcPts val="0"/>
              </a:spcBef>
              <a:spcAft>
                <a:spcPts val="0"/>
              </a:spcAft>
              <a:buSzPts val="1500"/>
              <a:buChar char="○"/>
            </a:pPr>
            <a:r>
              <a:rPr lang="en"/>
              <a:t>Most states there are mass transfers and political </a:t>
            </a:r>
            <a:r>
              <a:rPr lang="en"/>
              <a:t>involvement</a:t>
            </a:r>
            <a:r>
              <a:rPr lang="en"/>
              <a:t> in deployment and transfers</a:t>
            </a:r>
            <a:endParaRPr/>
          </a:p>
          <a:p>
            <a:pPr indent="-323850" lvl="0" marL="457200" rtl="0" algn="l">
              <a:spcBef>
                <a:spcPts val="0"/>
              </a:spcBef>
              <a:spcAft>
                <a:spcPts val="0"/>
              </a:spcAft>
              <a:buSzPts val="1500"/>
              <a:buChar char="●"/>
            </a:pPr>
            <a:r>
              <a:rPr b="1" lang="en"/>
              <a:t>Career structure/path , Rewards and Recognition</a:t>
            </a:r>
            <a:endParaRPr b="1"/>
          </a:p>
          <a:p>
            <a:pPr indent="-323850" lvl="1" marL="914400" rtl="0" algn="l">
              <a:spcBef>
                <a:spcPts val="0"/>
              </a:spcBef>
              <a:spcAft>
                <a:spcPts val="0"/>
              </a:spcAft>
              <a:buSzPts val="1500"/>
              <a:buChar char="○"/>
            </a:pPr>
            <a:r>
              <a:rPr lang="en"/>
              <a:t>There are no formal career pathways , </a:t>
            </a:r>
            <a:r>
              <a:rPr lang="en"/>
              <a:t>promotion</a:t>
            </a:r>
            <a:r>
              <a:rPr lang="en"/>
              <a:t> is based on seniority and not performance ; For contract teachers, getting regularied is considered promotion</a:t>
            </a:r>
            <a:endParaRPr/>
          </a:p>
          <a:p>
            <a:pPr indent="-323850" lvl="1" marL="914400" rtl="0" algn="l">
              <a:spcBef>
                <a:spcPts val="0"/>
              </a:spcBef>
              <a:spcAft>
                <a:spcPts val="0"/>
              </a:spcAft>
              <a:buSzPts val="1500"/>
              <a:buChar char="○"/>
            </a:pPr>
            <a:r>
              <a:rPr lang="en"/>
              <a:t>National and state </a:t>
            </a:r>
            <a:r>
              <a:rPr lang="en"/>
              <a:t>awards</a:t>
            </a:r>
            <a:r>
              <a:rPr lang="en"/>
              <a:t> for regular teachers, no formal recognition for contract teachers</a:t>
            </a:r>
            <a:endParaRPr/>
          </a:p>
          <a:p>
            <a:pPr indent="-323850" lvl="1" marL="914400" rtl="0" algn="l">
              <a:spcBef>
                <a:spcPts val="0"/>
              </a:spcBef>
              <a:spcAft>
                <a:spcPts val="0"/>
              </a:spcAft>
              <a:buSzPts val="1500"/>
              <a:buChar char="○"/>
            </a:pPr>
            <a:r>
              <a:rPr lang="en"/>
              <a:t>Teacher unions have opposed performance based promotions on the grounds that this is likely to be non transparent and also lack objective criteria.  </a:t>
            </a:r>
            <a:endParaRPr/>
          </a:p>
          <a:p>
            <a:pPr indent="-323850" lvl="1" marL="914400" rtl="0" algn="l">
              <a:spcBef>
                <a:spcPts val="0"/>
              </a:spcBef>
              <a:spcAft>
                <a:spcPts val="0"/>
              </a:spcAft>
              <a:buSzPts val="1500"/>
              <a:buChar char="○"/>
            </a:pPr>
            <a:r>
              <a:rPr lang="en"/>
              <a:t>Most  CRCs are men , primary school women teachers don’t take head teacher roles</a:t>
            </a:r>
            <a:endParaRPr/>
          </a:p>
          <a:p>
            <a:pPr indent="-323850" lvl="1" marL="914400" rtl="0" algn="l">
              <a:spcBef>
                <a:spcPts val="0"/>
              </a:spcBef>
              <a:spcAft>
                <a:spcPts val="0"/>
              </a:spcAft>
              <a:buSzPts val="1500"/>
              <a:buChar char="○"/>
            </a:pPr>
            <a:r>
              <a:rPr lang="en"/>
              <a:t>Informal horizontal differentiated responsibilities exist</a:t>
            </a:r>
            <a:endParaRPr/>
          </a:p>
        </p:txBody>
      </p:sp>
      <p:sp>
        <p:nvSpPr>
          <p:cNvPr id="317" name="Google Shape;317;p42"/>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3"/>
          <p:cNvSpPr txBox="1"/>
          <p:nvPr>
            <p:ph type="title"/>
          </p:nvPr>
        </p:nvSpPr>
        <p:spPr>
          <a:xfrm>
            <a:off x="482269" y="1523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Chapter 3 Key Findings</a:t>
            </a:r>
            <a:endParaRPr/>
          </a:p>
        </p:txBody>
      </p:sp>
      <p:sp>
        <p:nvSpPr>
          <p:cNvPr id="323" name="Google Shape;323;p43"/>
          <p:cNvSpPr txBox="1"/>
          <p:nvPr>
            <p:ph idx="1" type="body"/>
          </p:nvPr>
        </p:nvSpPr>
        <p:spPr>
          <a:xfrm>
            <a:off x="366775" y="737900"/>
            <a:ext cx="8263800" cy="40884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b="1" lang="en"/>
              <a:t>Employment and working conditions</a:t>
            </a:r>
            <a:r>
              <a:rPr lang="en"/>
              <a:t> </a:t>
            </a:r>
            <a:endParaRPr/>
          </a:p>
          <a:p>
            <a:pPr indent="-323850" lvl="1" marL="914400" rtl="0" algn="l">
              <a:spcBef>
                <a:spcPts val="0"/>
              </a:spcBef>
              <a:spcAft>
                <a:spcPts val="0"/>
              </a:spcAft>
              <a:buSzPts val="1500"/>
              <a:buChar char="○"/>
            </a:pPr>
            <a:r>
              <a:rPr lang="en"/>
              <a:t>Basic amenities and professional </a:t>
            </a:r>
            <a:r>
              <a:rPr lang="en"/>
              <a:t>amenities</a:t>
            </a:r>
            <a:r>
              <a:rPr lang="en"/>
              <a:t> are improving </a:t>
            </a:r>
            <a:endParaRPr/>
          </a:p>
          <a:p>
            <a:pPr indent="-323850" lvl="1" marL="914400" rtl="0" algn="l">
              <a:spcBef>
                <a:spcPts val="0"/>
              </a:spcBef>
              <a:spcAft>
                <a:spcPts val="0"/>
              </a:spcAft>
              <a:buSzPts val="1500"/>
              <a:buChar char="○"/>
            </a:pPr>
            <a:r>
              <a:rPr lang="en"/>
              <a:t>Corporal Punishment persists and is addressed only from a legal framework ; Teacher’s belief that some CP is necessary for learning is cultural</a:t>
            </a:r>
            <a:endParaRPr/>
          </a:p>
          <a:p>
            <a:pPr indent="-323850" lvl="1" marL="914400" rtl="0" algn="l">
              <a:spcBef>
                <a:spcPts val="0"/>
              </a:spcBef>
              <a:spcAft>
                <a:spcPts val="0"/>
              </a:spcAft>
              <a:buSzPts val="1500"/>
              <a:buChar char="○"/>
            </a:pPr>
            <a:r>
              <a:rPr lang="en"/>
              <a:t>Violence in schools is high among students, teacher to student high among socially marginalised  and student to teacher is increasing in urban areas.;</a:t>
            </a:r>
            <a:endParaRPr/>
          </a:p>
          <a:p>
            <a:pPr indent="-323850" lvl="1" marL="914400" rtl="0" algn="l">
              <a:spcBef>
                <a:spcPts val="0"/>
              </a:spcBef>
              <a:spcAft>
                <a:spcPts val="0"/>
              </a:spcAft>
              <a:buSzPts val="1500"/>
              <a:buChar char="○"/>
            </a:pPr>
            <a:r>
              <a:rPr lang="en"/>
              <a:t>Teacher to student violence leads to poorer math learning outcomes</a:t>
            </a:r>
            <a:endParaRPr/>
          </a:p>
          <a:p>
            <a:pPr indent="-323850" lvl="1" marL="914400" rtl="0" algn="l">
              <a:spcBef>
                <a:spcPts val="0"/>
              </a:spcBef>
              <a:spcAft>
                <a:spcPts val="0"/>
              </a:spcAft>
              <a:buSzPts val="1500"/>
              <a:buChar char="○"/>
            </a:pPr>
            <a:r>
              <a:rPr lang="en"/>
              <a:t>Very few studies on school violence</a:t>
            </a:r>
            <a:endParaRPr/>
          </a:p>
          <a:p>
            <a:pPr indent="-323850" lvl="1" marL="914400" rtl="0" algn="l">
              <a:spcBef>
                <a:spcPts val="0"/>
              </a:spcBef>
              <a:spcAft>
                <a:spcPts val="0"/>
              </a:spcAft>
              <a:buSzPts val="1500"/>
              <a:buChar char="○"/>
            </a:pPr>
            <a:r>
              <a:rPr lang="en"/>
              <a:t>Fl</a:t>
            </a:r>
            <a:r>
              <a:rPr lang="en"/>
              <a:t>exibility and autonomy (decision making) in work and job security were two main reasons for job satisfaction</a:t>
            </a:r>
            <a:endParaRPr/>
          </a:p>
          <a:p>
            <a:pPr indent="-323850" lvl="0" marL="457200" rtl="0" algn="l">
              <a:spcBef>
                <a:spcPts val="0"/>
              </a:spcBef>
              <a:spcAft>
                <a:spcPts val="0"/>
              </a:spcAft>
              <a:buSzPts val="1500"/>
              <a:buChar char="●"/>
            </a:pPr>
            <a:r>
              <a:rPr b="1" lang="en"/>
              <a:t>Accountability</a:t>
            </a:r>
            <a:endParaRPr b="1"/>
          </a:p>
          <a:p>
            <a:pPr indent="-323850" lvl="1" marL="914400" rtl="0" algn="l">
              <a:spcBef>
                <a:spcPts val="0"/>
              </a:spcBef>
              <a:spcAft>
                <a:spcPts val="0"/>
              </a:spcAft>
              <a:buSzPts val="1500"/>
              <a:buChar char="○"/>
            </a:pPr>
            <a:r>
              <a:rPr lang="en"/>
              <a:t>Teacher standards, monitoring and evaluation systems  are weak or yet to be developed,</a:t>
            </a:r>
            <a:r>
              <a:rPr lang="en"/>
              <a:t> </a:t>
            </a:r>
            <a:endParaRPr/>
          </a:p>
          <a:p>
            <a:pPr indent="-323850" lvl="1" marL="914400" rtl="0" algn="l">
              <a:spcBef>
                <a:spcPts val="0"/>
              </a:spcBef>
              <a:spcAft>
                <a:spcPts val="0"/>
              </a:spcAft>
              <a:buSzPts val="1500"/>
              <a:buChar char="○"/>
            </a:pPr>
            <a:r>
              <a:rPr lang="en"/>
              <a:t>Perception of a lack of accountability among government school teachers</a:t>
            </a:r>
            <a:endParaRPr/>
          </a:p>
          <a:p>
            <a:pPr indent="-323850" lvl="1" marL="914400" rtl="0" algn="l">
              <a:spcBef>
                <a:spcPts val="0"/>
              </a:spcBef>
              <a:spcAft>
                <a:spcPts val="0"/>
              </a:spcAft>
              <a:buSzPts val="1500"/>
              <a:buChar char="○"/>
            </a:pPr>
            <a:r>
              <a:rPr lang="en"/>
              <a:t>Absenteeism</a:t>
            </a:r>
            <a:r>
              <a:rPr lang="en"/>
              <a:t> and teacher absence need to be distinguished ; Teacher’s instruction /classroom time needs to increase and other tasks need to reduce</a:t>
            </a:r>
            <a:endParaRPr/>
          </a:p>
          <a:p>
            <a:pPr indent="-323850" lvl="1" marL="914400" rtl="0" algn="l">
              <a:spcBef>
                <a:spcPts val="0"/>
              </a:spcBef>
              <a:spcAft>
                <a:spcPts val="0"/>
              </a:spcAft>
              <a:buSzPts val="1500"/>
              <a:buChar char="○"/>
            </a:pPr>
            <a:r>
              <a:rPr lang="en"/>
              <a:t>When control between management and teachers was less there was more variability in pedagogy among teachers</a:t>
            </a:r>
            <a:endParaRPr/>
          </a:p>
          <a:p>
            <a:pPr indent="0" lvl="0" marL="914400" rtl="0" algn="l">
              <a:spcBef>
                <a:spcPts val="800"/>
              </a:spcBef>
              <a:spcAft>
                <a:spcPts val="0"/>
              </a:spcAft>
              <a:buNone/>
            </a:pPr>
            <a:r>
              <a:t/>
            </a:r>
            <a:endParaRPr/>
          </a:p>
        </p:txBody>
      </p:sp>
      <p:sp>
        <p:nvSpPr>
          <p:cNvPr id="324" name="Google Shape;324;p43"/>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4"/>
          <p:cNvSpPr txBox="1"/>
          <p:nvPr>
            <p:ph type="title"/>
          </p:nvPr>
        </p:nvSpPr>
        <p:spPr>
          <a:xfrm>
            <a:off x="482269" y="13594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Chapter 3 Trends</a:t>
            </a:r>
            <a:endParaRPr/>
          </a:p>
        </p:txBody>
      </p:sp>
      <p:sp>
        <p:nvSpPr>
          <p:cNvPr id="330" name="Google Shape;330;p44"/>
          <p:cNvSpPr txBox="1"/>
          <p:nvPr>
            <p:ph idx="1" type="body"/>
          </p:nvPr>
        </p:nvSpPr>
        <p:spPr>
          <a:xfrm>
            <a:off x="482275" y="570077"/>
            <a:ext cx="8032800" cy="4324200"/>
          </a:xfrm>
          <a:prstGeom prst="rect">
            <a:avLst/>
          </a:prstGeom>
        </p:spPr>
        <p:txBody>
          <a:bodyPr anchorCtr="0" anchor="t" bIns="68575" lIns="68575" spcFirstLastPara="1" rIns="68575" wrap="square" tIns="68575">
            <a:noAutofit/>
          </a:bodyPr>
          <a:lstStyle/>
          <a:p>
            <a:pPr indent="-323850" lvl="0" marL="457200" rtl="0" algn="l">
              <a:lnSpc>
                <a:spcPct val="115000"/>
              </a:lnSpc>
              <a:spcBef>
                <a:spcPts val="800"/>
              </a:spcBef>
              <a:spcAft>
                <a:spcPts val="0"/>
              </a:spcAft>
              <a:buSzPts val="1500"/>
              <a:buChar char="●"/>
            </a:pPr>
            <a:r>
              <a:rPr lang="en"/>
              <a:t>Most states are recruiting contract teachers  and regularising after different -periods (3 to 7 years); Contract teachers salary  significantly lower than regular teacher</a:t>
            </a:r>
            <a:endParaRPr/>
          </a:p>
          <a:p>
            <a:pPr indent="-323850" lvl="0" marL="457200" rtl="0" algn="l">
              <a:lnSpc>
                <a:spcPct val="115000"/>
              </a:lnSpc>
              <a:spcBef>
                <a:spcPts val="1000"/>
              </a:spcBef>
              <a:spcAft>
                <a:spcPts val="0"/>
              </a:spcAft>
              <a:buSzPts val="1500"/>
              <a:buChar char="●"/>
            </a:pPr>
            <a:r>
              <a:rPr lang="en"/>
              <a:t>Accountability measures tending to be more disciplinary including  rigid monitoring </a:t>
            </a:r>
            <a:endParaRPr/>
          </a:p>
          <a:p>
            <a:pPr indent="-323850" lvl="0" marL="457200" rtl="0" algn="l">
              <a:lnSpc>
                <a:spcPct val="115000"/>
              </a:lnSpc>
              <a:spcBef>
                <a:spcPts val="1000"/>
              </a:spcBef>
              <a:spcAft>
                <a:spcPts val="0"/>
              </a:spcAft>
              <a:buSzPts val="1500"/>
              <a:buChar char="●"/>
            </a:pPr>
            <a:r>
              <a:rPr lang="en"/>
              <a:t>Some states are attempting to automate the recruitment and </a:t>
            </a:r>
            <a:r>
              <a:rPr lang="en"/>
              <a:t>deployment</a:t>
            </a:r>
            <a:r>
              <a:rPr lang="en"/>
              <a:t> process to make it more transparent. Karnataka , Tamil Nadu have been successful </a:t>
            </a:r>
            <a:endParaRPr/>
          </a:p>
          <a:p>
            <a:pPr indent="-323850" lvl="0" marL="457200" rtl="0" algn="l">
              <a:lnSpc>
                <a:spcPct val="115000"/>
              </a:lnSpc>
              <a:spcBef>
                <a:spcPts val="1000"/>
              </a:spcBef>
              <a:spcAft>
                <a:spcPts val="0"/>
              </a:spcAft>
              <a:buSzPts val="1500"/>
              <a:buChar char="●"/>
            </a:pPr>
            <a:r>
              <a:rPr lang="en"/>
              <a:t>There is significant improvement in the basic and professional amenities for teachers and student</a:t>
            </a:r>
            <a:endParaRPr/>
          </a:p>
          <a:p>
            <a:pPr indent="-323850" lvl="0" marL="457200" rtl="0" algn="l">
              <a:lnSpc>
                <a:spcPct val="115000"/>
              </a:lnSpc>
              <a:spcBef>
                <a:spcPts val="1000"/>
              </a:spcBef>
              <a:spcAft>
                <a:spcPts val="0"/>
              </a:spcAft>
              <a:buSzPts val="1500"/>
              <a:buChar char="●"/>
            </a:pPr>
            <a:r>
              <a:rPr lang="en"/>
              <a:t>Teacher transfers are politically influenced in majority of the states; Teacher non-educational activities have not reduced on ground despite RtE stipulating reduction.</a:t>
            </a:r>
            <a:endParaRPr/>
          </a:p>
          <a:p>
            <a:pPr indent="-323850" lvl="0" marL="457200" rtl="0" algn="l">
              <a:lnSpc>
                <a:spcPct val="115000"/>
              </a:lnSpc>
              <a:spcBef>
                <a:spcPts val="1000"/>
              </a:spcBef>
              <a:spcAft>
                <a:spcPts val="1000"/>
              </a:spcAft>
              <a:buSzPts val="1500"/>
              <a:buChar char="●"/>
            </a:pPr>
            <a:r>
              <a:rPr lang="en"/>
              <a:t>Student to teacher violence is on the rise in urban areas and needs to be researched more, especially where there is a large difference in socio-economic levels between teacher and student</a:t>
            </a:r>
            <a:endParaRPr/>
          </a:p>
        </p:txBody>
      </p:sp>
      <p:sp>
        <p:nvSpPr>
          <p:cNvPr id="331" name="Google Shape;331;p44"/>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5"/>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graphicFrame>
        <p:nvGraphicFramePr>
          <p:cNvPr id="337" name="Google Shape;337;p45"/>
          <p:cNvGraphicFramePr/>
          <p:nvPr/>
        </p:nvGraphicFramePr>
        <p:xfrm>
          <a:off x="361675" y="246375"/>
          <a:ext cx="3000000" cy="3000000"/>
        </p:xfrm>
        <a:graphic>
          <a:graphicData uri="http://schemas.openxmlformats.org/drawingml/2006/table">
            <a:tbl>
              <a:tblPr>
                <a:noFill/>
                <a:tableStyleId>{9B752597-C8D3-4B8B-9960-3C730559CFB0}</a:tableStyleId>
              </a:tblPr>
              <a:tblGrid>
                <a:gridCol w="337225"/>
                <a:gridCol w="5816750"/>
                <a:gridCol w="1203450"/>
                <a:gridCol w="1127025"/>
              </a:tblGrid>
              <a:tr h="381000">
                <a:tc>
                  <a:txBody>
                    <a:bodyPr/>
                    <a:lstStyle/>
                    <a:p>
                      <a:pPr indent="0" lvl="0" marL="0" rtl="0" algn="l">
                        <a:spcBef>
                          <a:spcPts val="0"/>
                        </a:spcBef>
                        <a:spcAft>
                          <a:spcPts val="0"/>
                        </a:spcAft>
                        <a:buNone/>
                      </a:pPr>
                      <a:r>
                        <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000"/>
                        <a:t>Performance Grading Index. </a:t>
                      </a:r>
                      <a:r>
                        <a:rPr b="1" lang="en" sz="1000"/>
                        <a:t>Domain</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weight</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Overall weightage</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1</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000"/>
                        <a:t>Learning Outcomes and Quality</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180</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18%</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2</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000"/>
                        <a:t>Access</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80</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8%</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3</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000"/>
                        <a:t>Infrastructure and Facilities</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150</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15%</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1000"/>
                        <a:t>4</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000"/>
                        <a:t>Equity</a:t>
                      </a:r>
                      <a:endParaRPr b="1"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230</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23%</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99650">
                <a:tc>
                  <a:txBody>
                    <a:bodyPr/>
                    <a:lstStyle/>
                    <a:p>
                      <a:pPr indent="0" lvl="0" marL="0" rtl="0" algn="l">
                        <a:spcBef>
                          <a:spcPts val="0"/>
                        </a:spcBef>
                        <a:spcAft>
                          <a:spcPts val="0"/>
                        </a:spcAft>
                        <a:buNone/>
                      </a:pPr>
                      <a:r>
                        <a:rPr lang="en" sz="1000"/>
                        <a:t>5</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b="1" lang="en" sz="1000"/>
                        <a:t>Governance Processes</a:t>
                      </a:r>
                      <a:endParaRPr b="1" sz="1000"/>
                    </a:p>
                    <a:p>
                      <a:pPr indent="0" lvl="0" marL="0" rtl="0" algn="l">
                        <a:spcBef>
                          <a:spcPts val="0"/>
                        </a:spcBef>
                        <a:spcAft>
                          <a:spcPts val="0"/>
                        </a:spcAft>
                        <a:buNone/>
                      </a:pPr>
                      <a:r>
                        <a:rPr b="1" lang="en" sz="900"/>
                        <a:t>I</a:t>
                      </a:r>
                      <a:r>
                        <a:rPr b="1" i="1" lang="en" sz="900"/>
                        <a:t>ndicators pertaining to teachers/head teaches  and wholeschool governance:</a:t>
                      </a:r>
                      <a:r>
                        <a:rPr i="1" lang="en" sz="900"/>
                        <a:t> </a:t>
                      </a:r>
                      <a:r>
                        <a:rPr lang="en" sz="900"/>
                        <a:t>% of teachers whose unique ID is seed in any electronic data base of the state government/UT administration; % of average daily attendance of teachers recorded in an electronic attendance system; % of schools at elementary level displaying photo of elementary teachers for govt and aided schools; % of single teacher primary schools; % of primary schools having PTR as per RTE norms; % of primary and upper primary schools meeting headteacher norm as per RtE; % of secondary schools having principals/headmasters in position; % upper primary schools meeting norms of subject-teacher as per RtE; % secondary schools who have teachers for all core subjects; details of visits to elementary schools during the previous academic year; % of teachers evaluated; % of govt. Head teachers who have completed school leadership training during financial year; % of schools that have completed self evaluation and made school improvement plans during the financial year; % of teachers provided with sanctioned number of days of training during the financial year; number of new teachers recruited through a transparent online recruitment system as % of total number of new teachers recruited during the year; number of head teachers recruited through a merit based selection system as a % of total number of head teachers/principals during the year,</a:t>
                      </a:r>
                      <a:endParaRPr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360</a:t>
                      </a:r>
                      <a:endParaRPr sz="1000"/>
                    </a:p>
                    <a:p>
                      <a:pPr indent="0" lvl="0" marL="0" rtl="0" algn="ctr">
                        <a:spcBef>
                          <a:spcPts val="0"/>
                        </a:spcBef>
                        <a:spcAft>
                          <a:spcPts val="0"/>
                        </a:spcAft>
                        <a:buNone/>
                      </a:pPr>
                      <a:r>
                        <a:rPr i="1" lang="en" sz="1000"/>
                        <a:t>250</a:t>
                      </a:r>
                      <a:endParaRPr i="1" sz="1000"/>
                    </a:p>
                    <a:p>
                      <a:pPr indent="0" lvl="0" marL="0" rtl="0" algn="ctr">
                        <a:spcBef>
                          <a:spcPts val="0"/>
                        </a:spcBef>
                        <a:spcAft>
                          <a:spcPts val="0"/>
                        </a:spcAft>
                        <a:buNone/>
                      </a:pPr>
                      <a:r>
                        <a:rPr i="1" lang="en" sz="900"/>
                        <a:t>(ie 70% of governance)</a:t>
                      </a:r>
                      <a:endParaRPr i="1"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000"/>
                        <a:t>36%</a:t>
                      </a:r>
                      <a:endParaRPr sz="1000"/>
                    </a:p>
                    <a:p>
                      <a:pPr indent="0" lvl="0" marL="0" rtl="0" algn="ctr">
                        <a:spcBef>
                          <a:spcPts val="0"/>
                        </a:spcBef>
                        <a:spcAft>
                          <a:spcPts val="0"/>
                        </a:spcAft>
                        <a:buNone/>
                      </a:pPr>
                      <a:r>
                        <a:rPr i="1" lang="en" sz="900"/>
                        <a:t>(25% overall pertains to teachers and school leaders)</a:t>
                      </a:r>
                      <a:endParaRPr i="1" sz="9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Total</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000"/>
                        <a:t>1000</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0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6"/>
          <p:cNvSpPr txBox="1"/>
          <p:nvPr>
            <p:ph type="title"/>
          </p:nvPr>
        </p:nvSpPr>
        <p:spPr>
          <a:xfrm>
            <a:off x="555594" y="1504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Chapter 3 Recommendations</a:t>
            </a:r>
            <a:endParaRPr/>
          </a:p>
        </p:txBody>
      </p:sp>
      <p:sp>
        <p:nvSpPr>
          <p:cNvPr id="343" name="Google Shape;343;p46"/>
          <p:cNvSpPr txBox="1"/>
          <p:nvPr>
            <p:ph idx="1" type="body"/>
          </p:nvPr>
        </p:nvSpPr>
        <p:spPr>
          <a:xfrm>
            <a:off x="482275" y="547414"/>
            <a:ext cx="8032800" cy="3686100"/>
          </a:xfrm>
          <a:prstGeom prst="rect">
            <a:avLst/>
          </a:prstGeom>
        </p:spPr>
        <p:txBody>
          <a:bodyPr anchorCtr="0" anchor="t" bIns="68575" lIns="68575" spcFirstLastPara="1" rIns="68575" wrap="square" tIns="68575">
            <a:noAutofit/>
          </a:bodyPr>
          <a:lstStyle/>
          <a:p>
            <a:pPr indent="-323850" lvl="0" marL="457200" rtl="0" algn="l">
              <a:lnSpc>
                <a:spcPct val="115000"/>
              </a:lnSpc>
              <a:spcBef>
                <a:spcPts val="800"/>
              </a:spcBef>
              <a:spcAft>
                <a:spcPts val="0"/>
              </a:spcAft>
              <a:buSzPts val="1500"/>
              <a:buChar char="●"/>
            </a:pPr>
            <a:r>
              <a:rPr lang="en"/>
              <a:t>Computerised systems and transparent processes for recruitment and deployment with minimum political influence ; </a:t>
            </a:r>
            <a:endParaRPr/>
          </a:p>
          <a:p>
            <a:pPr indent="-323850" lvl="0" marL="457200" rtl="0" algn="l">
              <a:lnSpc>
                <a:spcPct val="115000"/>
              </a:lnSpc>
              <a:spcBef>
                <a:spcPts val="1000"/>
              </a:spcBef>
              <a:spcAft>
                <a:spcPts val="0"/>
              </a:spcAft>
              <a:buSzPts val="1500"/>
              <a:buChar char="●"/>
            </a:pPr>
            <a:r>
              <a:rPr lang="en"/>
              <a:t>Teacher information systems need to be created to manage careers and develop more transparent processes</a:t>
            </a:r>
            <a:endParaRPr/>
          </a:p>
          <a:p>
            <a:pPr indent="-323850" lvl="0" marL="457200" rtl="0" algn="l">
              <a:lnSpc>
                <a:spcPct val="115000"/>
              </a:lnSpc>
              <a:spcBef>
                <a:spcPts val="1000"/>
              </a:spcBef>
              <a:spcAft>
                <a:spcPts val="0"/>
              </a:spcAft>
              <a:buSzPts val="1500"/>
              <a:buChar char="●"/>
            </a:pPr>
            <a:r>
              <a:rPr lang="en"/>
              <a:t>Clear policies and processes to regularise contract teachers recruit qualified regular teachers and develop  processes to calculate subject  specific demands  is required. Subjects such as art, physical education need attention.</a:t>
            </a:r>
            <a:endParaRPr/>
          </a:p>
          <a:p>
            <a:pPr indent="-323850" lvl="0" marL="457200" rtl="0" algn="l">
              <a:lnSpc>
                <a:spcPct val="115000"/>
              </a:lnSpc>
              <a:spcBef>
                <a:spcPts val="1000"/>
              </a:spcBef>
              <a:spcAft>
                <a:spcPts val="0"/>
              </a:spcAft>
              <a:buSzPts val="1500"/>
              <a:buChar char="●"/>
            </a:pPr>
            <a:r>
              <a:rPr lang="en"/>
              <a:t>Development of teacher standards to be used for pre-service and in-service  and mechanisms for local teacher support , feedback on self-evaluation and nurturing of teacher communities is essential to develop more democratic and less disciplinary modes of accountability</a:t>
            </a:r>
            <a:endParaRPr/>
          </a:p>
          <a:p>
            <a:pPr indent="-323850" lvl="0" marL="457200" rtl="0" algn="l">
              <a:lnSpc>
                <a:spcPct val="115000"/>
              </a:lnSpc>
              <a:spcBef>
                <a:spcPts val="1000"/>
              </a:spcBef>
              <a:spcAft>
                <a:spcPts val="1000"/>
              </a:spcAft>
              <a:buSzPts val="1500"/>
              <a:buChar char="●"/>
            </a:pPr>
            <a:r>
              <a:rPr lang="en"/>
              <a:t>Pedagogical frameworks for addressing corporal punishment is needed; More research on school-based violence is necessary </a:t>
            </a:r>
            <a:endParaRPr/>
          </a:p>
        </p:txBody>
      </p:sp>
      <p:sp>
        <p:nvSpPr>
          <p:cNvPr id="344" name="Google Shape;344;p46"/>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7"/>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Chapter 4: Initial Teacher Education</a:t>
            </a:r>
            <a:endParaRPr/>
          </a:p>
        </p:txBody>
      </p:sp>
      <p:sp>
        <p:nvSpPr>
          <p:cNvPr id="350" name="Google Shape;350;p47"/>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just">
              <a:lnSpc>
                <a:spcPct val="115000"/>
              </a:lnSpc>
              <a:spcBef>
                <a:spcPts val="1200"/>
              </a:spcBef>
              <a:spcAft>
                <a:spcPts val="0"/>
              </a:spcAft>
              <a:buClr>
                <a:schemeClr val="dk1"/>
              </a:buClr>
              <a:buSzPts val="1100"/>
              <a:buFont typeface="Arial"/>
              <a:buNone/>
            </a:pPr>
            <a:r>
              <a:rPr b="1" i="1" lang="en" sz="1400">
                <a:latin typeface="Arial"/>
                <a:ea typeface="Arial"/>
                <a:cs typeface="Arial"/>
                <a:sym typeface="Arial"/>
              </a:rPr>
              <a:t>Providers</a:t>
            </a:r>
            <a:endParaRPr b="1" i="1" sz="1400">
              <a:latin typeface="Arial"/>
              <a:ea typeface="Arial"/>
              <a:cs typeface="Arial"/>
              <a:sym typeface="Arial"/>
            </a:endParaRPr>
          </a:p>
          <a:p>
            <a:pPr indent="-298450" lvl="0" marL="457200" rtl="0" algn="just">
              <a:lnSpc>
                <a:spcPct val="115000"/>
              </a:lnSpc>
              <a:spcBef>
                <a:spcPts val="1200"/>
              </a:spcBef>
              <a:spcAft>
                <a:spcPts val="0"/>
              </a:spcAft>
              <a:buSzPts val="1100"/>
              <a:buFont typeface="Arial"/>
              <a:buChar char="●"/>
            </a:pPr>
            <a:r>
              <a:rPr lang="en" sz="1100">
                <a:latin typeface="Arial"/>
                <a:ea typeface="Arial"/>
                <a:cs typeface="Arial"/>
                <a:sym typeface="Arial"/>
              </a:rPr>
              <a:t>Ten-fold increase in the number of private teacher education institutes in the country since 1990s</a:t>
            </a:r>
            <a:endParaRPr sz="1100">
              <a:latin typeface="Arial"/>
              <a:ea typeface="Arial"/>
              <a:cs typeface="Arial"/>
              <a:sym typeface="Arial"/>
            </a:endParaRPr>
          </a:p>
          <a:p>
            <a:pPr indent="-298450" lvl="0" marL="457200" rtl="0" algn="just">
              <a:lnSpc>
                <a:spcPct val="115000"/>
              </a:lnSpc>
              <a:spcBef>
                <a:spcPts val="0"/>
              </a:spcBef>
              <a:spcAft>
                <a:spcPts val="0"/>
              </a:spcAft>
              <a:buSzPts val="1100"/>
              <a:buFont typeface="Arial"/>
              <a:buChar char="●"/>
            </a:pPr>
            <a:r>
              <a:rPr lang="en" sz="1100">
                <a:latin typeface="Arial"/>
                <a:ea typeface="Arial"/>
                <a:cs typeface="Arial"/>
                <a:sym typeface="Arial"/>
              </a:rPr>
              <a:t>Total number of teacher education institutes (TEIs) recognised by NCTE as on 2020 is 16754</a:t>
            </a:r>
            <a:endParaRPr sz="1100">
              <a:latin typeface="Arial"/>
              <a:ea typeface="Arial"/>
              <a:cs typeface="Arial"/>
              <a:sym typeface="Arial"/>
            </a:endParaRPr>
          </a:p>
          <a:p>
            <a:pPr indent="-298450" lvl="0" marL="457200" rtl="0" algn="just">
              <a:lnSpc>
                <a:spcPct val="115000"/>
              </a:lnSpc>
              <a:spcBef>
                <a:spcPts val="0"/>
              </a:spcBef>
              <a:spcAft>
                <a:spcPts val="0"/>
              </a:spcAft>
              <a:buSzPts val="1100"/>
              <a:buFont typeface="Arial"/>
              <a:buChar char="●"/>
            </a:pPr>
            <a:r>
              <a:rPr lang="en" sz="1100">
                <a:latin typeface="Arial"/>
                <a:ea typeface="Arial"/>
                <a:cs typeface="Arial"/>
                <a:sym typeface="Arial"/>
              </a:rPr>
              <a:t>92% of them are privately run</a:t>
            </a:r>
            <a:endParaRPr sz="1100">
              <a:latin typeface="Arial"/>
              <a:ea typeface="Arial"/>
              <a:cs typeface="Arial"/>
              <a:sym typeface="Arial"/>
            </a:endParaRPr>
          </a:p>
          <a:p>
            <a:pPr indent="-298450" lvl="0" marL="457200" rtl="0" algn="just">
              <a:lnSpc>
                <a:spcPct val="115000"/>
              </a:lnSpc>
              <a:spcBef>
                <a:spcPts val="0"/>
              </a:spcBef>
              <a:spcAft>
                <a:spcPts val="0"/>
              </a:spcAft>
              <a:buSzPts val="1100"/>
              <a:buFont typeface="Arial"/>
              <a:buChar char="●"/>
            </a:pPr>
            <a:r>
              <a:rPr lang="en" sz="1100">
                <a:latin typeface="Arial"/>
                <a:ea typeface="Arial"/>
                <a:cs typeface="Arial"/>
                <a:sym typeface="Arial"/>
              </a:rPr>
              <a:t>724  integrated ITE programmes offering B.Sc-B.Ed/B.A-B.Ed recognised by NCTE. Total approved intake is 63,770.</a:t>
            </a:r>
            <a:endParaRPr sz="1100">
              <a:latin typeface="Arial"/>
              <a:ea typeface="Arial"/>
              <a:cs typeface="Arial"/>
              <a:sym typeface="Arial"/>
            </a:endParaRPr>
          </a:p>
          <a:p>
            <a:pPr indent="-298450" lvl="0" marL="457200" rtl="0" algn="just">
              <a:lnSpc>
                <a:spcPct val="115000"/>
              </a:lnSpc>
              <a:spcBef>
                <a:spcPts val="0"/>
              </a:spcBef>
              <a:spcAft>
                <a:spcPts val="0"/>
              </a:spcAft>
              <a:buSzPts val="1100"/>
              <a:buFont typeface="Arial"/>
              <a:buChar char="●"/>
            </a:pPr>
            <a:r>
              <a:rPr lang="en" sz="1100">
                <a:latin typeface="Arial"/>
                <a:ea typeface="Arial"/>
                <a:cs typeface="Arial"/>
                <a:sym typeface="Arial"/>
              </a:rPr>
              <a:t>60 institutes across the country currently offer the B.El.Ed programme</a:t>
            </a:r>
            <a:endParaRPr sz="1100">
              <a:latin typeface="Arial"/>
              <a:ea typeface="Arial"/>
              <a:cs typeface="Arial"/>
              <a:sym typeface="Arial"/>
            </a:endParaRPr>
          </a:p>
          <a:p>
            <a:pPr indent="-298450" lvl="0" marL="457200" rtl="0" algn="just">
              <a:lnSpc>
                <a:spcPct val="115000"/>
              </a:lnSpc>
              <a:spcBef>
                <a:spcPts val="0"/>
              </a:spcBef>
              <a:spcAft>
                <a:spcPts val="0"/>
              </a:spcAft>
              <a:buSzPts val="1100"/>
              <a:buFont typeface="Arial"/>
              <a:buChar char="●"/>
            </a:pPr>
            <a:r>
              <a:rPr lang="en" sz="1100">
                <a:latin typeface="Arial"/>
                <a:ea typeface="Arial"/>
                <a:cs typeface="Arial"/>
                <a:sym typeface="Arial"/>
              </a:rPr>
              <a:t>Distribution of TEIs across the country  uneven: Assam there are 101 TEIs with a total intake of 9840.  Maharashtra has 1098 TEIs and an intake of 92855 </a:t>
            </a:r>
            <a:endParaRPr sz="1100">
              <a:latin typeface="Arial"/>
              <a:ea typeface="Arial"/>
              <a:cs typeface="Arial"/>
              <a:sym typeface="Arial"/>
            </a:endParaRPr>
          </a:p>
          <a:p>
            <a:pPr indent="-298450" lvl="0" marL="457200" rtl="0" algn="just">
              <a:lnSpc>
                <a:spcPct val="115000"/>
              </a:lnSpc>
              <a:spcBef>
                <a:spcPts val="0"/>
              </a:spcBef>
              <a:spcAft>
                <a:spcPts val="0"/>
              </a:spcAft>
              <a:buSzPts val="1100"/>
              <a:buFont typeface="Arial"/>
              <a:buChar char="●"/>
            </a:pPr>
            <a:r>
              <a:rPr lang="en" sz="1100">
                <a:latin typeface="Arial"/>
                <a:ea typeface="Arial"/>
                <a:cs typeface="Arial"/>
                <a:sym typeface="Arial"/>
              </a:rPr>
              <a:t>The Rehabilitation Council of India (RCI) is the statutory body responsible for preparing human resources, including teachers for the education of children with disabilities </a:t>
            </a:r>
            <a:endParaRPr sz="1100">
              <a:latin typeface="Arial"/>
              <a:ea typeface="Arial"/>
              <a:cs typeface="Arial"/>
              <a:sym typeface="Arial"/>
            </a:endParaRPr>
          </a:p>
          <a:p>
            <a:pPr indent="-298450" lvl="0" marL="457200" rtl="0" algn="just">
              <a:lnSpc>
                <a:spcPct val="115000"/>
              </a:lnSpc>
              <a:spcBef>
                <a:spcPts val="0"/>
              </a:spcBef>
              <a:spcAft>
                <a:spcPts val="0"/>
              </a:spcAft>
              <a:buSzPts val="1100"/>
              <a:buFont typeface="Arial"/>
              <a:buChar char="●"/>
            </a:pPr>
            <a:r>
              <a:rPr lang="en" sz="1100">
                <a:latin typeface="Arial"/>
                <a:ea typeface="Arial"/>
                <a:cs typeface="Arial"/>
                <a:sym typeface="Arial"/>
              </a:rPr>
              <a:t>Currently 782 institutes approved by the RCI. Includes the nine national institutes focusing on specific types of disabilities </a:t>
            </a:r>
            <a:endParaRPr sz="1100">
              <a:latin typeface="Arial"/>
              <a:ea typeface="Arial"/>
              <a:cs typeface="Arial"/>
              <a:sym typeface="Arial"/>
            </a:endParaRPr>
          </a:p>
          <a:p>
            <a:pPr indent="-298450" lvl="0" marL="457200" rtl="0" algn="just">
              <a:lnSpc>
                <a:spcPct val="115000"/>
              </a:lnSpc>
              <a:spcBef>
                <a:spcPts val="0"/>
              </a:spcBef>
              <a:spcAft>
                <a:spcPts val="0"/>
              </a:spcAft>
              <a:buSzPts val="1100"/>
              <a:buFont typeface="Arial"/>
              <a:buChar char="●"/>
            </a:pPr>
            <a:r>
              <a:rPr lang="en" sz="1100">
                <a:latin typeface="Arial"/>
                <a:ea typeface="Arial"/>
                <a:cs typeface="Arial"/>
                <a:sym typeface="Arial"/>
              </a:rPr>
              <a:t>Geographical spread of RCI approved institutes also skewed. UP has the maximum with 158, followed by Maharashtra with  94 institutes and  one in Meghalaya</a:t>
            </a:r>
            <a:endParaRPr sz="1100">
              <a:latin typeface="Arial"/>
              <a:ea typeface="Arial"/>
              <a:cs typeface="Arial"/>
              <a:sym typeface="Arial"/>
            </a:endParaRPr>
          </a:p>
          <a:p>
            <a:pPr indent="-298450" lvl="0" marL="457200" rtl="0" algn="just">
              <a:lnSpc>
                <a:spcPct val="115000"/>
              </a:lnSpc>
              <a:spcBef>
                <a:spcPts val="0"/>
              </a:spcBef>
              <a:spcAft>
                <a:spcPts val="0"/>
              </a:spcAft>
              <a:buSzPts val="1100"/>
              <a:buFont typeface="Arial"/>
              <a:buChar char="●"/>
            </a:pPr>
            <a:r>
              <a:rPr lang="en" sz="1100">
                <a:latin typeface="Arial"/>
                <a:ea typeface="Arial"/>
                <a:cs typeface="Arial"/>
                <a:sym typeface="Arial"/>
              </a:rPr>
              <a:t>A majority of RCI approved programmes are  diploma in special education focussing on a single disability</a:t>
            </a:r>
            <a:endParaRPr sz="1100">
              <a:latin typeface="Arial"/>
              <a:ea typeface="Arial"/>
              <a:cs typeface="Arial"/>
              <a:sym typeface="Arial"/>
            </a:endParaRPr>
          </a:p>
          <a:p>
            <a:pPr indent="0" lvl="0" marL="457200" rtl="0" algn="just">
              <a:lnSpc>
                <a:spcPct val="115000"/>
              </a:lnSpc>
              <a:spcBef>
                <a:spcPts val="1200"/>
              </a:spcBef>
              <a:spcAft>
                <a:spcPts val="0"/>
              </a:spcAft>
              <a:buNone/>
            </a:pPr>
            <a:r>
              <a:t/>
            </a:r>
            <a:endParaRPr sz="1100">
              <a:latin typeface="Arial"/>
              <a:ea typeface="Arial"/>
              <a:cs typeface="Arial"/>
              <a:sym typeface="Arial"/>
            </a:endParaRPr>
          </a:p>
          <a:p>
            <a:pPr indent="0" lvl="0" marL="457200" rtl="0" algn="just">
              <a:lnSpc>
                <a:spcPct val="115000"/>
              </a:lnSpc>
              <a:spcBef>
                <a:spcPts val="1200"/>
              </a:spcBef>
              <a:spcAft>
                <a:spcPts val="0"/>
              </a:spcAft>
              <a:buNone/>
            </a:pPr>
            <a:r>
              <a:t/>
            </a:r>
            <a:endParaRPr sz="1100">
              <a:latin typeface="Arial"/>
              <a:ea typeface="Arial"/>
              <a:cs typeface="Arial"/>
              <a:sym typeface="Arial"/>
            </a:endParaRPr>
          </a:p>
        </p:txBody>
      </p:sp>
      <p:sp>
        <p:nvSpPr>
          <p:cNvPr id="351" name="Google Shape;351;p47"/>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48"/>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Initial Teacher Education</a:t>
            </a:r>
            <a:endParaRPr/>
          </a:p>
        </p:txBody>
      </p:sp>
      <p:sp>
        <p:nvSpPr>
          <p:cNvPr id="357" name="Google Shape;357;p48"/>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285750" lvl="0" marL="514350" rtl="0" algn="just">
              <a:lnSpc>
                <a:spcPct val="115000"/>
              </a:lnSpc>
              <a:spcBef>
                <a:spcPts val="1200"/>
              </a:spcBef>
              <a:spcAft>
                <a:spcPts val="0"/>
              </a:spcAft>
              <a:buNone/>
            </a:pPr>
            <a:r>
              <a:rPr b="1" i="1" lang="en" sz="1200">
                <a:latin typeface="Arial"/>
                <a:ea typeface="Arial"/>
                <a:cs typeface="Arial"/>
                <a:sym typeface="Arial"/>
              </a:rPr>
              <a:t>Types of programmes &amp; Intake</a:t>
            </a:r>
            <a:endParaRPr b="1" i="1" sz="1200">
              <a:latin typeface="Arial"/>
              <a:ea typeface="Arial"/>
              <a:cs typeface="Arial"/>
              <a:sym typeface="Arial"/>
            </a:endParaRPr>
          </a:p>
          <a:p>
            <a:pPr indent="-304800" lvl="0" marL="457200" rtl="0" algn="just">
              <a:lnSpc>
                <a:spcPct val="115000"/>
              </a:lnSpc>
              <a:spcBef>
                <a:spcPts val="1200"/>
              </a:spcBef>
              <a:spcAft>
                <a:spcPts val="0"/>
              </a:spcAft>
              <a:buSzPts val="1200"/>
              <a:buFont typeface="Arial"/>
              <a:buChar char="●"/>
            </a:pPr>
            <a:r>
              <a:rPr lang="en" sz="1200">
                <a:latin typeface="Arial"/>
                <a:ea typeface="Arial"/>
                <a:cs typeface="Arial"/>
                <a:sym typeface="Arial"/>
              </a:rPr>
              <a:t>1.84 million teachers of various types are prepared every year (excluding teacher educators from M.Ed and M.P.Ed programmes)</a:t>
            </a:r>
            <a:endParaRPr sz="1200">
              <a:latin typeface="Arial"/>
              <a:ea typeface="Arial"/>
              <a:cs typeface="Arial"/>
              <a:sym typeface="Arial"/>
            </a:endParaRPr>
          </a:p>
          <a:p>
            <a:pPr indent="-304800" lvl="0" marL="457200" rtl="0" algn="just">
              <a:lnSpc>
                <a:spcPct val="115000"/>
              </a:lnSpc>
              <a:spcBef>
                <a:spcPts val="0"/>
              </a:spcBef>
              <a:spcAft>
                <a:spcPts val="0"/>
              </a:spcAft>
              <a:buSzPts val="1200"/>
              <a:buFont typeface="Arial"/>
              <a:buChar char="●"/>
            </a:pPr>
            <a:r>
              <a:rPr lang="en" sz="1100">
                <a:latin typeface="Arial"/>
                <a:ea typeface="Arial"/>
                <a:cs typeface="Arial"/>
                <a:sym typeface="Arial"/>
              </a:rPr>
              <a:t>139419 professionals and personnel registered</a:t>
            </a:r>
            <a:r>
              <a:rPr b="1" lang="en" sz="1100">
                <a:latin typeface="Arial"/>
                <a:ea typeface="Arial"/>
                <a:cs typeface="Arial"/>
                <a:sym typeface="Arial"/>
              </a:rPr>
              <a:t> </a:t>
            </a:r>
            <a:r>
              <a:rPr lang="en" sz="1100">
                <a:latin typeface="Arial"/>
                <a:ea typeface="Arial"/>
                <a:cs typeface="Arial"/>
                <a:sym typeface="Arial"/>
              </a:rPr>
              <a:t>with RCI.</a:t>
            </a:r>
            <a:r>
              <a:rPr b="1" lang="en" sz="1100">
                <a:latin typeface="Arial"/>
                <a:ea typeface="Arial"/>
                <a:cs typeface="Arial"/>
                <a:sym typeface="Arial"/>
              </a:rPr>
              <a:t> 7</a:t>
            </a:r>
            <a:r>
              <a:rPr lang="en" sz="1100">
                <a:solidFill>
                  <a:srgbClr val="222222"/>
                </a:solidFill>
                <a:highlight>
                  <a:srgbClr val="FFFFFF"/>
                </a:highlight>
                <a:latin typeface="Arial"/>
                <a:ea typeface="Arial"/>
                <a:cs typeface="Arial"/>
                <a:sym typeface="Arial"/>
              </a:rPr>
              <a:t>5% are engaged in special education. Rest</a:t>
            </a:r>
            <a:r>
              <a:rPr lang="en" sz="1100">
                <a:solidFill>
                  <a:srgbClr val="222222"/>
                </a:solidFill>
                <a:highlight>
                  <a:srgbClr val="FFFFFF"/>
                </a:highlight>
                <a:latin typeface="Arial"/>
                <a:ea typeface="Arial"/>
                <a:cs typeface="Arial"/>
                <a:sym typeface="Arial"/>
              </a:rPr>
              <a:t> are  audiologists, speech therapists, hearing aid technicians, rehabilitation psychologists etc.  </a:t>
            </a:r>
            <a:endParaRPr sz="1100">
              <a:solidFill>
                <a:srgbClr val="222222"/>
              </a:solidFill>
              <a:highlight>
                <a:srgbClr val="FFFFFF"/>
              </a:highlight>
              <a:latin typeface="Arial"/>
              <a:ea typeface="Arial"/>
              <a:cs typeface="Arial"/>
              <a:sym typeface="Arial"/>
            </a:endParaRPr>
          </a:p>
          <a:p>
            <a:pPr indent="-304800" lvl="0" marL="457200" rtl="0" algn="just">
              <a:lnSpc>
                <a:spcPct val="115000"/>
              </a:lnSpc>
              <a:spcBef>
                <a:spcPts val="0"/>
              </a:spcBef>
              <a:spcAft>
                <a:spcPts val="0"/>
              </a:spcAft>
              <a:buSzPts val="1200"/>
              <a:buFont typeface="Arial"/>
              <a:buChar char="●"/>
            </a:pPr>
            <a:r>
              <a:rPr lang="en" sz="1100">
                <a:latin typeface="Arial"/>
                <a:ea typeface="Arial"/>
                <a:cs typeface="Arial"/>
                <a:sym typeface="Arial"/>
              </a:rPr>
              <a:t>Currently no selection procedure for entry into teacher education programmes recognised by NCTE. Norm set by NCTE for admission into any programme is 55% marks in the qualifying examination. The NEP 2020 recommends an all India aptitude test to select students for all teacher education programmes. </a:t>
            </a:r>
            <a:endParaRPr sz="1100">
              <a:latin typeface="Arial"/>
              <a:ea typeface="Arial"/>
              <a:cs typeface="Arial"/>
              <a:sym typeface="Arial"/>
            </a:endParaRPr>
          </a:p>
          <a:p>
            <a:pPr indent="-304800" lvl="0" marL="457200" rtl="0" algn="just">
              <a:lnSpc>
                <a:spcPct val="115000"/>
              </a:lnSpc>
              <a:spcBef>
                <a:spcPts val="0"/>
              </a:spcBef>
              <a:spcAft>
                <a:spcPts val="0"/>
              </a:spcAft>
              <a:buSzPts val="1200"/>
              <a:buFont typeface="Arial"/>
              <a:buChar char="●"/>
            </a:pPr>
            <a:r>
              <a:rPr lang="en" sz="1100">
                <a:latin typeface="Arial"/>
                <a:ea typeface="Arial"/>
                <a:cs typeface="Arial"/>
                <a:sym typeface="Arial"/>
              </a:rPr>
              <a:t>RCI conducts an all India Online Aptitude Test (AIOAT) annually for admission to various RCI approved Diploma level programs. In 2018, it was held at 98 test centres across the country. For 19706 seats, 32432 appeared for the test. But only half the available seats are  filled. Many programmes appear to struggle to attract students. Ex;  two-thirds of the available seats for D.Ed in Cerebral Palsy vacant.</a:t>
            </a:r>
            <a:endParaRPr sz="1100">
              <a:latin typeface="Arial"/>
              <a:ea typeface="Arial"/>
              <a:cs typeface="Arial"/>
              <a:sym typeface="Arial"/>
            </a:endParaRPr>
          </a:p>
          <a:p>
            <a:pPr indent="0" lvl="0" marL="914400" rtl="0" algn="just">
              <a:lnSpc>
                <a:spcPct val="115000"/>
              </a:lnSpc>
              <a:spcBef>
                <a:spcPts val="1200"/>
              </a:spcBef>
              <a:spcAft>
                <a:spcPts val="0"/>
              </a:spcAft>
              <a:buNone/>
            </a:pPr>
            <a:r>
              <a:t/>
            </a:r>
            <a:endParaRPr sz="1100">
              <a:latin typeface="Arial"/>
              <a:ea typeface="Arial"/>
              <a:cs typeface="Arial"/>
              <a:sym typeface="Arial"/>
            </a:endParaRPr>
          </a:p>
        </p:txBody>
      </p:sp>
      <p:sp>
        <p:nvSpPr>
          <p:cNvPr id="358" name="Google Shape;358;p48"/>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idx="1" type="subTitle"/>
          </p:nvPr>
        </p:nvSpPr>
        <p:spPr>
          <a:xfrm>
            <a:off x="0" y="657550"/>
            <a:ext cx="9144000" cy="3736500"/>
          </a:xfrm>
          <a:prstGeom prst="rect">
            <a:avLst/>
          </a:prstGeom>
        </p:spPr>
        <p:txBody>
          <a:bodyPr anchorCtr="0" anchor="t" bIns="68575" lIns="68575" spcFirstLastPara="1" rIns="68575" wrap="square" tIns="68575">
            <a:noAutofit/>
          </a:bodyPr>
          <a:lstStyle/>
          <a:p>
            <a:pPr indent="-38100" lvl="0" marL="177800" rtl="0" algn="ctr">
              <a:spcBef>
                <a:spcPts val="800"/>
              </a:spcBef>
              <a:spcAft>
                <a:spcPts val="0"/>
              </a:spcAft>
              <a:buNone/>
            </a:pPr>
            <a:r>
              <a:rPr lang="en"/>
              <a:t>Acknowledge the dedication and work of the team in very adverse conditions: </a:t>
            </a:r>
            <a:endParaRPr/>
          </a:p>
          <a:p>
            <a:pPr indent="-38100" lvl="0" marL="177800" rtl="0" algn="ctr">
              <a:spcBef>
                <a:spcPts val="800"/>
              </a:spcBef>
              <a:spcAft>
                <a:spcPts val="0"/>
              </a:spcAft>
              <a:buNone/>
            </a:pPr>
            <a:r>
              <a:rPr lang="en"/>
              <a:t>mental stress and health, excessive workload and digital fatigue, inability to meet and interact, ‘slowing down’ responsiveness.</a:t>
            </a:r>
            <a:endParaRPr/>
          </a:p>
          <a:p>
            <a:pPr indent="-38100" lvl="0" marL="177800" rtl="0" algn="ctr">
              <a:spcBef>
                <a:spcPts val="800"/>
              </a:spcBef>
              <a:spcAft>
                <a:spcPts val="0"/>
              </a:spcAft>
              <a:buNone/>
            </a:pPr>
            <a:r>
              <a:rPr lang="en"/>
              <a:t> desire to be ambitious and comprehensive, and make an  original and </a:t>
            </a:r>
            <a:r>
              <a:rPr lang="en"/>
              <a:t>significant</a:t>
            </a:r>
            <a:r>
              <a:rPr lang="en"/>
              <a:t> contribution through this report. </a:t>
            </a:r>
            <a:endParaRPr/>
          </a:p>
        </p:txBody>
      </p:sp>
      <p:sp>
        <p:nvSpPr>
          <p:cNvPr id="172" name="Google Shape;172;p22"/>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9"/>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Initial Teacher Education</a:t>
            </a:r>
            <a:endParaRPr/>
          </a:p>
        </p:txBody>
      </p:sp>
      <p:sp>
        <p:nvSpPr>
          <p:cNvPr id="364" name="Google Shape;364;p49"/>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285750" lvl="0" marL="457200" rtl="0" algn="just">
              <a:lnSpc>
                <a:spcPct val="115000"/>
              </a:lnSpc>
              <a:spcBef>
                <a:spcPts val="1200"/>
              </a:spcBef>
              <a:spcAft>
                <a:spcPts val="0"/>
              </a:spcAft>
              <a:buNone/>
            </a:pPr>
            <a:r>
              <a:rPr b="1" i="1" lang="en" sz="1200">
                <a:latin typeface="Arial"/>
                <a:ea typeface="Arial"/>
                <a:cs typeface="Arial"/>
                <a:sym typeface="Arial"/>
              </a:rPr>
              <a:t>Curriculum</a:t>
            </a:r>
            <a:endParaRPr b="1" i="1" sz="1200">
              <a:latin typeface="Arial"/>
              <a:ea typeface="Arial"/>
              <a:cs typeface="Arial"/>
              <a:sym typeface="Arial"/>
            </a:endParaRPr>
          </a:p>
          <a:p>
            <a:pPr indent="-298450" lvl="0" marL="457200" rtl="0" algn="just">
              <a:lnSpc>
                <a:spcPct val="115000"/>
              </a:lnSpc>
              <a:spcBef>
                <a:spcPts val="1200"/>
              </a:spcBef>
              <a:spcAft>
                <a:spcPts val="0"/>
              </a:spcAft>
              <a:buSzPts val="1100"/>
              <a:buFont typeface="Arial"/>
              <a:buChar char="●"/>
            </a:pPr>
            <a:r>
              <a:rPr lang="en" sz="1100">
                <a:latin typeface="Arial"/>
                <a:ea typeface="Arial"/>
                <a:cs typeface="Arial"/>
                <a:sym typeface="Arial"/>
              </a:rPr>
              <a:t>Curriculum of teacher education was not regulated until 2014. While universities design their own curriculum, all NCTE recognised programmes must adhere to the recommendations of NCFTE 2009. </a:t>
            </a:r>
            <a:endParaRPr sz="1100">
              <a:latin typeface="Arial"/>
              <a:ea typeface="Arial"/>
              <a:cs typeface="Arial"/>
              <a:sym typeface="Arial"/>
            </a:endParaRPr>
          </a:p>
          <a:p>
            <a:pPr indent="-304800" lvl="0" marL="457200" rtl="0" algn="just">
              <a:lnSpc>
                <a:spcPct val="115000"/>
              </a:lnSpc>
              <a:spcBef>
                <a:spcPts val="0"/>
              </a:spcBef>
              <a:spcAft>
                <a:spcPts val="0"/>
              </a:spcAft>
              <a:buSzPts val="1200"/>
              <a:buFont typeface="Arial"/>
              <a:buChar char="●"/>
            </a:pPr>
            <a:r>
              <a:rPr lang="en" sz="1100">
                <a:latin typeface="Arial"/>
                <a:ea typeface="Arial"/>
                <a:cs typeface="Arial"/>
                <a:sym typeface="Arial"/>
              </a:rPr>
              <a:t>All RCI approved programmes must follow the mandated curriculum. </a:t>
            </a:r>
            <a:endParaRPr sz="1100">
              <a:latin typeface="Arial"/>
              <a:ea typeface="Arial"/>
              <a:cs typeface="Arial"/>
              <a:sym typeface="Arial"/>
            </a:endParaRPr>
          </a:p>
          <a:p>
            <a:pPr indent="-304800" lvl="0" marL="457200" rtl="0" algn="just">
              <a:lnSpc>
                <a:spcPct val="115000"/>
              </a:lnSpc>
              <a:spcBef>
                <a:spcPts val="0"/>
              </a:spcBef>
              <a:spcAft>
                <a:spcPts val="0"/>
              </a:spcAft>
              <a:buSzPts val="1200"/>
              <a:buFont typeface="Arial"/>
              <a:buChar char="●"/>
            </a:pPr>
            <a:r>
              <a:rPr lang="en" sz="1100">
                <a:latin typeface="Arial"/>
                <a:ea typeface="Arial"/>
                <a:cs typeface="Arial"/>
                <a:sym typeface="Arial"/>
              </a:rPr>
              <a:t>NEP 2020 recommends a move towards four year integrated teacher education programme across levels </a:t>
            </a:r>
            <a:endParaRPr sz="1100">
              <a:latin typeface="Arial"/>
              <a:ea typeface="Arial"/>
              <a:cs typeface="Arial"/>
              <a:sym typeface="Arial"/>
            </a:endParaRPr>
          </a:p>
          <a:p>
            <a:pPr indent="-304800" lvl="0" marL="457200" rtl="0" algn="just">
              <a:lnSpc>
                <a:spcPct val="115000"/>
              </a:lnSpc>
              <a:spcBef>
                <a:spcPts val="0"/>
              </a:spcBef>
              <a:spcAft>
                <a:spcPts val="0"/>
              </a:spcAft>
              <a:buSzPts val="1200"/>
              <a:buFont typeface="Arial"/>
              <a:buChar char="●"/>
            </a:pPr>
            <a:r>
              <a:rPr lang="en" sz="1100">
                <a:latin typeface="Arial"/>
                <a:ea typeface="Arial"/>
                <a:cs typeface="Arial"/>
                <a:sym typeface="Arial"/>
              </a:rPr>
              <a:t>NCTE, in consultation with NCERT, is currently developing the curriculum for the proposed four year dual degree programme. Greater synergy between NCTE and RCI to design the course curriculum for preparing subject  teachers to teach children with disabilities is planned</a:t>
            </a:r>
            <a:endParaRPr sz="1100">
              <a:latin typeface="Arial"/>
              <a:ea typeface="Arial"/>
              <a:cs typeface="Arial"/>
              <a:sym typeface="Arial"/>
            </a:endParaRPr>
          </a:p>
        </p:txBody>
      </p:sp>
      <p:sp>
        <p:nvSpPr>
          <p:cNvPr id="365" name="Google Shape;365;p49"/>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0"/>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Initial Teacher Education</a:t>
            </a:r>
            <a:endParaRPr/>
          </a:p>
        </p:txBody>
      </p:sp>
      <p:sp>
        <p:nvSpPr>
          <p:cNvPr id="371" name="Google Shape;371;p50"/>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285750" lvl="0" marL="457200" rtl="0" algn="just">
              <a:lnSpc>
                <a:spcPct val="115000"/>
              </a:lnSpc>
              <a:spcBef>
                <a:spcPts val="1200"/>
              </a:spcBef>
              <a:spcAft>
                <a:spcPts val="0"/>
              </a:spcAft>
              <a:buNone/>
            </a:pPr>
            <a:r>
              <a:rPr b="1" i="1" lang="en" sz="1200">
                <a:latin typeface="Arial"/>
                <a:ea typeface="Arial"/>
                <a:cs typeface="Arial"/>
                <a:sym typeface="Arial"/>
              </a:rPr>
              <a:t>Recommendations </a:t>
            </a:r>
            <a:endParaRPr b="1" i="1" sz="1200">
              <a:latin typeface="Arial"/>
              <a:ea typeface="Arial"/>
              <a:cs typeface="Arial"/>
              <a:sym typeface="Arial"/>
            </a:endParaRPr>
          </a:p>
          <a:p>
            <a:pPr indent="-304800" lvl="0" marL="914400" rtl="0" algn="just">
              <a:lnSpc>
                <a:spcPct val="100000"/>
              </a:lnSpc>
              <a:spcBef>
                <a:spcPts val="0"/>
              </a:spcBef>
              <a:spcAft>
                <a:spcPts val="0"/>
              </a:spcAft>
              <a:buSzPts val="1200"/>
              <a:buFont typeface="Arial"/>
              <a:buChar char="●"/>
            </a:pPr>
            <a:r>
              <a:rPr lang="en" sz="1100">
                <a:latin typeface="Arial"/>
                <a:ea typeface="Arial"/>
                <a:cs typeface="Arial"/>
                <a:sym typeface="Arial"/>
              </a:rPr>
              <a:t>It is globally  recognised that along with a robust disciplinary knowledge, the knowledge base for teaching includes curriculum knowledge, pedagogic knowledge, pedagogic content knowledge and knowledge of assessment. </a:t>
            </a:r>
            <a:endParaRPr sz="1100">
              <a:latin typeface="Arial"/>
              <a:ea typeface="Arial"/>
              <a:cs typeface="Arial"/>
              <a:sym typeface="Arial"/>
            </a:endParaRPr>
          </a:p>
          <a:p>
            <a:pPr indent="-304800" lvl="0" marL="914400" rtl="0" algn="just">
              <a:lnSpc>
                <a:spcPct val="100000"/>
              </a:lnSpc>
              <a:spcBef>
                <a:spcPts val="0"/>
              </a:spcBef>
              <a:spcAft>
                <a:spcPts val="0"/>
              </a:spcAft>
              <a:buSzPts val="1200"/>
              <a:buFont typeface="Arial"/>
              <a:buChar char="●"/>
            </a:pPr>
            <a:r>
              <a:rPr lang="en" sz="1100">
                <a:latin typeface="Arial"/>
                <a:ea typeface="Arial"/>
                <a:cs typeface="Arial"/>
                <a:sym typeface="Arial"/>
              </a:rPr>
              <a:t>Teachers’ understanding of the content in the discipline must include tools used to organise, construct and validate the content and students’ conceptions in learning this content.. </a:t>
            </a:r>
            <a:endParaRPr sz="1100">
              <a:latin typeface="Arial"/>
              <a:ea typeface="Arial"/>
              <a:cs typeface="Arial"/>
              <a:sym typeface="Arial"/>
            </a:endParaRPr>
          </a:p>
          <a:p>
            <a:pPr indent="-304800" lvl="0" marL="914400" rtl="0" algn="just">
              <a:lnSpc>
                <a:spcPct val="100000"/>
              </a:lnSpc>
              <a:spcBef>
                <a:spcPts val="0"/>
              </a:spcBef>
              <a:spcAft>
                <a:spcPts val="0"/>
              </a:spcAft>
              <a:buSzPts val="1200"/>
              <a:buFont typeface="Arial"/>
              <a:buChar char="●"/>
            </a:pPr>
            <a:r>
              <a:rPr lang="en" sz="1100">
                <a:latin typeface="Arial"/>
                <a:ea typeface="Arial"/>
                <a:cs typeface="Arial"/>
                <a:sym typeface="Arial"/>
              </a:rPr>
              <a:t>Teaching is a purposive, moral and ethical activity and hence this knowledge base must include addressing the beliefs, attitudes, skills and competencies of teachers. </a:t>
            </a:r>
            <a:endParaRPr sz="1100">
              <a:latin typeface="Arial"/>
              <a:ea typeface="Arial"/>
              <a:cs typeface="Arial"/>
              <a:sym typeface="Arial"/>
            </a:endParaRPr>
          </a:p>
          <a:p>
            <a:pPr indent="-304800" lvl="0" marL="914400" rtl="0" algn="just">
              <a:lnSpc>
                <a:spcPct val="100000"/>
              </a:lnSpc>
              <a:spcBef>
                <a:spcPts val="0"/>
              </a:spcBef>
              <a:spcAft>
                <a:spcPts val="0"/>
              </a:spcAft>
              <a:buSzPts val="1200"/>
              <a:buFont typeface="Arial"/>
              <a:buChar char="●"/>
            </a:pPr>
            <a:r>
              <a:rPr lang="en" sz="1100">
                <a:latin typeface="Arial"/>
                <a:ea typeface="Arial"/>
                <a:cs typeface="Arial"/>
                <a:sym typeface="Arial"/>
              </a:rPr>
              <a:t>Contexts are crucial for teachers. While no single programme can possibly prepare teacher for the diverse contexts of schools that prevail in the country developing adaptive expertise in teachers is essential </a:t>
            </a:r>
            <a:endParaRPr sz="1100">
              <a:latin typeface="Arial"/>
              <a:ea typeface="Arial"/>
              <a:cs typeface="Arial"/>
              <a:sym typeface="Arial"/>
            </a:endParaRPr>
          </a:p>
          <a:p>
            <a:pPr indent="-304800" lvl="0" marL="914400" rtl="0" algn="just">
              <a:lnSpc>
                <a:spcPct val="100000"/>
              </a:lnSpc>
              <a:spcBef>
                <a:spcPts val="0"/>
              </a:spcBef>
              <a:spcAft>
                <a:spcPts val="0"/>
              </a:spcAft>
              <a:buSzPts val="1200"/>
              <a:buFont typeface="Arial"/>
              <a:buChar char="●"/>
            </a:pPr>
            <a:r>
              <a:rPr lang="en" sz="1100">
                <a:latin typeface="Arial"/>
                <a:ea typeface="Arial"/>
                <a:cs typeface="Arial"/>
                <a:sym typeface="Arial"/>
              </a:rPr>
              <a:t>Teacher education programmes that support formation of CoPs and practitioner research have the potential to prepare teachers who are autonomous and exercise agency</a:t>
            </a:r>
            <a:endParaRPr sz="1100">
              <a:latin typeface="Arial"/>
              <a:ea typeface="Arial"/>
              <a:cs typeface="Arial"/>
              <a:sym typeface="Arial"/>
            </a:endParaRPr>
          </a:p>
          <a:p>
            <a:pPr indent="0" lvl="0" marL="914400" rtl="0" algn="just">
              <a:lnSpc>
                <a:spcPct val="115000"/>
              </a:lnSpc>
              <a:spcBef>
                <a:spcPts val="1200"/>
              </a:spcBef>
              <a:spcAft>
                <a:spcPts val="0"/>
              </a:spcAft>
              <a:buNone/>
            </a:pPr>
            <a:r>
              <a:t/>
            </a:r>
            <a:endParaRPr sz="1100">
              <a:latin typeface="Arial"/>
              <a:ea typeface="Arial"/>
              <a:cs typeface="Arial"/>
              <a:sym typeface="Arial"/>
            </a:endParaRPr>
          </a:p>
        </p:txBody>
      </p:sp>
      <p:sp>
        <p:nvSpPr>
          <p:cNvPr id="372" name="Google Shape;372;p50"/>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51"/>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CTET Paper analysis</a:t>
            </a:r>
            <a:endParaRPr/>
          </a:p>
        </p:txBody>
      </p:sp>
      <p:sp>
        <p:nvSpPr>
          <p:cNvPr id="378" name="Google Shape;378;p51"/>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457200" rtl="0" algn="l">
              <a:lnSpc>
                <a:spcPct val="115000"/>
              </a:lnSpc>
              <a:spcBef>
                <a:spcPts val="0"/>
              </a:spcBef>
              <a:spcAft>
                <a:spcPts val="0"/>
              </a:spcAft>
              <a:buNone/>
            </a:pPr>
            <a:r>
              <a:rPr i="1" lang="en" sz="1100">
                <a:latin typeface="Arial"/>
                <a:ea typeface="Arial"/>
                <a:cs typeface="Arial"/>
                <a:sym typeface="Arial"/>
              </a:rPr>
              <a:t>Testing of teachers’ </a:t>
            </a:r>
            <a:r>
              <a:rPr i="1" lang="en" sz="1100">
                <a:latin typeface="Arial"/>
                <a:ea typeface="Arial"/>
                <a:cs typeface="Arial"/>
                <a:sym typeface="Arial"/>
              </a:rPr>
              <a:t>knowledge</a:t>
            </a:r>
            <a:r>
              <a:rPr i="1" lang="en" sz="1100">
                <a:latin typeface="Arial"/>
                <a:ea typeface="Arial"/>
                <a:cs typeface="Arial"/>
                <a:sym typeface="Arial"/>
              </a:rPr>
              <a:t> base </a:t>
            </a:r>
            <a:endParaRPr sz="1100">
              <a:latin typeface="Arial"/>
              <a:ea typeface="Arial"/>
              <a:cs typeface="Arial"/>
              <a:sym typeface="Arial"/>
            </a:endParaRPr>
          </a:p>
          <a:p>
            <a:pPr indent="0" lvl="0" marL="457200" rtl="0" algn="l">
              <a:lnSpc>
                <a:spcPct val="115000"/>
              </a:lnSpc>
              <a:spcBef>
                <a:spcPts val="0"/>
              </a:spcBef>
              <a:spcAft>
                <a:spcPts val="0"/>
              </a:spcAft>
              <a:buNone/>
            </a:pPr>
            <a:r>
              <a:rPr lang="en" sz="1100">
                <a:latin typeface="Arial"/>
                <a:ea typeface="Arial"/>
                <a:cs typeface="Arial"/>
                <a:sym typeface="Arial"/>
              </a:rPr>
              <a:t>The CTET test papers privilege content knowledge rather than professional knowledge associated with and arising out of content knowledge:   50% of questions in paper 1 (for grades 1 to 5) and 61% of paper 2 (grades 6 to 8) on CK</a:t>
            </a:r>
            <a:endParaRPr sz="1100">
              <a:latin typeface="Arial"/>
              <a:ea typeface="Arial"/>
              <a:cs typeface="Arial"/>
              <a:sym typeface="Arial"/>
            </a:endParaRPr>
          </a:p>
          <a:p>
            <a:pPr indent="0" lvl="0" marL="457200" rtl="0" algn="l">
              <a:lnSpc>
                <a:spcPct val="115000"/>
              </a:lnSpc>
              <a:spcBef>
                <a:spcPts val="0"/>
              </a:spcBef>
              <a:spcAft>
                <a:spcPts val="0"/>
              </a:spcAft>
              <a:buNone/>
            </a:pPr>
            <a:r>
              <a:rPr i="1" lang="en" sz="1100">
                <a:latin typeface="Arial"/>
                <a:ea typeface="Arial"/>
                <a:cs typeface="Arial"/>
                <a:sym typeface="Arial"/>
              </a:rPr>
              <a:t>Testing of thinking abilities</a:t>
            </a:r>
            <a:endParaRPr i="1" sz="1100">
              <a:latin typeface="Arial"/>
              <a:ea typeface="Arial"/>
              <a:cs typeface="Arial"/>
              <a:sym typeface="Arial"/>
            </a:endParaRPr>
          </a:p>
          <a:p>
            <a:pPr indent="0" lvl="0" marL="457200" rtl="0" algn="l">
              <a:lnSpc>
                <a:spcPct val="115000"/>
              </a:lnSpc>
              <a:spcBef>
                <a:spcPts val="0"/>
              </a:spcBef>
              <a:spcAft>
                <a:spcPts val="0"/>
              </a:spcAft>
              <a:buNone/>
            </a:pPr>
            <a:r>
              <a:rPr lang="en" sz="1100">
                <a:latin typeface="Arial"/>
                <a:ea typeface="Arial"/>
                <a:cs typeface="Arial"/>
                <a:sym typeface="Arial"/>
              </a:rPr>
              <a:t>Higher proportion of knowledge-level questions (~70%),  apply (14% items in paper 1 and 21% items in paper 2), and analysis (14% items in paper 1 and 12% items in paper 2).  In paper 1, 10% of the items  of the ‘evaluate’ type.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 sz="1100">
                <a:latin typeface="Arial"/>
                <a:ea typeface="Arial"/>
                <a:cs typeface="Arial"/>
                <a:sym typeface="Arial"/>
              </a:rPr>
              <a:t>Key recommendation for the design of CTET</a:t>
            </a:r>
            <a:r>
              <a:rPr lang="en" sz="1100">
                <a:latin typeface="Arial"/>
                <a:ea typeface="Arial"/>
                <a:cs typeface="Arial"/>
                <a:sym typeface="Arial"/>
              </a:rPr>
              <a:t>.</a:t>
            </a:r>
            <a:endParaRPr sz="1100">
              <a:latin typeface="Arial"/>
              <a:ea typeface="Arial"/>
              <a:cs typeface="Arial"/>
              <a:sym typeface="Arial"/>
            </a:endParaRPr>
          </a:p>
          <a:p>
            <a:pPr indent="0" lvl="0" marL="457200" rtl="0" algn="l">
              <a:lnSpc>
                <a:spcPct val="115000"/>
              </a:lnSpc>
              <a:spcBef>
                <a:spcPts val="0"/>
              </a:spcBef>
              <a:spcAft>
                <a:spcPts val="0"/>
              </a:spcAft>
              <a:buNone/>
            </a:pPr>
            <a:r>
              <a:rPr lang="en" sz="1100">
                <a:latin typeface="Arial"/>
                <a:ea typeface="Arial"/>
                <a:cs typeface="Arial"/>
                <a:sym typeface="Arial"/>
              </a:rPr>
              <a:t>The Test must be aligned to what we currently understand about knowledge base for high quality teaching.</a:t>
            </a:r>
            <a:endParaRPr sz="1100">
              <a:latin typeface="Arial"/>
              <a:ea typeface="Arial"/>
              <a:cs typeface="Arial"/>
              <a:sym typeface="Arial"/>
            </a:endParaRPr>
          </a:p>
          <a:p>
            <a:pPr indent="0" lvl="0" marL="457200" rtl="0" algn="l">
              <a:lnSpc>
                <a:spcPct val="115000"/>
              </a:lnSpc>
              <a:spcBef>
                <a:spcPts val="0"/>
              </a:spcBef>
              <a:spcAft>
                <a:spcPts val="0"/>
              </a:spcAft>
              <a:buNone/>
            </a:pPr>
            <a:r>
              <a:rPr lang="en" sz="1100">
                <a:latin typeface="Arial"/>
                <a:ea typeface="Arial"/>
                <a:cs typeface="Arial"/>
                <a:sym typeface="Arial"/>
              </a:rPr>
              <a:t>It must  include:</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 sz="1100">
                <a:latin typeface="Arial"/>
                <a:ea typeface="Arial"/>
                <a:cs typeface="Arial"/>
                <a:sym typeface="Arial"/>
              </a:rPr>
              <a:t>more dimensions of teachers’ professional knowledge capabilities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 sz="1100">
                <a:latin typeface="Arial"/>
                <a:ea typeface="Arial"/>
                <a:cs typeface="Arial"/>
                <a:sym typeface="Arial"/>
              </a:rPr>
              <a:t>include knowledge and understanding of constitutional values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 sz="1100">
                <a:latin typeface="Arial"/>
                <a:ea typeface="Arial"/>
                <a:cs typeface="Arial"/>
                <a:sym typeface="Arial"/>
              </a:rPr>
              <a:t> evaluate the practice of teachers through an  assessment of  lesson plans of teachers, as well as observation of practice.</a:t>
            </a:r>
            <a:endParaRPr sz="1100">
              <a:latin typeface="Arial"/>
              <a:ea typeface="Arial"/>
              <a:cs typeface="Arial"/>
              <a:sym typeface="Arial"/>
            </a:endParaRPr>
          </a:p>
        </p:txBody>
      </p:sp>
      <p:sp>
        <p:nvSpPr>
          <p:cNvPr id="379" name="Google Shape;379;p51"/>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2"/>
          <p:cNvSpPr txBox="1"/>
          <p:nvPr>
            <p:ph type="title"/>
          </p:nvPr>
        </p:nvSpPr>
        <p:spPr>
          <a:xfrm>
            <a:off x="623888" y="686644"/>
            <a:ext cx="7886700" cy="11982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a:t>Chapter 5</a:t>
            </a:r>
            <a:endParaRPr/>
          </a:p>
          <a:p>
            <a:pPr indent="0" lvl="0" marL="0" rtl="0" algn="l">
              <a:spcBef>
                <a:spcPts val="0"/>
              </a:spcBef>
              <a:spcAft>
                <a:spcPts val="0"/>
              </a:spcAft>
              <a:buNone/>
            </a:pPr>
            <a:r>
              <a:rPr lang="en"/>
              <a:t>Quality of Teaching</a:t>
            </a:r>
            <a:endParaRPr/>
          </a:p>
        </p:txBody>
      </p:sp>
      <p:sp>
        <p:nvSpPr>
          <p:cNvPr id="385" name="Google Shape;385;p52"/>
          <p:cNvSpPr txBox="1"/>
          <p:nvPr>
            <p:ph idx="1" type="body"/>
          </p:nvPr>
        </p:nvSpPr>
        <p:spPr>
          <a:xfrm>
            <a:off x="623888" y="1932497"/>
            <a:ext cx="7886700" cy="11253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a:t>Dominant pedagogic practices </a:t>
            </a:r>
            <a:endParaRPr/>
          </a:p>
          <a:p>
            <a:pPr indent="0" lvl="0" marL="0" rtl="0" algn="l">
              <a:spcBef>
                <a:spcPts val="800"/>
              </a:spcBef>
              <a:spcAft>
                <a:spcPts val="0"/>
              </a:spcAft>
              <a:buNone/>
            </a:pPr>
            <a:r>
              <a:rPr lang="en"/>
              <a:t>Variation in pedagogic practices</a:t>
            </a:r>
            <a:endParaRPr/>
          </a:p>
          <a:p>
            <a:pPr indent="0" lvl="0" marL="0" rtl="0" algn="l">
              <a:spcBef>
                <a:spcPts val="800"/>
              </a:spcBef>
              <a:spcAft>
                <a:spcPts val="0"/>
              </a:spcAft>
              <a:buNone/>
            </a:pPr>
            <a:r>
              <a:rPr lang="en"/>
              <a:t>Factors influencing adoption of pedagogic practices</a:t>
            </a:r>
            <a:endParaRPr/>
          </a:p>
          <a:p>
            <a:pPr indent="0" lvl="0" marL="0" rtl="0" algn="l">
              <a:spcBef>
                <a:spcPts val="800"/>
              </a:spcBef>
              <a:spcAft>
                <a:spcPts val="0"/>
              </a:spcAft>
              <a:buNone/>
            </a:pPr>
            <a:r>
              <a:rPr lang="en"/>
              <a:t>What works and why? </a:t>
            </a:r>
            <a:endParaRPr/>
          </a:p>
          <a:p>
            <a:pPr indent="0" lvl="0" marL="0" rtl="0" algn="l">
              <a:spcBef>
                <a:spcPts val="800"/>
              </a:spcBef>
              <a:spcAft>
                <a:spcPts val="0"/>
              </a:spcAft>
              <a:buNone/>
            </a:pPr>
            <a:r>
              <a:t/>
            </a:r>
            <a:endParaRPr/>
          </a:p>
        </p:txBody>
      </p:sp>
      <p:sp>
        <p:nvSpPr>
          <p:cNvPr id="386" name="Google Shape;386;p52"/>
          <p:cNvSpPr txBox="1"/>
          <p:nvPr>
            <p:ph idx="12" type="sldNum"/>
          </p:nvPr>
        </p:nvSpPr>
        <p:spPr>
          <a:xfrm>
            <a:off x="6453188" y="4533450"/>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3"/>
          <p:cNvSpPr txBox="1"/>
          <p:nvPr>
            <p:ph type="title"/>
          </p:nvPr>
        </p:nvSpPr>
        <p:spPr>
          <a:xfrm>
            <a:off x="629841" y="273844"/>
            <a:ext cx="7886700" cy="9942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Dominant pedagogic practices </a:t>
            </a:r>
            <a:endParaRPr/>
          </a:p>
        </p:txBody>
      </p:sp>
      <p:sp>
        <p:nvSpPr>
          <p:cNvPr id="392" name="Google Shape;392;p53"/>
          <p:cNvSpPr txBox="1"/>
          <p:nvPr>
            <p:ph idx="1" type="body"/>
          </p:nvPr>
        </p:nvSpPr>
        <p:spPr>
          <a:xfrm>
            <a:off x="629841" y="956072"/>
            <a:ext cx="3868200" cy="6180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Textbook/Teacher-centric pedagogy</a:t>
            </a:r>
            <a:endParaRPr/>
          </a:p>
        </p:txBody>
      </p:sp>
      <p:sp>
        <p:nvSpPr>
          <p:cNvPr id="393" name="Google Shape;393;p53"/>
          <p:cNvSpPr txBox="1"/>
          <p:nvPr>
            <p:ph idx="2" type="body"/>
          </p:nvPr>
        </p:nvSpPr>
        <p:spPr>
          <a:xfrm>
            <a:off x="629841" y="1650206"/>
            <a:ext cx="3868200" cy="27633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lang="en"/>
              <a:t>Authority of knowledge from textbook/teacher</a:t>
            </a:r>
            <a:endParaRPr/>
          </a:p>
          <a:p>
            <a:pPr indent="-323850" lvl="0" marL="457200" rtl="0" algn="l">
              <a:spcBef>
                <a:spcPts val="0"/>
              </a:spcBef>
              <a:spcAft>
                <a:spcPts val="0"/>
              </a:spcAft>
              <a:buSzPts val="1500"/>
              <a:buChar char="•"/>
            </a:pPr>
            <a:r>
              <a:rPr lang="en"/>
              <a:t>Transmission based pedagogy</a:t>
            </a:r>
            <a:endParaRPr/>
          </a:p>
          <a:p>
            <a:pPr indent="-323850" lvl="0" marL="457200" rtl="0" algn="l">
              <a:spcBef>
                <a:spcPts val="0"/>
              </a:spcBef>
              <a:spcAft>
                <a:spcPts val="0"/>
              </a:spcAft>
              <a:buSzPts val="1500"/>
              <a:buChar char="•"/>
            </a:pPr>
            <a:r>
              <a:rPr lang="en"/>
              <a:t>Limited use of TLMs</a:t>
            </a:r>
            <a:endParaRPr/>
          </a:p>
          <a:p>
            <a:pPr indent="-323850" lvl="0" marL="457200" rtl="0" algn="l">
              <a:spcBef>
                <a:spcPts val="0"/>
              </a:spcBef>
              <a:spcAft>
                <a:spcPts val="0"/>
              </a:spcAft>
              <a:buSzPts val="1500"/>
              <a:buChar char="•"/>
            </a:pPr>
            <a:r>
              <a:rPr lang="en"/>
              <a:t>Textbook based tasks </a:t>
            </a:r>
            <a:r>
              <a:rPr lang="en"/>
              <a:t>focusing</a:t>
            </a:r>
            <a:r>
              <a:rPr lang="en"/>
              <a:t> on memorisation</a:t>
            </a:r>
            <a:endParaRPr/>
          </a:p>
          <a:p>
            <a:pPr indent="-323850" lvl="0" marL="457200" rtl="0" algn="l">
              <a:spcBef>
                <a:spcPts val="0"/>
              </a:spcBef>
              <a:spcAft>
                <a:spcPts val="0"/>
              </a:spcAft>
              <a:buSzPts val="1500"/>
              <a:buChar char="•"/>
            </a:pPr>
            <a:r>
              <a:rPr lang="en"/>
              <a:t>Individual work</a:t>
            </a:r>
            <a:endParaRPr/>
          </a:p>
          <a:p>
            <a:pPr indent="-323850" lvl="0" marL="457200" rtl="0" algn="l">
              <a:spcBef>
                <a:spcPts val="0"/>
              </a:spcBef>
              <a:spcAft>
                <a:spcPts val="0"/>
              </a:spcAft>
              <a:buSzPts val="1500"/>
              <a:buChar char="•"/>
            </a:pPr>
            <a:r>
              <a:rPr lang="en"/>
              <a:t>Monolingual approaches </a:t>
            </a:r>
            <a:endParaRPr/>
          </a:p>
          <a:p>
            <a:pPr indent="-323850" lvl="0" marL="457200" rtl="0" algn="l">
              <a:spcBef>
                <a:spcPts val="0"/>
              </a:spcBef>
              <a:spcAft>
                <a:spcPts val="0"/>
              </a:spcAft>
              <a:buSzPts val="1500"/>
              <a:buChar char="•"/>
            </a:pPr>
            <a:r>
              <a:rPr lang="en"/>
              <a:t>Assessment of achievement and remedial instruction</a:t>
            </a:r>
            <a:endParaRPr/>
          </a:p>
          <a:p>
            <a:pPr indent="-323850" lvl="0" marL="457200" rtl="0" algn="l">
              <a:spcBef>
                <a:spcPts val="0"/>
              </a:spcBef>
              <a:spcAft>
                <a:spcPts val="0"/>
              </a:spcAft>
              <a:buSzPts val="1500"/>
              <a:buChar char="•"/>
            </a:pPr>
            <a:r>
              <a:rPr lang="en"/>
              <a:t>Strict discipline</a:t>
            </a:r>
            <a:endParaRPr/>
          </a:p>
          <a:p>
            <a:pPr indent="-323850" lvl="0" marL="457200" rtl="0" algn="l">
              <a:spcBef>
                <a:spcPts val="0"/>
              </a:spcBef>
              <a:spcAft>
                <a:spcPts val="0"/>
              </a:spcAft>
              <a:buSzPts val="1500"/>
              <a:buChar char="•"/>
            </a:pPr>
            <a:r>
              <a:rPr lang="en"/>
              <a:t>Repeated practice for remediation</a:t>
            </a:r>
            <a:endParaRPr/>
          </a:p>
          <a:p>
            <a:pPr indent="-323850" lvl="0" marL="457200" rtl="0" algn="l">
              <a:spcBef>
                <a:spcPts val="0"/>
              </a:spcBef>
              <a:spcAft>
                <a:spcPts val="0"/>
              </a:spcAft>
              <a:buSzPts val="1500"/>
              <a:buChar char="•"/>
            </a:pPr>
            <a:r>
              <a:rPr lang="en"/>
              <a:t>ICT use for transmission</a:t>
            </a:r>
            <a:endParaRPr/>
          </a:p>
        </p:txBody>
      </p:sp>
      <p:sp>
        <p:nvSpPr>
          <p:cNvPr id="394" name="Google Shape;394;p53"/>
          <p:cNvSpPr txBox="1"/>
          <p:nvPr>
            <p:ph idx="3" type="body"/>
          </p:nvPr>
        </p:nvSpPr>
        <p:spPr>
          <a:xfrm>
            <a:off x="4629150" y="1032272"/>
            <a:ext cx="3887400" cy="618000"/>
          </a:xfrm>
          <a:prstGeom prst="rect">
            <a:avLst/>
          </a:prstGeom>
        </p:spPr>
        <p:txBody>
          <a:bodyPr anchorCtr="0" anchor="b" bIns="68575" lIns="68575" spcFirstLastPara="1" rIns="68575" wrap="square" tIns="68575">
            <a:noAutofit/>
          </a:bodyPr>
          <a:lstStyle/>
          <a:p>
            <a:pPr indent="0" lvl="0" marL="0" rtl="0" algn="l">
              <a:spcBef>
                <a:spcPts val="800"/>
              </a:spcBef>
              <a:spcAft>
                <a:spcPts val="0"/>
              </a:spcAft>
              <a:buNone/>
            </a:pPr>
            <a:r>
              <a:rPr lang="en"/>
              <a:t>Student-centric pedagogy</a:t>
            </a:r>
            <a:endParaRPr/>
          </a:p>
        </p:txBody>
      </p:sp>
      <p:sp>
        <p:nvSpPr>
          <p:cNvPr id="395" name="Google Shape;395;p53"/>
          <p:cNvSpPr txBox="1"/>
          <p:nvPr>
            <p:ph idx="4" type="body"/>
          </p:nvPr>
        </p:nvSpPr>
        <p:spPr>
          <a:xfrm>
            <a:off x="4629150" y="1650206"/>
            <a:ext cx="3887400" cy="27633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lang="en"/>
              <a:t>Valuing student expressions and inclusion of local knowledge</a:t>
            </a:r>
            <a:endParaRPr/>
          </a:p>
          <a:p>
            <a:pPr indent="-323850" lvl="0" marL="457200" rtl="0" algn="l">
              <a:spcBef>
                <a:spcPts val="0"/>
              </a:spcBef>
              <a:spcAft>
                <a:spcPts val="0"/>
              </a:spcAft>
              <a:buSzPts val="1500"/>
              <a:buChar char="•"/>
            </a:pPr>
            <a:r>
              <a:rPr lang="en"/>
              <a:t>Student explore TLMs and express ideas </a:t>
            </a:r>
            <a:endParaRPr/>
          </a:p>
          <a:p>
            <a:pPr indent="-323850" lvl="0" marL="457200" rtl="0" algn="l">
              <a:spcBef>
                <a:spcPts val="0"/>
              </a:spcBef>
              <a:spcAft>
                <a:spcPts val="0"/>
              </a:spcAft>
              <a:buSzPts val="1500"/>
              <a:buChar char="•"/>
            </a:pPr>
            <a:r>
              <a:rPr lang="en"/>
              <a:t>Inclusion of open ended/ problem solving tasks </a:t>
            </a:r>
            <a:endParaRPr/>
          </a:p>
          <a:p>
            <a:pPr indent="-323850" lvl="0" marL="457200" rtl="0" algn="l">
              <a:spcBef>
                <a:spcPts val="0"/>
              </a:spcBef>
              <a:spcAft>
                <a:spcPts val="0"/>
              </a:spcAft>
              <a:buSzPts val="1500"/>
              <a:buChar char="•"/>
            </a:pPr>
            <a:r>
              <a:rPr lang="en"/>
              <a:t>Group work</a:t>
            </a:r>
            <a:endParaRPr/>
          </a:p>
          <a:p>
            <a:pPr indent="-323850" lvl="0" marL="457200" rtl="0" algn="l">
              <a:spcBef>
                <a:spcPts val="0"/>
              </a:spcBef>
              <a:spcAft>
                <a:spcPts val="0"/>
              </a:spcAft>
              <a:buSzPts val="1500"/>
              <a:buChar char="•"/>
            </a:pPr>
            <a:r>
              <a:rPr lang="en"/>
              <a:t>Multilingual and translingual approaches</a:t>
            </a:r>
            <a:endParaRPr/>
          </a:p>
          <a:p>
            <a:pPr indent="-323850" lvl="0" marL="457200" rtl="0" algn="l">
              <a:spcBef>
                <a:spcPts val="0"/>
              </a:spcBef>
              <a:spcAft>
                <a:spcPts val="0"/>
              </a:spcAft>
              <a:buSzPts val="1500"/>
              <a:buChar char="•"/>
            </a:pPr>
            <a:r>
              <a:rPr lang="en"/>
              <a:t>Assessment for learning </a:t>
            </a:r>
            <a:endParaRPr/>
          </a:p>
          <a:p>
            <a:pPr indent="-323850" lvl="0" marL="457200" rtl="0" algn="l">
              <a:spcBef>
                <a:spcPts val="0"/>
              </a:spcBef>
              <a:spcAft>
                <a:spcPts val="0"/>
              </a:spcAft>
              <a:buSzPts val="1500"/>
              <a:buChar char="•"/>
            </a:pPr>
            <a:r>
              <a:rPr lang="en"/>
              <a:t>Establishing discipline democratically</a:t>
            </a:r>
            <a:endParaRPr/>
          </a:p>
          <a:p>
            <a:pPr indent="-323850" lvl="0" marL="457200" rtl="0" algn="l">
              <a:spcBef>
                <a:spcPts val="0"/>
              </a:spcBef>
              <a:spcAft>
                <a:spcPts val="0"/>
              </a:spcAft>
              <a:buSzPts val="1500"/>
              <a:buChar char="•"/>
            </a:pPr>
            <a:r>
              <a:rPr lang="en"/>
              <a:t>Inclusive pedagogic practices </a:t>
            </a:r>
            <a:endParaRPr/>
          </a:p>
          <a:p>
            <a:pPr indent="-323850" lvl="0" marL="457200" rtl="0" algn="l">
              <a:spcBef>
                <a:spcPts val="0"/>
              </a:spcBef>
              <a:spcAft>
                <a:spcPts val="0"/>
              </a:spcAft>
              <a:buSzPts val="1500"/>
              <a:buChar char="•"/>
            </a:pPr>
            <a:r>
              <a:rPr lang="en"/>
              <a:t>ICT for exploration and knowledge construction</a:t>
            </a:r>
            <a:endParaRPr/>
          </a:p>
        </p:txBody>
      </p:sp>
      <p:sp>
        <p:nvSpPr>
          <p:cNvPr id="396" name="Google Shape;396;p53"/>
          <p:cNvSpPr txBox="1"/>
          <p:nvPr>
            <p:ph idx="12" type="sldNum"/>
          </p:nvPr>
        </p:nvSpPr>
        <p:spPr>
          <a:xfrm>
            <a:off x="6337406" y="4573622"/>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4"/>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Pedagogical variations </a:t>
            </a:r>
            <a:endParaRPr/>
          </a:p>
        </p:txBody>
      </p:sp>
      <p:sp>
        <p:nvSpPr>
          <p:cNvPr id="402" name="Google Shape;402;p54"/>
          <p:cNvSpPr txBox="1"/>
          <p:nvPr>
            <p:ph idx="1" type="body"/>
          </p:nvPr>
        </p:nvSpPr>
        <p:spPr>
          <a:xfrm>
            <a:off x="482275" y="830089"/>
            <a:ext cx="8032800" cy="36861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lang="en"/>
              <a:t>Integration of approaches- ‘Eclectic pedagogy’ instead of clear dichotomies in pedagogic approaches </a:t>
            </a:r>
            <a:endParaRPr/>
          </a:p>
          <a:p>
            <a:pPr indent="-323850" lvl="0" marL="457200" rtl="0" algn="l">
              <a:spcBef>
                <a:spcPts val="0"/>
              </a:spcBef>
              <a:spcAft>
                <a:spcPts val="0"/>
              </a:spcAft>
              <a:buSzPts val="1500"/>
              <a:buChar char="●"/>
            </a:pPr>
            <a:r>
              <a:rPr lang="en"/>
              <a:t>Variation in pedagogies in relation to subject specific approaches</a:t>
            </a:r>
            <a:endParaRPr/>
          </a:p>
          <a:p>
            <a:pPr indent="-323850" lvl="1" marL="914400" rtl="0" algn="l">
              <a:spcBef>
                <a:spcPts val="0"/>
              </a:spcBef>
              <a:spcAft>
                <a:spcPts val="0"/>
              </a:spcAft>
              <a:buSzPts val="1500"/>
              <a:buChar char="○"/>
            </a:pPr>
            <a:r>
              <a:rPr lang="en"/>
              <a:t>Literacy practices indicate monolingual mindset of teachers, lack of resources for teaching in mother tongue but also indicate informal codeswitching between languages for explanations.</a:t>
            </a:r>
            <a:endParaRPr/>
          </a:p>
          <a:p>
            <a:pPr indent="-323850" lvl="1" marL="914400" rtl="0" algn="l">
              <a:spcBef>
                <a:spcPts val="0"/>
              </a:spcBef>
              <a:spcAft>
                <a:spcPts val="0"/>
              </a:spcAft>
              <a:buSzPts val="1500"/>
              <a:buChar char="○"/>
            </a:pPr>
            <a:r>
              <a:rPr lang="en"/>
              <a:t>Mathematics teaching have focused on calculation, memorisation of formulas and repeated practice of similar problems. Even after curriculum reform teachers’ rue that extra practice questions are not there.</a:t>
            </a:r>
            <a:endParaRPr/>
          </a:p>
          <a:p>
            <a:pPr indent="-323850" lvl="0" marL="457200" rtl="0" algn="l">
              <a:spcBef>
                <a:spcPts val="0"/>
              </a:spcBef>
              <a:spcAft>
                <a:spcPts val="0"/>
              </a:spcAft>
              <a:buSzPts val="1500"/>
              <a:buChar char="●"/>
            </a:pPr>
            <a:r>
              <a:rPr lang="en"/>
              <a:t>Discriminatory pedagogies with respect to caste, class, gender may exist irrespective of teacher-centric/student centric pedagogies and depend heavily on teachers’ beliefs</a:t>
            </a:r>
            <a:endParaRPr/>
          </a:p>
          <a:p>
            <a:pPr indent="-323850" lvl="0" marL="457200" rtl="0" algn="l">
              <a:spcBef>
                <a:spcPts val="0"/>
              </a:spcBef>
              <a:spcAft>
                <a:spcPts val="0"/>
              </a:spcAft>
              <a:buSzPts val="1500"/>
              <a:buChar char="●"/>
            </a:pPr>
            <a:r>
              <a:rPr lang="en"/>
              <a:t>Inclusive pedagogies adopted rely on recitation, recall and copying text in absence of </a:t>
            </a:r>
            <a:r>
              <a:rPr lang="en"/>
              <a:t>professional</a:t>
            </a:r>
            <a:r>
              <a:rPr lang="en"/>
              <a:t> inputs for developing adaptive expertise, confused directives, lack of adaptive technologies, low expectations of students’ abilities </a:t>
            </a:r>
            <a:endParaRPr/>
          </a:p>
          <a:p>
            <a:pPr indent="-323850" lvl="0" marL="457200" rtl="0" algn="l">
              <a:spcBef>
                <a:spcPts val="0"/>
              </a:spcBef>
              <a:spcAft>
                <a:spcPts val="0"/>
              </a:spcAft>
              <a:buSzPts val="1500"/>
              <a:buChar char="●"/>
            </a:pPr>
            <a:r>
              <a:rPr lang="en"/>
              <a:t>Pedagogical variation with respect to public and private school indicated existence of regressive pedagogical regimes in low-income catering private schools as well as progressive pedagogical innovation by individual teachers in </a:t>
            </a:r>
            <a:r>
              <a:rPr lang="en"/>
              <a:t>government</a:t>
            </a:r>
            <a:r>
              <a:rPr lang="en"/>
              <a:t> schools</a:t>
            </a:r>
            <a:endParaRPr/>
          </a:p>
          <a:p>
            <a:pPr indent="-323850" lvl="0" marL="457200" rtl="0" algn="l">
              <a:spcBef>
                <a:spcPts val="0"/>
              </a:spcBef>
              <a:spcAft>
                <a:spcPts val="0"/>
              </a:spcAft>
              <a:buSzPts val="1500"/>
              <a:buChar char="●"/>
            </a:pPr>
            <a:r>
              <a:rPr lang="en"/>
              <a:t>Gaps in understanding of pedagogic approaches for multigrade schools in teacher education and lack of support and infrastructure though government interventions exist </a:t>
            </a:r>
            <a:endParaRPr/>
          </a:p>
          <a:p>
            <a:pPr indent="0" lvl="0" marL="0" rtl="0" algn="l">
              <a:spcBef>
                <a:spcPts val="800"/>
              </a:spcBef>
              <a:spcAft>
                <a:spcPts val="0"/>
              </a:spcAft>
              <a:buNone/>
            </a:pPr>
            <a:r>
              <a:t/>
            </a:r>
            <a:endParaRPr/>
          </a:p>
        </p:txBody>
      </p:sp>
      <p:sp>
        <p:nvSpPr>
          <p:cNvPr id="403" name="Google Shape;403;p54"/>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55"/>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Why </a:t>
            </a:r>
            <a:r>
              <a:rPr lang="en"/>
              <a:t>dominant</a:t>
            </a:r>
            <a:r>
              <a:rPr lang="en"/>
              <a:t> pedagogic practices?</a:t>
            </a:r>
            <a:endParaRPr/>
          </a:p>
        </p:txBody>
      </p:sp>
      <p:sp>
        <p:nvSpPr>
          <p:cNvPr id="409" name="Google Shape;409;p55"/>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lang="en"/>
              <a:t>Role of teachers’ personal beliefs about learning, pedagogy, nature of discipline, learners’ ability, teachers’ role and their self efficacy- Negative beliefs lead to impediments in learning while positive beliefs support students in boosting learning outcomes - Beliefs influenced by cultural norms and values - Reflection on beliefs and supporting teachers’ agency in pedagogical decisions as crucial </a:t>
            </a:r>
            <a:endParaRPr/>
          </a:p>
          <a:p>
            <a:pPr indent="-323850" lvl="0" marL="457200" rtl="0" algn="l">
              <a:spcBef>
                <a:spcPts val="0"/>
              </a:spcBef>
              <a:spcAft>
                <a:spcPts val="0"/>
              </a:spcAft>
              <a:buSzPts val="1500"/>
              <a:buChar char="●"/>
            </a:pPr>
            <a:r>
              <a:rPr lang="en"/>
              <a:t>Role of pedagogical content knowledge (PCK) in understanding </a:t>
            </a:r>
            <a:r>
              <a:rPr lang="en"/>
              <a:t>students</a:t>
            </a:r>
            <a:r>
              <a:rPr lang="en"/>
              <a:t>’ thinking behind the conceptions and selecting and using resources- Not focused in teacher education and CPD to large extent </a:t>
            </a:r>
            <a:endParaRPr/>
          </a:p>
          <a:p>
            <a:pPr indent="-323850" lvl="0" marL="457200" rtl="0" algn="l">
              <a:spcBef>
                <a:spcPts val="0"/>
              </a:spcBef>
              <a:spcAft>
                <a:spcPts val="0"/>
              </a:spcAft>
              <a:buSzPts val="1500"/>
              <a:buChar char="●"/>
            </a:pPr>
            <a:r>
              <a:rPr lang="en"/>
              <a:t>Interventions circumventing teachers’ agency are difficult to sustain as superficial changes to pedagogy fail to achieve outcomes</a:t>
            </a:r>
            <a:endParaRPr/>
          </a:p>
          <a:p>
            <a:pPr indent="-323850" lvl="0" marL="457200" rtl="0" algn="l">
              <a:spcBef>
                <a:spcPts val="0"/>
              </a:spcBef>
              <a:spcAft>
                <a:spcPts val="0"/>
              </a:spcAft>
              <a:buSzPts val="1500"/>
              <a:buChar char="●"/>
            </a:pPr>
            <a:r>
              <a:rPr lang="en"/>
              <a:t>Though the rubrics for evaluation of quality of teaching have evolved and integrated the socio-constructivist perspective for teacher learning and connections between teacher, school and society, there are limited opportunities for teaching observations and feedback from CRC/ BRC/ Principals/ Headmasters- Peer observation and feedback not an institutionalised norm</a:t>
            </a:r>
            <a:endParaRPr/>
          </a:p>
          <a:p>
            <a:pPr indent="-323850" lvl="0" marL="457200" rtl="0" algn="l">
              <a:spcBef>
                <a:spcPts val="0"/>
              </a:spcBef>
              <a:spcAft>
                <a:spcPts val="0"/>
              </a:spcAft>
              <a:buSzPts val="1500"/>
              <a:buChar char="●"/>
            </a:pPr>
            <a:r>
              <a:rPr lang="en"/>
              <a:t>BRC/CRC mired in  data collection, need professional development opportunities for academic and pedagogic leadership as well as use of ICT resources </a:t>
            </a:r>
            <a:endParaRPr/>
          </a:p>
          <a:p>
            <a:pPr indent="0" lvl="0" marL="0" rtl="0" algn="l">
              <a:spcBef>
                <a:spcPts val="800"/>
              </a:spcBef>
              <a:spcAft>
                <a:spcPts val="0"/>
              </a:spcAft>
              <a:buNone/>
            </a:pPr>
            <a:r>
              <a:t/>
            </a:r>
            <a:endParaRPr/>
          </a:p>
          <a:p>
            <a:pPr indent="0" lvl="0" marL="91440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410" name="Google Shape;410;p55"/>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6"/>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Ch-5 Recommendations </a:t>
            </a:r>
            <a:endParaRPr/>
          </a:p>
        </p:txBody>
      </p:sp>
      <p:sp>
        <p:nvSpPr>
          <p:cNvPr id="416" name="Google Shape;416;p56"/>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lang="en"/>
              <a:t>Lessons learnt from </a:t>
            </a:r>
            <a:r>
              <a:rPr lang="en"/>
              <a:t>Interventions that have worked to support inclusive and innovative pedagogies </a:t>
            </a:r>
            <a:endParaRPr/>
          </a:p>
          <a:p>
            <a:pPr indent="-323850" lvl="1" marL="914400" rtl="0" algn="l">
              <a:spcBef>
                <a:spcPts val="0"/>
              </a:spcBef>
              <a:spcAft>
                <a:spcPts val="0"/>
              </a:spcAft>
              <a:buSzPts val="1500"/>
              <a:buChar char="○"/>
            </a:pPr>
            <a:r>
              <a:rPr lang="en"/>
              <a:t>Scaled packages including curriculum materials, resources and continuous professional development focusing on beliefs, knowledge and pedagogy - may involve blended learning</a:t>
            </a:r>
            <a:endParaRPr/>
          </a:p>
          <a:p>
            <a:pPr indent="-323850" lvl="1" marL="914400" rtl="0" algn="l">
              <a:spcBef>
                <a:spcPts val="0"/>
              </a:spcBef>
              <a:spcAft>
                <a:spcPts val="0"/>
              </a:spcAft>
              <a:buSzPts val="1500"/>
              <a:buChar char="○"/>
            </a:pPr>
            <a:r>
              <a:rPr lang="en"/>
              <a:t>Socially responsive/inclusive/ critical pedagogies need continuous professional development- those existing in vivo needs to be recognised, appreciated and disseminated to larger audiences to build inclusive culture</a:t>
            </a:r>
            <a:endParaRPr/>
          </a:p>
          <a:p>
            <a:pPr indent="-323850" lvl="1" marL="914400" rtl="0" algn="l">
              <a:spcBef>
                <a:spcPts val="0"/>
              </a:spcBef>
              <a:spcAft>
                <a:spcPts val="0"/>
              </a:spcAft>
              <a:buSzPts val="1500"/>
              <a:buChar char="○"/>
            </a:pPr>
            <a:r>
              <a:rPr lang="en"/>
              <a:t>Contextualised pedagogic practices / PCK-backed pedagogies have worked in quasi-experimental designs but still needs to exhibit scale </a:t>
            </a:r>
            <a:endParaRPr/>
          </a:p>
          <a:p>
            <a:pPr indent="-323850" lvl="1" marL="914400" rtl="0" algn="l">
              <a:spcBef>
                <a:spcPts val="0"/>
              </a:spcBef>
              <a:spcAft>
                <a:spcPts val="0"/>
              </a:spcAft>
              <a:buSzPts val="1500"/>
              <a:buChar char="○"/>
            </a:pPr>
            <a:r>
              <a:rPr lang="en"/>
              <a:t>Collaborative and Participatory TPD design with teachers in designer role provide social conditions for teachers to learn from each other and experts</a:t>
            </a:r>
            <a:endParaRPr/>
          </a:p>
          <a:p>
            <a:pPr indent="-323850" lvl="0" marL="457200" rtl="0" algn="l">
              <a:spcBef>
                <a:spcPts val="0"/>
              </a:spcBef>
              <a:spcAft>
                <a:spcPts val="0"/>
              </a:spcAft>
              <a:buSzPts val="1500"/>
              <a:buChar char="●"/>
            </a:pPr>
            <a:r>
              <a:rPr lang="en"/>
              <a:t>Recent innovations using ICT for TPD need to consider the factors supporting the dominant pedagogies and ways to address them</a:t>
            </a:r>
            <a:endParaRPr/>
          </a:p>
          <a:p>
            <a:pPr indent="-323850" lvl="0" marL="457200" rtl="0" algn="l">
              <a:spcBef>
                <a:spcPts val="0"/>
              </a:spcBef>
              <a:spcAft>
                <a:spcPts val="0"/>
              </a:spcAft>
              <a:buSzPts val="1500"/>
              <a:buChar char="●"/>
            </a:pPr>
            <a:r>
              <a:rPr lang="en"/>
              <a:t>Need to enhance teachers’ position as agents of social change and reflexive professionals with adequate institutional support </a:t>
            </a:r>
            <a:endParaRPr/>
          </a:p>
          <a:p>
            <a:pPr indent="-323850" lvl="0" marL="457200" rtl="0" algn="l">
              <a:spcBef>
                <a:spcPts val="0"/>
              </a:spcBef>
              <a:spcAft>
                <a:spcPts val="0"/>
              </a:spcAft>
              <a:buSzPts val="1500"/>
              <a:buChar char="●"/>
            </a:pPr>
            <a:r>
              <a:rPr lang="en"/>
              <a:t>Role played by ‘</a:t>
            </a:r>
            <a:r>
              <a:rPr i="1" lang="en"/>
              <a:t>Voluntary Teachers Forums</a:t>
            </a:r>
            <a:r>
              <a:rPr lang="en"/>
              <a:t>’ and ‘</a:t>
            </a:r>
            <a:r>
              <a:rPr i="1" lang="en"/>
              <a:t>Communities of Practices</a:t>
            </a:r>
            <a:r>
              <a:rPr lang="en"/>
              <a:t>’ in supporting and sustaining teachers’ agency and pedagogic change </a:t>
            </a:r>
            <a:endParaRPr/>
          </a:p>
          <a:p>
            <a:pPr indent="0" lvl="0" marL="457200" rtl="0" algn="l">
              <a:spcBef>
                <a:spcPts val="800"/>
              </a:spcBef>
              <a:spcAft>
                <a:spcPts val="0"/>
              </a:spcAft>
              <a:buNone/>
            </a:pPr>
            <a:r>
              <a:t/>
            </a:r>
            <a:endParaRPr/>
          </a:p>
          <a:p>
            <a:pPr indent="0" lvl="0" marL="0" rtl="0" algn="l">
              <a:spcBef>
                <a:spcPts val="800"/>
              </a:spcBef>
              <a:spcAft>
                <a:spcPts val="0"/>
              </a:spcAft>
              <a:buNone/>
            </a:pPr>
            <a:r>
              <a:t/>
            </a:r>
            <a:endParaRPr/>
          </a:p>
        </p:txBody>
      </p:sp>
      <p:sp>
        <p:nvSpPr>
          <p:cNvPr id="417" name="Google Shape;417;p56"/>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7"/>
          <p:cNvSpPr txBox="1"/>
          <p:nvPr>
            <p:ph type="title"/>
          </p:nvPr>
        </p:nvSpPr>
        <p:spPr>
          <a:xfrm>
            <a:off x="623888" y="686644"/>
            <a:ext cx="7886700" cy="11982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a:t>Chapter 6</a:t>
            </a:r>
            <a:endParaRPr/>
          </a:p>
        </p:txBody>
      </p:sp>
      <p:sp>
        <p:nvSpPr>
          <p:cNvPr id="423" name="Google Shape;423;p57"/>
          <p:cNvSpPr txBox="1"/>
          <p:nvPr>
            <p:ph idx="1" type="body"/>
          </p:nvPr>
        </p:nvSpPr>
        <p:spPr>
          <a:xfrm>
            <a:off x="623888" y="1932497"/>
            <a:ext cx="7886700" cy="11253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sz="2100">
                <a:solidFill>
                  <a:srgbClr val="1B786E"/>
                </a:solidFill>
              </a:rPr>
              <a:t>Teachers and Teaching during the Covid-19 Pandemic</a:t>
            </a:r>
            <a:endParaRPr sz="2100">
              <a:solidFill>
                <a:srgbClr val="1B786E"/>
              </a:solidFill>
            </a:endParaRPr>
          </a:p>
        </p:txBody>
      </p:sp>
      <p:sp>
        <p:nvSpPr>
          <p:cNvPr id="424" name="Google Shape;424;p57"/>
          <p:cNvSpPr txBox="1"/>
          <p:nvPr/>
        </p:nvSpPr>
        <p:spPr>
          <a:xfrm>
            <a:off x="799025" y="2699675"/>
            <a:ext cx="6862200" cy="949200"/>
          </a:xfrm>
          <a:prstGeom prst="rect">
            <a:avLst/>
          </a:prstGeom>
          <a:noFill/>
          <a:ln>
            <a:noFill/>
          </a:ln>
        </p:spPr>
        <p:txBody>
          <a:bodyPr anchorCtr="0" anchor="t" bIns="91425" lIns="91425" spcFirstLastPara="1" rIns="91425" wrap="square" tIns="91425">
            <a:spAutoFit/>
          </a:bodyPr>
          <a:lstStyle/>
          <a:p>
            <a:pPr indent="0" lvl="0" marL="0" rtl="0" algn="l">
              <a:spcBef>
                <a:spcPts val="400"/>
              </a:spcBef>
              <a:spcAft>
                <a:spcPts val="0"/>
              </a:spcAft>
              <a:buNone/>
            </a:pPr>
            <a:r>
              <a:rPr b="1" lang="en" sz="1100">
                <a:solidFill>
                  <a:schemeClr val="dk1"/>
                </a:solidFill>
                <a:uFill>
                  <a:noFill/>
                </a:uFill>
                <a:hlinkClick r:id="rId3">
                  <a:extLst>
                    <a:ext uri="{A12FA001-AC4F-418D-AE19-62706E023703}">
                      <ahyp:hlinkClr val="tx"/>
                    </a:ext>
                  </a:extLst>
                </a:hlinkClick>
              </a:rPr>
              <a:t>Part 1: Teachers knowledge and use of ICT</a:t>
            </a:r>
            <a:r>
              <a:rPr b="1" lang="en" sz="1100">
                <a:solidFill>
                  <a:schemeClr val="dk1"/>
                </a:solidFill>
              </a:rPr>
              <a:t>	</a:t>
            </a:r>
            <a:endParaRPr b="1" sz="1100">
              <a:solidFill>
                <a:schemeClr val="dk1"/>
              </a:solidFill>
            </a:endParaRPr>
          </a:p>
          <a:p>
            <a:pPr indent="0" lvl="0" marL="0" rtl="0" algn="l">
              <a:spcBef>
                <a:spcPts val="1000"/>
              </a:spcBef>
              <a:spcAft>
                <a:spcPts val="0"/>
              </a:spcAft>
              <a:buNone/>
            </a:pPr>
            <a:r>
              <a:rPr b="1" lang="en" sz="1100">
                <a:solidFill>
                  <a:schemeClr val="dk1"/>
                </a:solidFill>
                <a:uFill>
                  <a:noFill/>
                </a:uFill>
                <a:hlinkClick r:id="rId4">
                  <a:extLst>
                    <a:ext uri="{A12FA001-AC4F-418D-AE19-62706E023703}">
                      <ahyp:hlinkClr val="tx"/>
                    </a:ext>
                  </a:extLst>
                </a:hlinkClick>
              </a:rPr>
              <a:t>Part 2:  The pandemic’s impact on teachers and teaching</a:t>
            </a:r>
            <a:r>
              <a:rPr b="1" lang="en" sz="1100">
                <a:solidFill>
                  <a:schemeClr val="dk1"/>
                </a:solidFill>
              </a:rPr>
              <a:t>	</a:t>
            </a:r>
            <a:endParaRPr b="1" sz="1100">
              <a:solidFill>
                <a:schemeClr val="dk1"/>
              </a:solidFill>
            </a:endParaRPr>
          </a:p>
          <a:p>
            <a:pPr indent="0" lvl="0" marL="0" rtl="0" algn="l">
              <a:spcBef>
                <a:spcPts val="1000"/>
              </a:spcBef>
              <a:spcAft>
                <a:spcPts val="400"/>
              </a:spcAft>
              <a:buClr>
                <a:schemeClr val="dk1"/>
              </a:buClr>
              <a:buSzPts val="1100"/>
              <a:buFont typeface="Arial"/>
              <a:buNone/>
            </a:pPr>
            <a:r>
              <a:rPr b="1" lang="en" sz="1100">
                <a:solidFill>
                  <a:schemeClr val="dk1"/>
                </a:solidFill>
                <a:uFill>
                  <a:noFill/>
                </a:uFill>
                <a:hlinkClick r:id="rId5">
                  <a:extLst>
                    <a:ext uri="{A12FA001-AC4F-418D-AE19-62706E023703}">
                      <ahyp:hlinkClr val="tx"/>
                    </a:ext>
                  </a:extLst>
                </a:hlinkClick>
              </a:rPr>
              <a:t>Concluding Considerations on long term implications</a:t>
            </a:r>
            <a:r>
              <a:rPr b="1" lang="en" sz="1100">
                <a:solidFill>
                  <a:schemeClr val="dk1"/>
                </a:solidFill>
              </a:rPr>
              <a:t>	</a:t>
            </a:r>
            <a:endParaRPr b="1" sz="1100">
              <a:solidFill>
                <a:schemeClr val="dk1"/>
              </a:solidFill>
            </a:endParaRPr>
          </a:p>
        </p:txBody>
      </p:sp>
      <p:sp>
        <p:nvSpPr>
          <p:cNvPr id="425" name="Google Shape;425;p57"/>
          <p:cNvSpPr txBox="1"/>
          <p:nvPr>
            <p:ph idx="12" type="sldNum"/>
          </p:nvPr>
        </p:nvSpPr>
        <p:spPr>
          <a:xfrm>
            <a:off x="6453188" y="4533450"/>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58"/>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Chapter 6: Key Findings - Access in the Pre-Covid Era</a:t>
            </a:r>
            <a:endParaRPr/>
          </a:p>
        </p:txBody>
      </p:sp>
      <p:sp>
        <p:nvSpPr>
          <p:cNvPr id="431" name="Google Shape;431;p58"/>
          <p:cNvSpPr txBox="1"/>
          <p:nvPr>
            <p:ph idx="1" type="body"/>
          </p:nvPr>
        </p:nvSpPr>
        <p:spPr>
          <a:xfrm>
            <a:off x="482275" y="947339"/>
            <a:ext cx="8032800" cy="3686100"/>
          </a:xfrm>
          <a:prstGeom prst="rect">
            <a:avLst/>
          </a:prstGeom>
        </p:spPr>
        <p:txBody>
          <a:bodyPr anchorCtr="0" anchor="t" bIns="68575" lIns="68575" spcFirstLastPara="1" rIns="68575" wrap="square" tIns="68575">
            <a:noAutofit/>
          </a:bodyPr>
          <a:lstStyle/>
          <a:p>
            <a:pPr indent="-323850" lvl="0" marL="457200" rtl="0" algn="l">
              <a:spcBef>
                <a:spcPts val="0"/>
              </a:spcBef>
              <a:spcAft>
                <a:spcPts val="0"/>
              </a:spcAft>
              <a:buSzPts val="1500"/>
              <a:buChar char="●"/>
            </a:pPr>
            <a:r>
              <a:rPr lang="en"/>
              <a:t>Though </a:t>
            </a:r>
            <a:r>
              <a:rPr b="1" lang="en"/>
              <a:t>device access is high</a:t>
            </a:r>
            <a:r>
              <a:rPr lang="en"/>
              <a:t>, </a:t>
            </a:r>
            <a:r>
              <a:rPr b="1" lang="en"/>
              <a:t>internet</a:t>
            </a:r>
            <a:r>
              <a:rPr lang="en"/>
              <a:t> access is </a:t>
            </a:r>
            <a:r>
              <a:rPr b="1" lang="en"/>
              <a:t>variable</a:t>
            </a:r>
            <a:r>
              <a:rPr lang="en"/>
              <a:t>. </a:t>
            </a:r>
            <a:endParaRPr/>
          </a:p>
          <a:p>
            <a:pPr indent="-323850" lvl="0" marL="457200" rtl="0" algn="l">
              <a:spcBef>
                <a:spcPts val="1000"/>
              </a:spcBef>
              <a:spcAft>
                <a:spcPts val="0"/>
              </a:spcAft>
              <a:buSzPts val="1500"/>
              <a:buChar char="●"/>
            </a:pPr>
            <a:r>
              <a:rPr lang="en"/>
              <a:t>T</a:t>
            </a:r>
            <a:r>
              <a:rPr lang="en"/>
              <a:t>eachers show </a:t>
            </a:r>
            <a:r>
              <a:rPr b="1" lang="en"/>
              <a:t>more gender equality</a:t>
            </a:r>
            <a:r>
              <a:rPr lang="en"/>
              <a:t> with regards internet and device access as compared to the general population of India.</a:t>
            </a:r>
            <a:endParaRPr/>
          </a:p>
          <a:p>
            <a:pPr indent="-323850" lvl="0" marL="457200" rtl="0" algn="l">
              <a:spcBef>
                <a:spcPts val="1000"/>
              </a:spcBef>
              <a:spcAft>
                <a:spcPts val="0"/>
              </a:spcAft>
              <a:buSzPts val="1500"/>
              <a:buChar char="●"/>
            </a:pPr>
            <a:r>
              <a:rPr lang="en"/>
              <a:t>Teachers have basic exposure to digital literacy, but are </a:t>
            </a:r>
            <a:r>
              <a:rPr b="1" lang="en"/>
              <a:t>unable to use technology</a:t>
            </a:r>
            <a:r>
              <a:rPr lang="en"/>
              <a:t> </a:t>
            </a:r>
            <a:r>
              <a:rPr b="1" lang="en"/>
              <a:t>effectively</a:t>
            </a:r>
            <a:r>
              <a:rPr lang="en"/>
              <a:t> and have poor digital citizenship such as lodging online complaints, etc. </a:t>
            </a:r>
            <a:endParaRPr/>
          </a:p>
          <a:p>
            <a:pPr indent="-323850" lvl="0" marL="457200" rtl="0" algn="l">
              <a:spcBef>
                <a:spcPts val="1000"/>
              </a:spcBef>
              <a:spcAft>
                <a:spcPts val="0"/>
              </a:spcAft>
              <a:buSzPts val="1500"/>
              <a:buChar char="●"/>
            </a:pPr>
            <a:r>
              <a:rPr lang="en"/>
              <a:t>ICT@School 2004 for teacher training aimed to improve teacher competencies.</a:t>
            </a:r>
            <a:endParaRPr/>
          </a:p>
          <a:p>
            <a:pPr indent="-323850" lvl="0" marL="457200" rtl="0" algn="l">
              <a:spcBef>
                <a:spcPts val="1000"/>
              </a:spcBef>
              <a:spcAft>
                <a:spcPts val="0"/>
              </a:spcAft>
              <a:buSzPts val="1500"/>
              <a:buChar char="●"/>
            </a:pPr>
            <a:r>
              <a:rPr lang="en"/>
              <a:t>Teachers </a:t>
            </a:r>
            <a:r>
              <a:rPr b="1" lang="en"/>
              <a:t>pay for their own training</a:t>
            </a:r>
            <a:r>
              <a:rPr lang="en"/>
              <a:t> with private providers, out of their own interest </a:t>
            </a:r>
            <a:r>
              <a:rPr b="1" lang="en"/>
              <a:t>(41%)</a:t>
            </a:r>
            <a:endParaRPr b="1"/>
          </a:p>
          <a:p>
            <a:pPr indent="-323850" lvl="0" marL="457200" rtl="0" algn="l">
              <a:spcBef>
                <a:spcPts val="1000"/>
              </a:spcBef>
              <a:spcAft>
                <a:spcPts val="0"/>
              </a:spcAft>
              <a:buSzPts val="1500"/>
              <a:buChar char="●"/>
            </a:pPr>
            <a:r>
              <a:rPr lang="en"/>
              <a:t>Teachers </a:t>
            </a:r>
            <a:r>
              <a:rPr b="1" lang="en"/>
              <a:t>view technology positively</a:t>
            </a:r>
            <a:r>
              <a:rPr lang="en"/>
              <a:t>, but distinguish themselves from computer teachers and found </a:t>
            </a:r>
            <a:r>
              <a:rPr b="1" lang="en"/>
              <a:t>technology use</a:t>
            </a:r>
            <a:r>
              <a:rPr lang="en"/>
              <a:t> to be </a:t>
            </a:r>
            <a:r>
              <a:rPr b="1" lang="en"/>
              <a:t>challenging</a:t>
            </a:r>
            <a:r>
              <a:rPr lang="en"/>
              <a:t>: </a:t>
            </a:r>
            <a:endParaRPr/>
          </a:p>
          <a:p>
            <a:pPr indent="-323850" lvl="1" marL="914400" rtl="0" algn="l">
              <a:spcBef>
                <a:spcPts val="1000"/>
              </a:spcBef>
              <a:spcAft>
                <a:spcPts val="1000"/>
              </a:spcAft>
              <a:buSzPts val="1500"/>
              <a:buChar char="○"/>
            </a:pPr>
            <a:r>
              <a:rPr lang="en"/>
              <a:t>time consuming (57%), outdated computers (79%), limited ability to integrate technology (65%). </a:t>
            </a:r>
            <a:endParaRPr/>
          </a:p>
        </p:txBody>
      </p:sp>
      <p:sp>
        <p:nvSpPr>
          <p:cNvPr id="432" name="Google Shape;432;p58"/>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3"/>
          <p:cNvSpPr txBox="1"/>
          <p:nvPr>
            <p:ph type="ctrTitle"/>
          </p:nvPr>
        </p:nvSpPr>
        <p:spPr>
          <a:xfrm>
            <a:off x="311700" y="744575"/>
            <a:ext cx="8520600" cy="792600"/>
          </a:xfrm>
          <a:prstGeom prst="rect">
            <a:avLst/>
          </a:prstGeom>
        </p:spPr>
        <p:txBody>
          <a:bodyPr anchorCtr="0" anchor="b" bIns="68575" lIns="68575" spcFirstLastPara="1" rIns="68575" wrap="square" tIns="68575">
            <a:noAutofit/>
          </a:bodyPr>
          <a:lstStyle/>
          <a:p>
            <a:pPr indent="0" lvl="0" marL="0" rtl="0" algn="ctr">
              <a:spcBef>
                <a:spcPts val="0"/>
              </a:spcBef>
              <a:spcAft>
                <a:spcPts val="0"/>
              </a:spcAft>
              <a:buNone/>
            </a:pPr>
            <a:r>
              <a:rPr lang="en" sz="3800"/>
              <a:t>Chapter 1: context and framework</a:t>
            </a:r>
            <a:r>
              <a:rPr lang="en" sz="3900"/>
              <a:t> </a:t>
            </a:r>
            <a:endParaRPr sz="3900"/>
          </a:p>
        </p:txBody>
      </p:sp>
      <p:sp>
        <p:nvSpPr>
          <p:cNvPr id="178" name="Google Shape;178;p23"/>
          <p:cNvSpPr txBox="1"/>
          <p:nvPr>
            <p:ph idx="1" type="subTitle"/>
          </p:nvPr>
        </p:nvSpPr>
        <p:spPr>
          <a:xfrm>
            <a:off x="311700" y="1537175"/>
            <a:ext cx="8520600" cy="1491300"/>
          </a:xfrm>
          <a:prstGeom prst="rect">
            <a:avLst/>
          </a:prstGeom>
          <a:solidFill>
            <a:srgbClr val="B7B7B7"/>
          </a:solidFill>
        </p:spPr>
        <p:txBody>
          <a:bodyPr anchorCtr="0" anchor="t" bIns="68575" lIns="68575" spcFirstLastPara="1" rIns="68575" wrap="square" tIns="68575">
            <a:noAutofit/>
          </a:bodyPr>
          <a:lstStyle/>
          <a:p>
            <a:pPr indent="-38100" lvl="0" marL="177800" rtl="0" algn="l">
              <a:spcBef>
                <a:spcPts val="0"/>
              </a:spcBef>
              <a:spcAft>
                <a:spcPts val="0"/>
              </a:spcAft>
              <a:buNone/>
            </a:pPr>
            <a:r>
              <a:rPr lang="en" sz="1900"/>
              <a:t>The teaching workforce (employed currently) in India is about 9.4 million </a:t>
            </a:r>
            <a:r>
              <a:rPr lang="en" sz="1900"/>
              <a:t>teachers</a:t>
            </a:r>
            <a:r>
              <a:rPr lang="en" sz="1900"/>
              <a:t> employed in schools in india of which 50% are in the government sector, 35% are in the private sector and 9% are in the aided sector. </a:t>
            </a:r>
            <a:endParaRPr sz="1900"/>
          </a:p>
          <a:p>
            <a:pPr indent="-38100" lvl="0" marL="177800" rtl="0" algn="l">
              <a:spcBef>
                <a:spcPts val="0"/>
              </a:spcBef>
              <a:spcAft>
                <a:spcPts val="0"/>
              </a:spcAft>
              <a:buNone/>
            </a:pPr>
            <a:r>
              <a:rPr lang="en" sz="1900"/>
              <a:t>(UDISE 2018-19). </a:t>
            </a:r>
            <a:r>
              <a:rPr lang="en" sz="2300"/>
              <a:t> </a:t>
            </a:r>
            <a:endParaRPr sz="2300"/>
          </a:p>
          <a:p>
            <a:pPr indent="-38100" lvl="0" marL="177800" rtl="0" algn="ctr">
              <a:spcBef>
                <a:spcPts val="0"/>
              </a:spcBef>
              <a:spcAft>
                <a:spcPts val="0"/>
              </a:spcAft>
              <a:buNone/>
            </a:pPr>
            <a:r>
              <a:t/>
            </a:r>
            <a:endParaRPr sz="2000"/>
          </a:p>
          <a:p>
            <a:pPr indent="-38100" lvl="0" marL="177800" rtl="0" algn="l">
              <a:spcBef>
                <a:spcPts val="0"/>
              </a:spcBef>
              <a:spcAft>
                <a:spcPts val="0"/>
              </a:spcAft>
              <a:buNone/>
            </a:pPr>
            <a:r>
              <a:rPr lang="en" sz="2000"/>
              <a:t>2.25% of labour force ‘teachers’ of which </a:t>
            </a:r>
            <a:endParaRPr sz="2000"/>
          </a:p>
          <a:p>
            <a:pPr indent="-38100" lvl="0" marL="177800" rtl="0" algn="l">
              <a:spcBef>
                <a:spcPts val="0"/>
              </a:spcBef>
              <a:spcAft>
                <a:spcPts val="0"/>
              </a:spcAft>
              <a:buNone/>
            </a:pPr>
            <a:r>
              <a:rPr lang="en" sz="2000"/>
              <a:t>81.29% are ‘school teachers’ (39% primary and 42% secondary), </a:t>
            </a:r>
            <a:endParaRPr sz="2000"/>
          </a:p>
          <a:p>
            <a:pPr indent="-38100" lvl="0" marL="177800" rtl="0" algn="l">
              <a:spcBef>
                <a:spcPts val="0"/>
              </a:spcBef>
              <a:spcAft>
                <a:spcPts val="0"/>
              </a:spcAft>
              <a:buNone/>
            </a:pPr>
            <a:r>
              <a:rPr lang="en" sz="2000"/>
              <a:t>18% ECCE, 0.22% special education and 0.48% vocational education. (PLFS 2018-19)</a:t>
            </a:r>
            <a:endParaRPr sz="2000"/>
          </a:p>
        </p:txBody>
      </p:sp>
      <p:sp>
        <p:nvSpPr>
          <p:cNvPr id="179" name="Google Shape;179;p23"/>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9"/>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Chapter 6: Pathways of TPD: Pre-Covid to Covid Era</a:t>
            </a:r>
            <a:endParaRPr/>
          </a:p>
        </p:txBody>
      </p:sp>
      <p:sp>
        <p:nvSpPr>
          <p:cNvPr id="438" name="Google Shape;438;p59"/>
          <p:cNvSpPr txBox="1"/>
          <p:nvPr>
            <p:ph idx="1" type="body"/>
          </p:nvPr>
        </p:nvSpPr>
        <p:spPr>
          <a:xfrm>
            <a:off x="337200" y="728750"/>
            <a:ext cx="7918800" cy="4008000"/>
          </a:xfrm>
          <a:prstGeom prst="rect">
            <a:avLst/>
          </a:prstGeom>
        </p:spPr>
        <p:txBody>
          <a:bodyPr anchorCtr="0" anchor="t" bIns="68575" lIns="68575" spcFirstLastPara="1" rIns="68575" wrap="square" tIns="68575">
            <a:noAutofit/>
          </a:bodyPr>
          <a:lstStyle/>
          <a:p>
            <a:pPr indent="-323850" lvl="0" marL="457200" rtl="0" algn="l">
              <a:spcBef>
                <a:spcPts val="800"/>
              </a:spcBef>
              <a:spcAft>
                <a:spcPts val="0"/>
              </a:spcAft>
              <a:buSzPts val="1500"/>
              <a:buChar char="●"/>
            </a:pPr>
            <a:r>
              <a:rPr b="1" lang="en"/>
              <a:t>DIKSHA:</a:t>
            </a:r>
            <a:r>
              <a:rPr lang="en"/>
              <a:t> 30 languages | 1.85 billion + learning sessions  | 15.9 billion minutes of learning | 13.8 billion + hits as of December 2020 </a:t>
            </a:r>
            <a:endParaRPr/>
          </a:p>
          <a:p>
            <a:pPr indent="-323850" lvl="0" marL="457200" rtl="0" algn="l">
              <a:spcBef>
                <a:spcPts val="1000"/>
              </a:spcBef>
              <a:spcAft>
                <a:spcPts val="0"/>
              </a:spcAft>
              <a:buSzPts val="1500"/>
              <a:buChar char="●"/>
            </a:pPr>
            <a:r>
              <a:rPr lang="en"/>
              <a:t>Other Government Initiatives: NIOS, NCERT, SWAYAM offer online resources. </a:t>
            </a:r>
            <a:endParaRPr/>
          </a:p>
          <a:p>
            <a:pPr indent="-323850" lvl="0" marL="457200" rtl="0" algn="l">
              <a:spcBef>
                <a:spcPts val="1000"/>
              </a:spcBef>
              <a:spcAft>
                <a:spcPts val="0"/>
              </a:spcAft>
              <a:buSzPts val="1500"/>
              <a:buChar char="●"/>
            </a:pPr>
            <a:r>
              <a:rPr b="1" lang="en"/>
              <a:t>Innovations at State Level -A Sample: </a:t>
            </a:r>
            <a:r>
              <a:rPr lang="en"/>
              <a:t>Monthly check-ins are held over video conference tools like Google Hangouts, and teacher support staff use google surveys to assess teacher training and content needs</a:t>
            </a:r>
            <a:endParaRPr/>
          </a:p>
          <a:p>
            <a:pPr indent="-323850" lvl="0" marL="457200" rtl="0" algn="l">
              <a:spcBef>
                <a:spcPts val="1000"/>
              </a:spcBef>
              <a:spcAft>
                <a:spcPts val="0"/>
              </a:spcAft>
              <a:buSzPts val="1500"/>
              <a:buChar char="●"/>
            </a:pPr>
            <a:r>
              <a:rPr lang="en"/>
              <a:t>Other Teacher Education providers: NGO, Universities → Offered certificate courses</a:t>
            </a:r>
            <a:endParaRPr/>
          </a:p>
          <a:p>
            <a:pPr indent="-323850" lvl="1" marL="914400" rtl="0" algn="l">
              <a:spcBef>
                <a:spcPts val="1000"/>
              </a:spcBef>
              <a:spcAft>
                <a:spcPts val="0"/>
              </a:spcAft>
              <a:buSzPts val="1500"/>
              <a:buChar char="○"/>
            </a:pPr>
            <a:r>
              <a:rPr lang="en"/>
              <a:t>Offered courses in blended modes for the most part and so needed time to learn how to offer their courses on digital platforms themselves before they could train</a:t>
            </a:r>
            <a:endParaRPr/>
          </a:p>
          <a:p>
            <a:pPr indent="-323850" lvl="0" marL="457200" rtl="0" algn="l">
              <a:spcBef>
                <a:spcPts val="1000"/>
              </a:spcBef>
              <a:spcAft>
                <a:spcPts val="0"/>
              </a:spcAft>
              <a:buSzPts val="1500"/>
              <a:buChar char="●"/>
            </a:pPr>
            <a:r>
              <a:rPr lang="en"/>
              <a:t>PLC: </a:t>
            </a:r>
            <a:r>
              <a:rPr b="1" lang="en"/>
              <a:t>Chat-based applications</a:t>
            </a:r>
            <a:r>
              <a:rPr lang="en"/>
              <a:t> prevail. </a:t>
            </a:r>
            <a:endParaRPr/>
          </a:p>
          <a:p>
            <a:pPr indent="-323850" lvl="1" marL="914400" rtl="0" algn="l">
              <a:spcBef>
                <a:spcPts val="1000"/>
              </a:spcBef>
              <a:spcAft>
                <a:spcPts val="0"/>
              </a:spcAft>
              <a:buSzPts val="1500"/>
              <a:buChar char="○"/>
            </a:pPr>
            <a:r>
              <a:rPr lang="en"/>
              <a:t>However, few official records of how many such groups exist, the purpose of the groups and the membership and engagement patterns in them.</a:t>
            </a:r>
            <a:endParaRPr/>
          </a:p>
          <a:p>
            <a:pPr indent="-323850" lvl="0" marL="457200" rtl="0" algn="l">
              <a:spcBef>
                <a:spcPts val="1000"/>
              </a:spcBef>
              <a:spcAft>
                <a:spcPts val="1000"/>
              </a:spcAft>
              <a:buSzPts val="1500"/>
              <a:buChar char="●"/>
            </a:pPr>
            <a:r>
              <a:rPr b="1" lang="en"/>
              <a:t>Limited research</a:t>
            </a:r>
            <a:r>
              <a:rPr lang="en"/>
              <a:t> on teachers' experiences with using technology as well as receiving professional development online means.</a:t>
            </a:r>
            <a:endParaRPr/>
          </a:p>
        </p:txBody>
      </p:sp>
      <p:sp>
        <p:nvSpPr>
          <p:cNvPr id="439" name="Google Shape;439;p59"/>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0"/>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Chapter 6: Teacher Issues in Pandemic Times</a:t>
            </a:r>
            <a:endParaRPr/>
          </a:p>
        </p:txBody>
      </p:sp>
      <p:sp>
        <p:nvSpPr>
          <p:cNvPr id="445" name="Google Shape;445;p60"/>
          <p:cNvSpPr txBox="1"/>
          <p:nvPr>
            <p:ph idx="1" type="body"/>
          </p:nvPr>
        </p:nvSpPr>
        <p:spPr>
          <a:xfrm>
            <a:off x="482275" y="728701"/>
            <a:ext cx="8032800" cy="4111500"/>
          </a:xfrm>
          <a:prstGeom prst="rect">
            <a:avLst/>
          </a:prstGeom>
        </p:spPr>
        <p:txBody>
          <a:bodyPr anchorCtr="0" anchor="t" bIns="68575" lIns="68575" spcFirstLastPara="1" rIns="68575" wrap="square" tIns="68575">
            <a:noAutofit/>
          </a:bodyPr>
          <a:lstStyle/>
          <a:p>
            <a:pPr indent="-323850" lvl="0" marL="457200" rtl="0" algn="l">
              <a:lnSpc>
                <a:spcPct val="90000"/>
              </a:lnSpc>
              <a:spcBef>
                <a:spcPts val="0"/>
              </a:spcBef>
              <a:spcAft>
                <a:spcPts val="0"/>
              </a:spcAft>
              <a:buSzPts val="1500"/>
              <a:buChar char="●"/>
            </a:pPr>
            <a:r>
              <a:rPr b="1" lang="en"/>
              <a:t>Themes</a:t>
            </a:r>
            <a:r>
              <a:rPr lang="en"/>
              <a:t> recurring in newspaper reports and research studies include: </a:t>
            </a:r>
            <a:r>
              <a:rPr b="1" lang="en"/>
              <a:t>lack of </a:t>
            </a:r>
            <a:r>
              <a:rPr b="1" lang="en"/>
              <a:t>preparedness and access</a:t>
            </a:r>
            <a:r>
              <a:rPr b="1" lang="en"/>
              <a:t>, ridicule, additional responsibilities, work timings</a:t>
            </a:r>
            <a:endParaRPr b="1"/>
          </a:p>
          <a:p>
            <a:pPr indent="-323850" lvl="0" marL="457200" rtl="0" algn="l">
              <a:lnSpc>
                <a:spcPct val="90000"/>
              </a:lnSpc>
              <a:spcBef>
                <a:spcPts val="0"/>
              </a:spcBef>
              <a:spcAft>
                <a:spcPts val="0"/>
              </a:spcAft>
              <a:buSzPts val="1500"/>
              <a:buChar char="●"/>
            </a:pPr>
            <a:r>
              <a:rPr b="1" lang="en"/>
              <a:t>Three key threads</a:t>
            </a:r>
            <a:r>
              <a:rPr lang="en"/>
              <a:t> emerge as important in experiences of teachers during this period:</a:t>
            </a:r>
            <a:endParaRPr/>
          </a:p>
          <a:p>
            <a:pPr indent="-323850" lvl="1" marL="914400" rtl="0" algn="l">
              <a:lnSpc>
                <a:spcPct val="90000"/>
              </a:lnSpc>
              <a:spcBef>
                <a:spcPts val="0"/>
              </a:spcBef>
              <a:spcAft>
                <a:spcPts val="0"/>
              </a:spcAft>
              <a:buSzPts val="1500"/>
              <a:buChar char="○"/>
            </a:pPr>
            <a:r>
              <a:rPr lang="en"/>
              <a:t>Job security, work and home life balance</a:t>
            </a:r>
            <a:endParaRPr/>
          </a:p>
          <a:p>
            <a:pPr indent="-323850" lvl="1" marL="914400" rtl="0" algn="l">
              <a:lnSpc>
                <a:spcPct val="90000"/>
              </a:lnSpc>
              <a:spcBef>
                <a:spcPts val="0"/>
              </a:spcBef>
              <a:spcAft>
                <a:spcPts val="0"/>
              </a:spcAft>
              <a:buSzPts val="1500"/>
              <a:buChar char="○"/>
            </a:pPr>
            <a:r>
              <a:rPr lang="en"/>
              <a:t>Digital access and literacy, professional training and resources</a:t>
            </a:r>
            <a:endParaRPr/>
          </a:p>
          <a:p>
            <a:pPr indent="-323850" lvl="1" marL="914400" rtl="0" algn="l">
              <a:lnSpc>
                <a:spcPct val="90000"/>
              </a:lnSpc>
              <a:spcBef>
                <a:spcPts val="0"/>
              </a:spcBef>
              <a:spcAft>
                <a:spcPts val="0"/>
              </a:spcAft>
              <a:buSzPts val="1500"/>
              <a:buChar char="○"/>
            </a:pPr>
            <a:r>
              <a:rPr lang="en"/>
              <a:t>Professional competence, agency and autonomy.</a:t>
            </a:r>
            <a:endParaRPr/>
          </a:p>
          <a:p>
            <a:pPr indent="-323850" lvl="0" marL="457200" rtl="0" algn="l">
              <a:lnSpc>
                <a:spcPct val="90000"/>
              </a:lnSpc>
              <a:spcBef>
                <a:spcPts val="0"/>
              </a:spcBef>
              <a:spcAft>
                <a:spcPts val="0"/>
              </a:spcAft>
              <a:buSzPts val="1500"/>
              <a:buChar char="●"/>
            </a:pPr>
            <a:r>
              <a:rPr lang="en"/>
              <a:t>Teachers in </a:t>
            </a:r>
            <a:r>
              <a:rPr b="1" lang="en"/>
              <a:t>private and aided schools</a:t>
            </a:r>
            <a:r>
              <a:rPr lang="en"/>
              <a:t> and </a:t>
            </a:r>
            <a:r>
              <a:rPr b="1" lang="en"/>
              <a:t>contractual teachers</a:t>
            </a:r>
            <a:r>
              <a:rPr lang="en"/>
              <a:t> in government schools are among the </a:t>
            </a:r>
            <a:r>
              <a:rPr b="1" lang="en"/>
              <a:t>most vulnerable</a:t>
            </a:r>
            <a:r>
              <a:rPr lang="en"/>
              <a:t> groups, and facing adverse effects of job insecurity and have </a:t>
            </a:r>
            <a:r>
              <a:rPr b="1" lang="en"/>
              <a:t>no access to teacher unions</a:t>
            </a:r>
            <a:r>
              <a:rPr lang="en"/>
              <a:t>.</a:t>
            </a:r>
            <a:endParaRPr/>
          </a:p>
          <a:p>
            <a:pPr indent="-323850" lvl="0" marL="457200" rtl="0" algn="l">
              <a:lnSpc>
                <a:spcPct val="90000"/>
              </a:lnSpc>
              <a:spcBef>
                <a:spcPts val="0"/>
              </a:spcBef>
              <a:spcAft>
                <a:spcPts val="0"/>
              </a:spcAft>
              <a:buSzPts val="1500"/>
              <a:buChar char="●"/>
            </a:pPr>
            <a:r>
              <a:rPr lang="en"/>
              <a:t>Data on how many female teachers lost jobs in comparison to male teachers and whether job losses affected certain domains more (dance, music, library, lab assistants, arts and crafts and sports) is not available.</a:t>
            </a:r>
            <a:endParaRPr/>
          </a:p>
          <a:p>
            <a:pPr indent="-323850" lvl="0" marL="457200" rtl="0" algn="l">
              <a:lnSpc>
                <a:spcPct val="90000"/>
              </a:lnSpc>
              <a:spcBef>
                <a:spcPts val="0"/>
              </a:spcBef>
              <a:spcAft>
                <a:spcPts val="0"/>
              </a:spcAft>
              <a:buSzPts val="1500"/>
              <a:buChar char="●"/>
            </a:pPr>
            <a:r>
              <a:rPr b="1" lang="en"/>
              <a:t>Specific challenges while teaching online</a:t>
            </a:r>
            <a:r>
              <a:rPr lang="en"/>
              <a:t>:  students’ attention span, punctuality keeping all students on the same page and are following instructions.  </a:t>
            </a:r>
            <a:endParaRPr/>
          </a:p>
          <a:p>
            <a:pPr indent="-323850" lvl="0" marL="457200" rtl="0" algn="l">
              <a:lnSpc>
                <a:spcPct val="90000"/>
              </a:lnSpc>
              <a:spcBef>
                <a:spcPts val="0"/>
              </a:spcBef>
              <a:spcAft>
                <a:spcPts val="0"/>
              </a:spcAft>
              <a:buSzPts val="1500"/>
              <a:buChar char="●"/>
            </a:pPr>
            <a:r>
              <a:rPr b="1" lang="en"/>
              <a:t>55% </a:t>
            </a:r>
            <a:r>
              <a:rPr lang="en"/>
              <a:t>of teachers also feared the </a:t>
            </a:r>
            <a:r>
              <a:rPr b="1" lang="en"/>
              <a:t>negative effects of long exposure to digital media</a:t>
            </a:r>
            <a:r>
              <a:rPr lang="en"/>
              <a:t> on their students--such as addiction to games and devices.</a:t>
            </a:r>
            <a:endParaRPr/>
          </a:p>
          <a:p>
            <a:pPr indent="-323850" lvl="0" marL="457200" rtl="0" algn="l">
              <a:lnSpc>
                <a:spcPct val="90000"/>
              </a:lnSpc>
              <a:spcBef>
                <a:spcPts val="0"/>
              </a:spcBef>
              <a:spcAft>
                <a:spcPts val="0"/>
              </a:spcAft>
              <a:buSzPts val="1500"/>
              <a:buChar char="●"/>
            </a:pPr>
            <a:r>
              <a:rPr lang="en"/>
              <a:t>Teacher Professionalism: </a:t>
            </a:r>
            <a:r>
              <a:rPr b="1" lang="en"/>
              <a:t>Teachers’ inventiveness to bridge the digital divide</a:t>
            </a:r>
            <a:r>
              <a:rPr lang="en"/>
              <a:t>.</a:t>
            </a:r>
            <a:endParaRPr/>
          </a:p>
          <a:p>
            <a:pPr indent="-323850" lvl="0" marL="457200" rtl="0" algn="l">
              <a:lnSpc>
                <a:spcPct val="90000"/>
              </a:lnSpc>
              <a:spcBef>
                <a:spcPts val="0"/>
              </a:spcBef>
              <a:spcAft>
                <a:spcPts val="0"/>
              </a:spcAft>
              <a:buSzPts val="1500"/>
              <a:buChar char="●"/>
            </a:pPr>
            <a:r>
              <a:rPr b="1" lang="en"/>
              <a:t>Efforts</a:t>
            </a:r>
            <a:r>
              <a:rPr lang="en"/>
              <a:t> by g</a:t>
            </a:r>
            <a:r>
              <a:rPr lang="en"/>
              <a:t>overnment bodies at the Centre and states, have been </a:t>
            </a:r>
            <a:r>
              <a:rPr b="1" lang="en"/>
              <a:t>continuous and varied.</a:t>
            </a:r>
            <a:r>
              <a:rPr lang="en"/>
              <a:t> </a:t>
            </a:r>
            <a:endParaRPr/>
          </a:p>
        </p:txBody>
      </p:sp>
      <p:sp>
        <p:nvSpPr>
          <p:cNvPr id="446" name="Google Shape;446;p60"/>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61"/>
          <p:cNvSpPr txBox="1"/>
          <p:nvPr>
            <p:ph type="title"/>
          </p:nvPr>
        </p:nvSpPr>
        <p:spPr>
          <a:xfrm>
            <a:off x="482269" y="19784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Chapter 6: Recommendations</a:t>
            </a:r>
            <a:endParaRPr/>
          </a:p>
        </p:txBody>
      </p:sp>
      <p:sp>
        <p:nvSpPr>
          <p:cNvPr id="452" name="Google Shape;452;p61"/>
          <p:cNvSpPr txBox="1"/>
          <p:nvPr>
            <p:ph idx="1" type="body"/>
          </p:nvPr>
        </p:nvSpPr>
        <p:spPr>
          <a:xfrm>
            <a:off x="54175" y="664850"/>
            <a:ext cx="8889000" cy="4071900"/>
          </a:xfrm>
          <a:prstGeom prst="rect">
            <a:avLst/>
          </a:prstGeom>
          <a:noFill/>
          <a:ln cap="flat" cmpd="sng" w="9525">
            <a:solidFill>
              <a:schemeClr val="lt1"/>
            </a:solidFill>
            <a:prstDash val="solid"/>
            <a:round/>
            <a:headEnd len="sm" w="sm" type="none"/>
            <a:tailEnd len="sm" w="sm" type="none"/>
          </a:ln>
        </p:spPr>
        <p:txBody>
          <a:bodyPr anchorCtr="0" anchor="t" bIns="68575" lIns="68575" spcFirstLastPara="1" rIns="68575" wrap="square" tIns="68575">
            <a:noAutofit/>
          </a:bodyPr>
          <a:lstStyle/>
          <a:p>
            <a:pPr indent="-323850" lvl="0" marL="457200" rtl="0" algn="l">
              <a:spcBef>
                <a:spcPts val="0"/>
              </a:spcBef>
              <a:spcAft>
                <a:spcPts val="0"/>
              </a:spcAft>
              <a:buSzPts val="1500"/>
              <a:buChar char="●"/>
            </a:pPr>
            <a:r>
              <a:rPr lang="en">
                <a:solidFill>
                  <a:srgbClr val="FF0000"/>
                </a:solidFill>
              </a:rPr>
              <a:t>Danger that the discourse of learning deficits will stress teachers and induce pedagogic hopelessness/paralysis</a:t>
            </a:r>
            <a:r>
              <a:rPr lang="en"/>
              <a:t> </a:t>
            </a:r>
            <a:endParaRPr/>
          </a:p>
          <a:p>
            <a:pPr indent="-323850" lvl="0" marL="457200" rtl="0" algn="l">
              <a:spcBef>
                <a:spcPts val="0"/>
              </a:spcBef>
              <a:spcAft>
                <a:spcPts val="0"/>
              </a:spcAft>
              <a:buSzPts val="1500"/>
              <a:buChar char="●"/>
            </a:pPr>
            <a:r>
              <a:rPr lang="en"/>
              <a:t>Need to provide </a:t>
            </a:r>
            <a:r>
              <a:rPr b="1" lang="en"/>
              <a:t>access to devices</a:t>
            </a:r>
            <a:r>
              <a:rPr lang="en"/>
              <a:t>, enhance digital literacy and professional capabilities through </a:t>
            </a:r>
            <a:r>
              <a:rPr b="1" lang="en"/>
              <a:t>appropriate professional training</a:t>
            </a:r>
            <a:endParaRPr b="1"/>
          </a:p>
          <a:p>
            <a:pPr indent="-323850" lvl="0" marL="457200" rtl="0" algn="l">
              <a:spcBef>
                <a:spcPts val="0"/>
              </a:spcBef>
              <a:spcAft>
                <a:spcPts val="0"/>
              </a:spcAft>
              <a:buSzPts val="1500"/>
              <a:buChar char="●"/>
            </a:pPr>
            <a:r>
              <a:rPr b="1" lang="en"/>
              <a:t>Need to review assessment</a:t>
            </a:r>
            <a:r>
              <a:rPr lang="en"/>
              <a:t>, the focus on creating assessment banks to help teachers further undermines the quest of revamping how learning outcomes are identified and measured.</a:t>
            </a:r>
            <a:endParaRPr/>
          </a:p>
          <a:p>
            <a:pPr indent="-323850" lvl="0" marL="457200" rtl="0" algn="l">
              <a:spcBef>
                <a:spcPts val="0"/>
              </a:spcBef>
              <a:spcAft>
                <a:spcPts val="0"/>
              </a:spcAft>
              <a:buSzPts val="1500"/>
              <a:buChar char="●"/>
            </a:pPr>
            <a:r>
              <a:rPr lang="en"/>
              <a:t>Dire need to </a:t>
            </a:r>
            <a:r>
              <a:rPr b="1" lang="en"/>
              <a:t>recognise teachers at policy level as frontline workers</a:t>
            </a:r>
            <a:r>
              <a:rPr lang="en"/>
              <a:t>.</a:t>
            </a:r>
            <a:endParaRPr/>
          </a:p>
          <a:p>
            <a:pPr indent="-323850" lvl="0" marL="457200" rtl="0" algn="l">
              <a:spcBef>
                <a:spcPts val="0"/>
              </a:spcBef>
              <a:spcAft>
                <a:spcPts val="0"/>
              </a:spcAft>
              <a:buSzPts val="1500"/>
              <a:buChar char="●"/>
            </a:pPr>
            <a:r>
              <a:rPr b="1" lang="en"/>
              <a:t>Teachers’ SEL</a:t>
            </a:r>
            <a:r>
              <a:rPr lang="en"/>
              <a:t> to be prioritised. </a:t>
            </a:r>
            <a:endParaRPr/>
          </a:p>
          <a:p>
            <a:pPr indent="-323850" lvl="0" marL="457200" rtl="0" algn="l">
              <a:spcBef>
                <a:spcPts val="0"/>
              </a:spcBef>
              <a:spcAft>
                <a:spcPts val="0"/>
              </a:spcAft>
              <a:buSzPts val="1500"/>
              <a:buChar char="●"/>
            </a:pPr>
            <a:r>
              <a:rPr lang="en"/>
              <a:t>Have teachers who can work with </a:t>
            </a:r>
            <a:r>
              <a:rPr b="1" lang="en"/>
              <a:t>art, music and physical education</a:t>
            </a:r>
            <a:r>
              <a:rPr lang="en"/>
              <a:t>, for the overall and all round development of children as well as support them in coping with trauma </a:t>
            </a:r>
            <a:endParaRPr/>
          </a:p>
          <a:p>
            <a:pPr indent="-323850" lvl="0" marL="457200" rtl="0" algn="l">
              <a:spcBef>
                <a:spcPts val="0"/>
              </a:spcBef>
              <a:spcAft>
                <a:spcPts val="0"/>
              </a:spcAft>
              <a:buSzPts val="1500"/>
              <a:buChar char="●"/>
            </a:pPr>
            <a:r>
              <a:rPr lang="en"/>
              <a:t>Inclusion of </a:t>
            </a:r>
            <a:r>
              <a:rPr b="1" lang="en"/>
              <a:t>school social workers and counsellors</a:t>
            </a:r>
            <a:r>
              <a:rPr lang="en"/>
              <a:t> would support the education system </a:t>
            </a:r>
            <a:endParaRPr/>
          </a:p>
          <a:p>
            <a:pPr indent="-323850" lvl="0" marL="457200" rtl="0" algn="l">
              <a:spcBef>
                <a:spcPts val="0"/>
              </a:spcBef>
              <a:spcAft>
                <a:spcPts val="0"/>
              </a:spcAft>
              <a:buSzPts val="1500"/>
              <a:buChar char="●"/>
            </a:pPr>
            <a:r>
              <a:rPr lang="en"/>
              <a:t>Need systemic channels to </a:t>
            </a:r>
            <a:r>
              <a:rPr b="1" lang="en"/>
              <a:t>collate and amplify teachers’ efforts. </a:t>
            </a:r>
            <a:endParaRPr b="1"/>
          </a:p>
          <a:p>
            <a:pPr indent="-323850" lvl="0" marL="457200" rtl="0" algn="l">
              <a:spcBef>
                <a:spcPts val="0"/>
              </a:spcBef>
              <a:spcAft>
                <a:spcPts val="0"/>
              </a:spcAft>
              <a:buSzPts val="1500"/>
              <a:buChar char="●"/>
            </a:pPr>
            <a:r>
              <a:rPr lang="en"/>
              <a:t>Structure of monitoring and supervision will need to </a:t>
            </a:r>
            <a:r>
              <a:rPr b="1" lang="en"/>
              <a:t>include ALL </a:t>
            </a:r>
            <a:r>
              <a:rPr lang="en"/>
              <a:t>schools.</a:t>
            </a:r>
            <a:endParaRPr/>
          </a:p>
          <a:p>
            <a:pPr indent="-323850" lvl="0" marL="457200" rtl="0" algn="l">
              <a:spcBef>
                <a:spcPts val="0"/>
              </a:spcBef>
              <a:spcAft>
                <a:spcPts val="0"/>
              </a:spcAft>
              <a:buSzPts val="1500"/>
              <a:buChar char="●"/>
            </a:pPr>
            <a:r>
              <a:rPr lang="en"/>
              <a:t>Covid Action Plan still does not address the issues of teacher health and social well-being, shortage of staff in many schools, delayed salaries, threat of job loss, the teachers’ own access to learning systems and online connectivity. </a:t>
            </a:r>
            <a:endParaRPr/>
          </a:p>
          <a:p>
            <a:pPr indent="-323850" lvl="0" marL="457200" rtl="0" algn="l">
              <a:spcBef>
                <a:spcPts val="0"/>
              </a:spcBef>
              <a:spcAft>
                <a:spcPts val="0"/>
              </a:spcAft>
              <a:buSzPts val="1500"/>
              <a:buChar char="●"/>
            </a:pPr>
            <a:r>
              <a:rPr lang="en"/>
              <a:t>Remuneration, job-security and benefits, and working conditions of </a:t>
            </a:r>
            <a:r>
              <a:rPr b="1" lang="en"/>
              <a:t>teachers of private, non aided schools, as well as contractually employed teachers</a:t>
            </a:r>
            <a:r>
              <a:rPr lang="en"/>
              <a:t>.</a:t>
            </a:r>
            <a:endParaRPr/>
          </a:p>
        </p:txBody>
      </p:sp>
      <p:sp>
        <p:nvSpPr>
          <p:cNvPr id="453" name="Google Shape;453;p61"/>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2"/>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Feedback from the Editorial Board</a:t>
            </a:r>
            <a:endParaRPr/>
          </a:p>
        </p:txBody>
      </p:sp>
      <p:sp>
        <p:nvSpPr>
          <p:cNvPr id="459" name="Google Shape;459;p62"/>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a:t>As you read the draft and based on your own knowledge of the field, as you listen:</a:t>
            </a:r>
            <a:endParaRPr/>
          </a:p>
          <a:p>
            <a:pPr indent="0" lvl="0" marL="457200" rtl="0" algn="l">
              <a:spcBef>
                <a:spcPts val="800"/>
              </a:spcBef>
              <a:spcAft>
                <a:spcPts val="0"/>
              </a:spcAft>
              <a:buNone/>
            </a:pPr>
            <a:r>
              <a:rPr lang="en"/>
              <a:t>What stories did you find in what we have done?  </a:t>
            </a:r>
            <a:endParaRPr/>
          </a:p>
          <a:p>
            <a:pPr indent="0" lvl="0" marL="457200" rtl="0" algn="l">
              <a:spcBef>
                <a:spcPts val="800"/>
              </a:spcBef>
              <a:spcAft>
                <a:spcPts val="0"/>
              </a:spcAft>
              <a:buNone/>
            </a:pPr>
            <a:r>
              <a:rPr lang="en"/>
              <a:t>What stories do you think the report should tell?  </a:t>
            </a:r>
            <a:endParaRPr/>
          </a:p>
          <a:p>
            <a:pPr indent="0" lvl="0" marL="457200" rtl="0" algn="l">
              <a:spcBef>
                <a:spcPts val="800"/>
              </a:spcBef>
              <a:spcAft>
                <a:spcPts val="0"/>
              </a:spcAft>
              <a:buNone/>
            </a:pPr>
            <a:r>
              <a:rPr lang="en"/>
              <a:t>What is known but is still worth repeating?  </a:t>
            </a:r>
            <a:endParaRPr/>
          </a:p>
          <a:p>
            <a:pPr indent="0" lvl="0" marL="457200" rtl="0" algn="l">
              <a:spcBef>
                <a:spcPts val="800"/>
              </a:spcBef>
              <a:spcAft>
                <a:spcPts val="0"/>
              </a:spcAft>
              <a:buNone/>
            </a:pPr>
            <a:r>
              <a:rPr lang="en"/>
              <a:t>What is new?  </a:t>
            </a:r>
            <a:endParaRPr/>
          </a:p>
          <a:p>
            <a:pPr indent="0" lvl="0" marL="457200" rtl="0" algn="l">
              <a:spcBef>
                <a:spcPts val="800"/>
              </a:spcBef>
              <a:spcAft>
                <a:spcPts val="0"/>
              </a:spcAft>
              <a:buNone/>
            </a:pPr>
            <a:r>
              <a:rPr lang="en"/>
              <a:t>What needs to be known but we don’t have research/data?</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How do we present this vast landscape?  I.e. Organisation of the report and the tables</a:t>
            </a:r>
            <a:endParaRPr/>
          </a:p>
          <a:p>
            <a:pPr indent="0" lvl="0" marL="0" rtl="0" algn="l">
              <a:spcBef>
                <a:spcPts val="800"/>
              </a:spcBef>
              <a:spcAft>
                <a:spcPts val="0"/>
              </a:spcAft>
              <a:buNone/>
            </a:pPr>
            <a:r>
              <a:rPr lang="en"/>
              <a:t>What needs improvement and sharpening?</a:t>
            </a:r>
            <a:endParaRPr/>
          </a:p>
          <a:p>
            <a:pPr indent="0" lvl="0" marL="0" rtl="0" algn="l">
              <a:spcBef>
                <a:spcPts val="800"/>
              </a:spcBef>
              <a:spcAft>
                <a:spcPts val="0"/>
              </a:spcAft>
              <a:buNone/>
            </a:pPr>
            <a:r>
              <a:rPr lang="en"/>
              <a:t>What can be dropped?</a:t>
            </a:r>
            <a:endParaRPr/>
          </a:p>
          <a:p>
            <a:pPr indent="0" lvl="0" marL="0" rtl="0" algn="l">
              <a:spcBef>
                <a:spcPts val="800"/>
              </a:spcBef>
              <a:spcAft>
                <a:spcPts val="0"/>
              </a:spcAft>
              <a:buNone/>
            </a:pPr>
            <a:r>
              <a:rPr lang="en"/>
              <a:t>What needs to be added?</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sp>
        <p:nvSpPr>
          <p:cNvPr id="460" name="Google Shape;460;p62"/>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4"/>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Context  1: Pandemic</a:t>
            </a:r>
            <a:endParaRPr/>
          </a:p>
        </p:txBody>
      </p:sp>
      <p:sp>
        <p:nvSpPr>
          <p:cNvPr id="185" name="Google Shape;185;p24"/>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a:t>Transitioning to online and non conventional modes of teaching ‘outside’ school</a:t>
            </a:r>
            <a:endParaRPr/>
          </a:p>
          <a:p>
            <a:pPr indent="0" lvl="0" marL="0" rtl="0" algn="l">
              <a:spcBef>
                <a:spcPts val="800"/>
              </a:spcBef>
              <a:spcAft>
                <a:spcPts val="0"/>
              </a:spcAft>
              <a:buNone/>
            </a:pPr>
            <a:r>
              <a:rPr lang="en"/>
              <a:t>Job loss and salary cuts.</a:t>
            </a:r>
            <a:endParaRPr/>
          </a:p>
          <a:p>
            <a:pPr indent="0" lvl="0" marL="0" rtl="0" algn="l">
              <a:spcBef>
                <a:spcPts val="800"/>
              </a:spcBef>
              <a:spcAft>
                <a:spcPts val="0"/>
              </a:spcAft>
              <a:buNone/>
            </a:pPr>
            <a:r>
              <a:rPr lang="en"/>
              <a:t>Important of teachers and schools.</a:t>
            </a:r>
            <a:endParaRPr/>
          </a:p>
          <a:p>
            <a:pPr indent="0" lvl="0" marL="0" rtl="0" algn="l">
              <a:spcBef>
                <a:spcPts val="800"/>
              </a:spcBef>
              <a:spcAft>
                <a:spcPts val="0"/>
              </a:spcAft>
              <a:buNone/>
            </a:pPr>
            <a:r>
              <a:rPr lang="en"/>
              <a:t>Particularly for ‘foundational’ period.</a:t>
            </a:r>
            <a:endParaRPr/>
          </a:p>
          <a:p>
            <a:pPr indent="0" lvl="0" marL="0" rtl="0" algn="l">
              <a:spcBef>
                <a:spcPts val="800"/>
              </a:spcBef>
              <a:spcAft>
                <a:spcPts val="0"/>
              </a:spcAft>
              <a:buNone/>
            </a:pPr>
            <a:r>
              <a:rPr lang="en"/>
              <a:t>Digital divide</a:t>
            </a:r>
            <a:endParaRPr/>
          </a:p>
        </p:txBody>
      </p:sp>
      <p:sp>
        <p:nvSpPr>
          <p:cNvPr id="186" name="Google Shape;186;p24"/>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Context 2: NEP 2020</a:t>
            </a:r>
            <a:endParaRPr/>
          </a:p>
        </p:txBody>
      </p:sp>
      <p:sp>
        <p:nvSpPr>
          <p:cNvPr id="192" name="Google Shape;192;p25"/>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l">
              <a:lnSpc>
                <a:spcPct val="115000"/>
              </a:lnSpc>
              <a:spcBef>
                <a:spcPts val="1200"/>
              </a:spcBef>
              <a:spcAft>
                <a:spcPts val="0"/>
              </a:spcAft>
              <a:buNone/>
            </a:pPr>
            <a:r>
              <a:rPr lang="en" sz="1100">
                <a:latin typeface="Arial"/>
                <a:ea typeface="Arial"/>
                <a:cs typeface="Arial"/>
                <a:sym typeface="Arial"/>
              </a:rPr>
              <a:t>(1) Replacing the 2-year Bed as the dominant mode with a </a:t>
            </a:r>
            <a:r>
              <a:rPr b="1" lang="en" sz="1100">
                <a:latin typeface="Arial"/>
                <a:ea typeface="Arial"/>
                <a:cs typeface="Arial"/>
                <a:sym typeface="Arial"/>
              </a:rPr>
              <a:t>4-year BA-Bed/BSc-Bed programme</a:t>
            </a:r>
            <a:r>
              <a:rPr lang="en" sz="1100">
                <a:latin typeface="Arial"/>
                <a:ea typeface="Arial"/>
                <a:cs typeface="Arial"/>
                <a:sym typeface="Arial"/>
              </a:rPr>
              <a:t> with pathways to ECCE, primary, subject areas.. (2) </a:t>
            </a:r>
            <a:r>
              <a:rPr b="1" lang="en" sz="1100">
                <a:latin typeface="Arial"/>
                <a:ea typeface="Arial"/>
                <a:cs typeface="Arial"/>
                <a:sym typeface="Arial"/>
              </a:rPr>
              <a:t>Improving working conditions</a:t>
            </a:r>
            <a:r>
              <a:rPr lang="en" sz="1100">
                <a:latin typeface="Arial"/>
                <a:ea typeface="Arial"/>
                <a:cs typeface="Arial"/>
                <a:sym typeface="Arial"/>
              </a:rPr>
              <a:t> of teachers and involving them in school governance, and recognising their autonomy  (3)  </a:t>
            </a:r>
            <a:r>
              <a:rPr b="1" lang="en" sz="1100">
                <a:latin typeface="Arial"/>
                <a:ea typeface="Arial"/>
                <a:cs typeface="Arial"/>
                <a:sym typeface="Arial"/>
              </a:rPr>
              <a:t>Creating a needs and interest based system of continuous professional development</a:t>
            </a:r>
            <a:r>
              <a:rPr lang="en" sz="1100">
                <a:latin typeface="Arial"/>
                <a:ea typeface="Arial"/>
                <a:cs typeface="Arial"/>
                <a:sym typeface="Arial"/>
              </a:rPr>
              <a:t>  (4) Creating and instituting </a:t>
            </a:r>
            <a:r>
              <a:rPr b="1" lang="en" sz="1100">
                <a:latin typeface="Arial"/>
                <a:ea typeface="Arial"/>
                <a:cs typeface="Arial"/>
                <a:sym typeface="Arial"/>
              </a:rPr>
              <a:t>professional standards which will govern the</a:t>
            </a:r>
            <a:r>
              <a:rPr lang="en" sz="1100">
                <a:latin typeface="Arial"/>
                <a:ea typeface="Arial"/>
                <a:cs typeface="Arial"/>
                <a:sym typeface="Arial"/>
              </a:rPr>
              <a:t> </a:t>
            </a:r>
            <a:r>
              <a:rPr b="1" lang="en" sz="1100">
                <a:latin typeface="Arial"/>
                <a:ea typeface="Arial"/>
                <a:cs typeface="Arial"/>
                <a:sym typeface="Arial"/>
              </a:rPr>
              <a:t>profession</a:t>
            </a:r>
            <a:r>
              <a:rPr lang="en" sz="1100">
                <a:latin typeface="Arial"/>
                <a:ea typeface="Arial"/>
                <a:cs typeface="Arial"/>
                <a:sym typeface="Arial"/>
              </a:rPr>
              <a:t>  (5)   Improving </a:t>
            </a:r>
            <a:r>
              <a:rPr b="1" lang="en" sz="1100">
                <a:latin typeface="Arial"/>
                <a:ea typeface="Arial"/>
                <a:cs typeface="Arial"/>
                <a:sym typeface="Arial"/>
              </a:rPr>
              <a:t>teachers management</a:t>
            </a:r>
            <a:r>
              <a:rPr lang="en" sz="1100">
                <a:latin typeface="Arial"/>
                <a:ea typeface="Arial"/>
                <a:cs typeface="Arial"/>
                <a:sym typeface="Arial"/>
              </a:rPr>
              <a:t>, with greater recruitment at school complex level, teacher resource optimisation at school complex level, transfer policy, filling vacancies, ensuring availability of subject teachers. (6)    Strengthening </a:t>
            </a:r>
            <a:r>
              <a:rPr b="1" lang="en" sz="1100">
                <a:latin typeface="Arial"/>
                <a:ea typeface="Arial"/>
                <a:cs typeface="Arial"/>
                <a:sym typeface="Arial"/>
              </a:rPr>
              <a:t>quality </a:t>
            </a:r>
            <a:r>
              <a:rPr lang="en" sz="1100">
                <a:latin typeface="Arial"/>
                <a:ea typeface="Arial"/>
                <a:cs typeface="Arial"/>
                <a:sym typeface="Arial"/>
              </a:rPr>
              <a:t>by improving the teacher eligibility test, which will be required even for private school employment, attracting more rural students with knowledge of local languages into the system with more scholarships for students. (7)   Strengthening </a:t>
            </a:r>
            <a:r>
              <a:rPr b="1" lang="en" sz="1100">
                <a:latin typeface="Arial"/>
                <a:ea typeface="Arial"/>
                <a:cs typeface="Arial"/>
                <a:sym typeface="Arial"/>
              </a:rPr>
              <a:t>regulation and oversight of teacher education</a:t>
            </a:r>
            <a:r>
              <a:rPr lang="en" sz="1100">
                <a:latin typeface="Arial"/>
                <a:ea typeface="Arial"/>
                <a:cs typeface="Arial"/>
                <a:sym typeface="Arial"/>
              </a:rPr>
              <a:t> colleges so that substandard programmes are eliminated and all teacher education begins to take place in multidisciplinary environments and composite institutions.  Placing Teacher Education within Higher Education, and integrating Teacher Education regulation into Higher Education regulation.  (8) Raise status of the profession, to attract talent and cultivate excellence. </a:t>
            </a:r>
            <a:endParaRPr sz="1100">
              <a:latin typeface="Arial"/>
              <a:ea typeface="Arial"/>
              <a:cs typeface="Arial"/>
              <a:sym typeface="Arial"/>
            </a:endParaRPr>
          </a:p>
          <a:p>
            <a:pPr indent="0" lvl="0" marL="0" rtl="0" algn="l">
              <a:lnSpc>
                <a:spcPct val="115000"/>
              </a:lnSpc>
              <a:spcBef>
                <a:spcPts val="1200"/>
              </a:spcBef>
              <a:spcAft>
                <a:spcPts val="0"/>
              </a:spcAft>
              <a:buNone/>
            </a:pPr>
            <a:r>
              <a:rPr lang="en" sz="1100">
                <a:latin typeface="Arial"/>
                <a:ea typeface="Arial"/>
                <a:cs typeface="Arial"/>
                <a:sym typeface="Arial"/>
              </a:rPr>
              <a:t>And in general it notes the need for:</a:t>
            </a:r>
            <a:endParaRPr sz="1100">
              <a:latin typeface="Arial"/>
              <a:ea typeface="Arial"/>
              <a:cs typeface="Arial"/>
              <a:sym typeface="Arial"/>
            </a:endParaRPr>
          </a:p>
          <a:p>
            <a:pPr indent="0" lvl="0" marL="0" rtl="0" algn="l">
              <a:lnSpc>
                <a:spcPct val="100000"/>
              </a:lnSpc>
              <a:spcBef>
                <a:spcPts val="1200"/>
              </a:spcBef>
              <a:spcAft>
                <a:spcPts val="0"/>
              </a:spcAft>
              <a:buNone/>
            </a:pPr>
            <a:r>
              <a:rPr lang="en" sz="1100">
                <a:latin typeface="Arial"/>
                <a:ea typeface="Arial"/>
                <a:cs typeface="Arial"/>
                <a:sym typeface="Arial"/>
              </a:rPr>
              <a:t>(9) Extensive use of technology to improve teaching learning and educational planning and management, (10) A light but tight regulatory framework to ensure integrity, transparency and resource efficiently, (11)  Outstanding research for the sector (12) </a:t>
            </a:r>
            <a:r>
              <a:rPr lang="en" sz="1100">
                <a:latin typeface="Arial"/>
                <a:ea typeface="Arial"/>
                <a:cs typeface="Arial"/>
                <a:sym typeface="Arial"/>
              </a:rPr>
              <a:t>Continuous review of progress based on sustained research and assessment</a:t>
            </a:r>
            <a:endParaRPr sz="1100">
              <a:latin typeface="Arial"/>
              <a:ea typeface="Arial"/>
              <a:cs typeface="Arial"/>
              <a:sym typeface="Arial"/>
            </a:endParaRPr>
          </a:p>
          <a:p>
            <a:pPr indent="0" lvl="0" marL="0" rtl="0" algn="l">
              <a:spcBef>
                <a:spcPts val="1200"/>
              </a:spcBef>
              <a:spcAft>
                <a:spcPts val="0"/>
              </a:spcAft>
              <a:buNone/>
            </a:pPr>
            <a:r>
              <a:t/>
            </a:r>
            <a:endParaRPr/>
          </a:p>
        </p:txBody>
      </p:sp>
      <p:sp>
        <p:nvSpPr>
          <p:cNvPr id="193" name="Google Shape;193;p25"/>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6"/>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Context 3: SDGs</a:t>
            </a:r>
            <a:endParaRPr/>
          </a:p>
        </p:txBody>
      </p:sp>
      <p:sp>
        <p:nvSpPr>
          <p:cNvPr id="199" name="Google Shape;199;p26"/>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ctr">
              <a:lnSpc>
                <a:spcPct val="115000"/>
              </a:lnSpc>
              <a:spcBef>
                <a:spcPts val="0"/>
              </a:spcBef>
              <a:spcAft>
                <a:spcPts val="0"/>
              </a:spcAft>
              <a:buNone/>
            </a:pPr>
            <a:r>
              <a:rPr b="1" lang="en" sz="1400">
                <a:latin typeface="Arial"/>
                <a:ea typeface="Arial"/>
                <a:cs typeface="Arial"/>
                <a:sym typeface="Arial"/>
              </a:rPr>
              <a:t>SDG 4: Ensure inclusive and equitable quality education and promote life-long learning opportunities for all	</a:t>
            </a:r>
            <a:endParaRPr b="1" sz="1400">
              <a:latin typeface="Arial"/>
              <a:ea typeface="Arial"/>
              <a:cs typeface="Arial"/>
              <a:sym typeface="Arial"/>
            </a:endParaRPr>
          </a:p>
          <a:p>
            <a:pPr indent="0" lvl="0" marL="457200" rtl="0" algn="ctr">
              <a:lnSpc>
                <a:spcPct val="115000"/>
              </a:lnSpc>
              <a:spcBef>
                <a:spcPts val="0"/>
              </a:spcBef>
              <a:spcAft>
                <a:spcPts val="0"/>
              </a:spcAft>
              <a:buNone/>
            </a:pPr>
            <a:r>
              <a:rPr b="1" lang="en" sz="1400">
                <a:solidFill>
                  <a:srgbClr val="1155CC"/>
                </a:solidFill>
                <a:uFill>
                  <a:noFill/>
                </a:uFill>
                <a:latin typeface="Arial"/>
                <a:ea typeface="Arial"/>
                <a:cs typeface="Arial"/>
                <a:sym typeface="Arial"/>
                <a:hlinkClick r:id="rId3">
                  <a:extLst>
                    <a:ext uri="{A12FA001-AC4F-418D-AE19-62706E023703}">
                      <ahyp:hlinkClr val="tx"/>
                    </a:ext>
                  </a:extLst>
                </a:hlinkClick>
              </a:rPr>
              <a:t>4.c By 2030, substantially increase the supply of qualified teachers</a:t>
            </a:r>
            <a:r>
              <a:rPr b="1" lang="en" sz="1300">
                <a:latin typeface="Arial"/>
                <a:ea typeface="Arial"/>
                <a:cs typeface="Arial"/>
                <a:sym typeface="Arial"/>
              </a:rPr>
              <a:t>	</a:t>
            </a:r>
            <a:endParaRPr b="1" sz="1300">
              <a:latin typeface="Arial"/>
              <a:ea typeface="Arial"/>
              <a:cs typeface="Arial"/>
              <a:sym typeface="Arial"/>
            </a:endParaRPr>
          </a:p>
          <a:p>
            <a:pPr indent="0" lvl="0" marL="457200" rtl="0" algn="l">
              <a:lnSpc>
                <a:spcPct val="115000"/>
              </a:lnSpc>
              <a:spcBef>
                <a:spcPts val="0"/>
              </a:spcBef>
              <a:spcAft>
                <a:spcPts val="0"/>
              </a:spcAft>
              <a:buClr>
                <a:schemeClr val="dk1"/>
              </a:buClr>
              <a:buSzPts val="1100"/>
              <a:buFont typeface="Arial"/>
              <a:buNone/>
            </a:pPr>
            <a:r>
              <a:t/>
            </a:r>
            <a:endParaRPr b="1" sz="1300">
              <a:latin typeface="Arial"/>
              <a:ea typeface="Arial"/>
              <a:cs typeface="Arial"/>
              <a:sym typeface="Arial"/>
            </a:endParaRPr>
          </a:p>
          <a:p>
            <a:pPr indent="0" lvl="0" marL="0" rtl="0" algn="l">
              <a:spcBef>
                <a:spcPts val="800"/>
              </a:spcBef>
              <a:spcAft>
                <a:spcPts val="0"/>
              </a:spcAft>
              <a:buNone/>
            </a:pPr>
            <a:r>
              <a:rPr b="1" lang="en" sz="1400"/>
              <a:t>Operationalised through the UNESCO Teacher Policy Guidelines</a:t>
            </a:r>
            <a:endParaRPr b="1" sz="1400"/>
          </a:p>
          <a:p>
            <a:pPr indent="-317500" lvl="0" marL="457200" rtl="0" algn="l">
              <a:lnSpc>
                <a:spcPct val="115000"/>
              </a:lnSpc>
              <a:spcBef>
                <a:spcPts val="0"/>
              </a:spcBef>
              <a:spcAft>
                <a:spcPts val="0"/>
              </a:spcAft>
              <a:buSzPts val="1400"/>
              <a:buFont typeface="Arial"/>
              <a:buAutoNum type="arabicPeriod"/>
            </a:pPr>
            <a:r>
              <a:rPr lang="en" sz="1400">
                <a:latin typeface="Arial"/>
                <a:ea typeface="Arial"/>
                <a:cs typeface="Arial"/>
                <a:sym typeface="Arial"/>
              </a:rPr>
              <a:t>Recruitment and retention</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 sz="1400">
                <a:latin typeface="Arial"/>
                <a:ea typeface="Arial"/>
                <a:cs typeface="Arial"/>
                <a:sym typeface="Arial"/>
              </a:rPr>
              <a:t>Teacher education (initial and CPD)</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 sz="1400">
                <a:latin typeface="Arial"/>
                <a:ea typeface="Arial"/>
                <a:cs typeface="Arial"/>
                <a:sym typeface="Arial"/>
              </a:rPr>
              <a:t>Deployment</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 sz="1400">
                <a:latin typeface="Arial"/>
                <a:ea typeface="Arial"/>
                <a:cs typeface="Arial"/>
                <a:sym typeface="Arial"/>
              </a:rPr>
              <a:t>Career structure and paths</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 sz="1400">
                <a:latin typeface="Arial"/>
                <a:ea typeface="Arial"/>
                <a:cs typeface="Arial"/>
                <a:sym typeface="Arial"/>
              </a:rPr>
              <a:t>Employment and working conditions</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 sz="1400">
                <a:latin typeface="Arial"/>
                <a:ea typeface="Arial"/>
                <a:cs typeface="Arial"/>
                <a:sym typeface="Arial"/>
              </a:rPr>
              <a:t>Reward and renumeration</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 sz="1400">
                <a:latin typeface="Arial"/>
                <a:ea typeface="Arial"/>
                <a:cs typeface="Arial"/>
                <a:sym typeface="Arial"/>
              </a:rPr>
              <a:t>Standards</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 sz="1400">
                <a:latin typeface="Arial"/>
                <a:ea typeface="Arial"/>
                <a:cs typeface="Arial"/>
                <a:sym typeface="Arial"/>
              </a:rPr>
              <a:t>Governance</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AutoNum type="arabicPeriod"/>
            </a:pPr>
            <a:r>
              <a:rPr lang="en" sz="1400">
                <a:latin typeface="Arial"/>
                <a:ea typeface="Arial"/>
                <a:cs typeface="Arial"/>
                <a:sym typeface="Arial"/>
              </a:rPr>
              <a:t>Accountability</a:t>
            </a:r>
            <a:endParaRPr sz="1400">
              <a:latin typeface="Arial"/>
              <a:ea typeface="Arial"/>
              <a:cs typeface="Arial"/>
              <a:sym typeface="Arial"/>
            </a:endParaRPr>
          </a:p>
          <a:p>
            <a:pPr indent="0" lvl="0" marL="0" rtl="0" algn="l">
              <a:spcBef>
                <a:spcPts val="800"/>
              </a:spcBef>
              <a:spcAft>
                <a:spcPts val="0"/>
              </a:spcAft>
              <a:buNone/>
            </a:pPr>
            <a:r>
              <a:t/>
            </a:r>
            <a:endParaRPr/>
          </a:p>
        </p:txBody>
      </p:sp>
      <p:sp>
        <p:nvSpPr>
          <p:cNvPr id="200" name="Google Shape;200;p26"/>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type="title"/>
          </p:nvPr>
        </p:nvSpPr>
        <p:spPr>
          <a:xfrm>
            <a:off x="482269" y="263794"/>
            <a:ext cx="8032800" cy="63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Context 4:  The Indian education system</a:t>
            </a:r>
            <a:endParaRPr/>
          </a:p>
        </p:txBody>
      </p:sp>
      <p:sp>
        <p:nvSpPr>
          <p:cNvPr id="206" name="Google Shape;206;p27"/>
          <p:cNvSpPr txBox="1"/>
          <p:nvPr>
            <p:ph idx="1" type="body"/>
          </p:nvPr>
        </p:nvSpPr>
        <p:spPr>
          <a:xfrm>
            <a:off x="482400" y="946689"/>
            <a:ext cx="8032800" cy="36861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a:t>Political and administrative structures of the Education systems is based on principles of federalism and decentralisation.</a:t>
            </a:r>
            <a:endParaRPr/>
          </a:p>
          <a:p>
            <a:pPr indent="0" lvl="0" marL="0" rtl="0" algn="l">
              <a:spcBef>
                <a:spcPts val="800"/>
              </a:spcBef>
              <a:spcAft>
                <a:spcPts val="0"/>
              </a:spcAft>
              <a:buNone/>
            </a:pPr>
            <a:r>
              <a:rPr lang="en"/>
              <a:t>Regional differences, and rural urban differences exist wrt development </a:t>
            </a:r>
            <a:endParaRPr/>
          </a:p>
          <a:p>
            <a:pPr indent="0" lvl="0" marL="0" rtl="0" algn="l">
              <a:spcBef>
                <a:spcPts val="800"/>
              </a:spcBef>
              <a:spcAft>
                <a:spcPts val="0"/>
              </a:spcAft>
              <a:buNone/>
            </a:pPr>
            <a:r>
              <a:rPr lang="en"/>
              <a:t>Schooling sector includes large private/non state </a:t>
            </a:r>
            <a:r>
              <a:rPr lang="en"/>
              <a:t>segment</a:t>
            </a:r>
            <a:endParaRPr/>
          </a:p>
          <a:p>
            <a:pPr indent="0" lvl="0" marL="0" rtl="0" algn="l">
              <a:spcBef>
                <a:spcPts val="800"/>
              </a:spcBef>
              <a:spcAft>
                <a:spcPts val="0"/>
              </a:spcAft>
              <a:buNone/>
            </a:pPr>
            <a:r>
              <a:rPr lang="en"/>
              <a:t>Indian society is stratified on lines of caste, gender, class.</a:t>
            </a:r>
            <a:endParaRPr/>
          </a:p>
          <a:p>
            <a:pPr indent="0" lvl="0" marL="0" rtl="0" algn="l">
              <a:spcBef>
                <a:spcPts val="800"/>
              </a:spcBef>
              <a:spcAft>
                <a:spcPts val="0"/>
              </a:spcAft>
              <a:buNone/>
            </a:pPr>
            <a:r>
              <a:t/>
            </a:r>
            <a:endParaRPr/>
          </a:p>
          <a:p>
            <a:pPr indent="0" lvl="0" marL="0" rtl="0" algn="l">
              <a:spcBef>
                <a:spcPts val="800"/>
              </a:spcBef>
              <a:spcAft>
                <a:spcPts val="0"/>
              </a:spcAft>
              <a:buNone/>
            </a:pPr>
            <a:r>
              <a:rPr lang="en"/>
              <a:t>2009: RtE</a:t>
            </a:r>
            <a:endParaRPr/>
          </a:p>
          <a:p>
            <a:pPr indent="0" lvl="0" marL="0" rtl="0" algn="l">
              <a:spcBef>
                <a:spcPts val="800"/>
              </a:spcBef>
              <a:spcAft>
                <a:spcPts val="0"/>
              </a:spcAft>
              <a:buNone/>
            </a:pPr>
            <a:r>
              <a:rPr lang="en"/>
              <a:t>Since 1980s several central mission directed at increasing supply of teachers/qualified teachers, stabilising PTR, setting norms, increasing teaching quality)</a:t>
            </a:r>
            <a:endParaRPr/>
          </a:p>
          <a:p>
            <a:pPr indent="0" lvl="0" marL="0" rtl="0" algn="l">
              <a:spcBef>
                <a:spcPts val="800"/>
              </a:spcBef>
              <a:spcAft>
                <a:spcPts val="0"/>
              </a:spcAft>
              <a:buNone/>
            </a:pPr>
            <a:r>
              <a:rPr lang="en"/>
              <a:t>Centrally Sponsored Scheme for Teacher Education (CSSTE) DPEP, Sarva Siksha Abhiyan, Rashtriya Madhyamik Shiksha Abhiyan, Samagra Siksha </a:t>
            </a:r>
            <a:endParaRPr/>
          </a:p>
        </p:txBody>
      </p:sp>
      <p:sp>
        <p:nvSpPr>
          <p:cNvPr id="207" name="Google Shape;207;p27"/>
          <p:cNvSpPr txBox="1"/>
          <p:nvPr>
            <p:ph idx="12" type="sldNum"/>
          </p:nvPr>
        </p:nvSpPr>
        <p:spPr>
          <a:xfrm>
            <a:off x="8588750" y="4736750"/>
            <a:ext cx="384000" cy="1926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8"/>
          <p:cNvSpPr txBox="1"/>
          <p:nvPr>
            <p:ph type="title"/>
          </p:nvPr>
        </p:nvSpPr>
        <p:spPr>
          <a:xfrm>
            <a:off x="623900" y="686647"/>
            <a:ext cx="7886700" cy="577200"/>
          </a:xfrm>
          <a:prstGeom prst="rect">
            <a:avLst/>
          </a:prstGeom>
        </p:spPr>
        <p:txBody>
          <a:bodyPr anchorCtr="0" anchor="b" bIns="68575" lIns="68575" spcFirstLastPara="1" rIns="68575" wrap="square" tIns="68575">
            <a:noAutofit/>
          </a:bodyPr>
          <a:lstStyle/>
          <a:p>
            <a:pPr indent="0" lvl="0" marL="0" rtl="0" algn="l">
              <a:spcBef>
                <a:spcPts val="0"/>
              </a:spcBef>
              <a:spcAft>
                <a:spcPts val="0"/>
              </a:spcAft>
              <a:buNone/>
            </a:pPr>
            <a:r>
              <a:rPr lang="en"/>
              <a:t>Chapter 2: profiling teachers </a:t>
            </a:r>
            <a:endParaRPr/>
          </a:p>
        </p:txBody>
      </p:sp>
      <p:sp>
        <p:nvSpPr>
          <p:cNvPr id="213" name="Google Shape;213;p28"/>
          <p:cNvSpPr txBox="1"/>
          <p:nvPr>
            <p:ph idx="1" type="body"/>
          </p:nvPr>
        </p:nvSpPr>
        <p:spPr>
          <a:xfrm>
            <a:off x="623900" y="1451450"/>
            <a:ext cx="7886700" cy="2571900"/>
          </a:xfrm>
          <a:prstGeom prst="rect">
            <a:avLst/>
          </a:prstGeom>
        </p:spPr>
        <p:txBody>
          <a:bodyPr anchorCtr="0" anchor="t" bIns="68575" lIns="68575" spcFirstLastPara="1" rIns="68575" wrap="square" tIns="68575">
            <a:noAutofit/>
          </a:bodyPr>
          <a:lstStyle/>
          <a:p>
            <a:pPr indent="0" lvl="0" marL="0" rtl="0" algn="l">
              <a:lnSpc>
                <a:spcPct val="115000"/>
              </a:lnSpc>
              <a:spcBef>
                <a:spcPts val="0"/>
              </a:spcBef>
              <a:spcAft>
                <a:spcPts val="0"/>
              </a:spcAft>
              <a:buNone/>
            </a:pPr>
            <a:r>
              <a:rPr lang="en" sz="1400">
                <a:solidFill>
                  <a:schemeClr val="dk1"/>
                </a:solidFill>
                <a:latin typeface="Arial"/>
                <a:ea typeface="Arial"/>
                <a:cs typeface="Arial"/>
                <a:sym typeface="Arial"/>
              </a:rPr>
              <a:t>A total of 9,430,839 teachers are employed in the 1,551,000 schools across India.  </a:t>
            </a:r>
            <a:endParaRPr sz="14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400">
                <a:solidFill>
                  <a:schemeClr val="dk1"/>
                </a:solidFill>
                <a:latin typeface="Arial"/>
                <a:ea typeface="Arial"/>
                <a:cs typeface="Arial"/>
                <a:sym typeface="Arial"/>
              </a:rPr>
              <a:t>52% of all teachers work in elementary schools, 24% in composite schools and 24% in middle to senior secondary schools.  72% of all teachers work in schools located in rural areas (of these 60% are in government schools and 26% in private unaided schools). </a:t>
            </a:r>
            <a:endParaRPr sz="14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 sz="1400">
                <a:solidFill>
                  <a:schemeClr val="dk1"/>
                </a:solidFill>
                <a:latin typeface="Arial"/>
                <a:ea typeface="Arial"/>
                <a:cs typeface="Arial"/>
                <a:sym typeface="Arial"/>
              </a:rPr>
              <a:t>28% teachers work in urban areas.  50% are employed in government schools and about 35% in the private unaided sector (the comparable share of schools is 67% govt and 21% private unaided, table 2.1).  </a:t>
            </a:r>
            <a:endParaRPr sz="1400">
              <a:solidFill>
                <a:schemeClr val="dk1"/>
              </a:solidFill>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 sz="1400">
                <a:solidFill>
                  <a:schemeClr val="dk1"/>
                </a:solidFill>
                <a:latin typeface="Arial"/>
                <a:ea typeface="Arial"/>
                <a:cs typeface="Arial"/>
                <a:sym typeface="Arial"/>
              </a:rPr>
              <a:t>A large proportion of private school teachers (45% of teachers employed in private unaided schools) are employed in composite schools (23% of all private unaided schools) and 56% of these are in urban areas. </a:t>
            </a:r>
            <a:endParaRPr sz="1400">
              <a:solidFill>
                <a:schemeClr val="dk1"/>
              </a:solidFill>
              <a:latin typeface="Arial"/>
              <a:ea typeface="Arial"/>
              <a:cs typeface="Arial"/>
              <a:sym typeface="Arial"/>
            </a:endParaRPr>
          </a:p>
          <a:p>
            <a:pPr indent="0" lvl="0" marL="0" rtl="0" algn="l">
              <a:spcBef>
                <a:spcPts val="800"/>
              </a:spcBef>
              <a:spcAft>
                <a:spcPts val="0"/>
              </a:spcAft>
              <a:buNone/>
            </a:pPr>
            <a:r>
              <a:t/>
            </a:r>
            <a:endParaRPr/>
          </a:p>
        </p:txBody>
      </p:sp>
      <p:sp>
        <p:nvSpPr>
          <p:cNvPr id="214" name="Google Shape;214;p28"/>
          <p:cNvSpPr txBox="1"/>
          <p:nvPr>
            <p:ph idx="12" type="sldNum"/>
          </p:nvPr>
        </p:nvSpPr>
        <p:spPr>
          <a:xfrm>
            <a:off x="6453188" y="4533450"/>
            <a:ext cx="20574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TE Presentation Templat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