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d63e182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d63e182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of Education Report for India: 2021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Teachers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 meeting of the editorial board and peer review group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575" y="152400"/>
            <a:ext cx="8286597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