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inyon Script"/>
      <p:regular r:id="rId16"/>
    </p:embeddedFont>
    <p:embeddedFont>
      <p:font typeface="Libre Franklin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Eater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pod5SdV/LCxjvtbPM3x7IbUf8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Eater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Franklin-regular.fntdata"/><Relationship Id="rId16" Type="http://schemas.openxmlformats.org/officeDocument/2006/relationships/font" Target="fonts/PinyonScript-regular.fntdata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14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3" name="Google Shape;23;p14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14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6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8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1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21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2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7471341" y="1788930"/>
            <a:ext cx="324989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T o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7777100" y="2193697"/>
            <a:ext cx="525496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My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sp>
        <p:nvSpPr>
          <p:cNvPr id="95" name="Google Shape;95;p1"/>
          <p:cNvSpPr txBox="1"/>
          <p:nvPr/>
        </p:nvSpPr>
        <p:spPr>
          <a:xfrm flipH="1">
            <a:off x="8031829" y="4284414"/>
            <a:ext cx="83098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End Activity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467" y="0"/>
            <a:ext cx="115742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667852" y="506315"/>
            <a:ext cx="121153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Welcome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580967" y="1906211"/>
            <a:ext cx="48756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To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 flipH="1">
            <a:off x="4554679" y="3106540"/>
            <a:ext cx="70248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My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5892877" y="4623905"/>
            <a:ext cx="773596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67" y="0"/>
            <a:ext cx="115227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/>
        </p:nvSpPr>
        <p:spPr>
          <a:xfrm>
            <a:off x="2953657" y="1355525"/>
            <a:ext cx="6284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I  was  fine  in  two - three  days.  But  I  learnt  from  that  moment  that  never  leave  child  without safety  at   anywhere  and  everytime  eyes  on  child. From  then  till  today  I  do  not  like  to  go  to  the market.  I  understood  by  that  moment  that  never  do  anything  without  permission  or  information.  But  I  am  risk  taker  so  sometimes  I  like  to  do  something  without  permission  or  knowledge.  </a:t>
            </a:r>
            <a:endParaRPr sz="800"/>
          </a:p>
        </p:txBody>
      </p:sp>
      <p:sp>
        <p:nvSpPr>
          <p:cNvPr id="169" name="Google Shape;169;p10"/>
          <p:cNvSpPr txBox="1"/>
          <p:nvPr/>
        </p:nvSpPr>
        <p:spPr>
          <a:xfrm>
            <a:off x="8560958" y="4812136"/>
            <a:ext cx="1828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By Raj</a:t>
            </a:r>
            <a:endParaRPr sz="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9209</a:t>
            </a:r>
            <a:endParaRPr sz="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SoSE Gandhi nagar</a:t>
            </a:r>
            <a:endParaRPr sz="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44" y="-3629"/>
            <a:ext cx="11538856" cy="686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42" y="0"/>
            <a:ext cx="1153885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 flipH="1">
            <a:off x="1174749" y="557762"/>
            <a:ext cx="11293929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Applying learning module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Activity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713" y="-10656"/>
            <a:ext cx="11466287" cy="6868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4992008" y="736600"/>
            <a:ext cx="487498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Module and Activity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5588000" y="3454577"/>
            <a:ext cx="527957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My module and activity topic 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My past experience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present this story by PPT format.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329" y="0"/>
            <a:ext cx="11520713" cy="68788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5707742" y="1190172"/>
            <a:ext cx="2973614" cy="732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Story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5295898" y="2158999"/>
            <a:ext cx="3251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When  I  was  a  kid  of  4  years.  I  lived in  Delhi  with  my  family.  I  was very  naughty.  One  day,  My mother  and  me  went  to  khureji  market  near  our  home.  </a:t>
            </a:r>
            <a:endParaRPr sz="1000"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8773" y="925287"/>
            <a:ext cx="2262415" cy="277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47099" y="2159000"/>
            <a:ext cx="2973614" cy="319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8681356" y="5401050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Khureji market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285" y="-13608"/>
            <a:ext cx="11520715" cy="687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953430" y="1725383"/>
            <a:ext cx="428375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I  have  never  seen  so  many  fruits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and  vegetables  and  spices  before.  I  was  enjoying  and  seeing  many  </a:t>
            </a:r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1974" y="3422196"/>
            <a:ext cx="3549668" cy="199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1844" y="1674996"/>
            <a:ext cx="2641370" cy="148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6286" y="4001883"/>
            <a:ext cx="2248129" cy="14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6470665" y="3283354"/>
            <a:ext cx="3549668" cy="978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 veriety  of  fruits  and  vegetables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5181600" y="2505528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286" y="-1"/>
            <a:ext cx="1152071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4728029" y="1461971"/>
            <a:ext cx="5178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Then  I  started  walking  with  my  mother and  reached  a  spice  shop.  My  mother  started  looking  at  the  Spices  and  I  too  but  the  spices  were  kept  at  a  little  height.</a:t>
            </a:r>
            <a:endParaRPr sz="1200"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143" y="1461972"/>
            <a:ext cx="1759857" cy="289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2373" y="4352713"/>
            <a:ext cx="3029857" cy="227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286" y="0"/>
            <a:ext cx="115207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5006779" y="1687286"/>
            <a:ext cx="48387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 Due  to  my  low  height,  I  was  not  able  to  see  the spices  properly  and  I  kept  trying  to  see  it  by  jump. </a:t>
            </a:r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6340" l="-4460" r="-3445" t="0"/>
          <a:stretch/>
        </p:blipFill>
        <p:spPr>
          <a:xfrm>
            <a:off x="2939142" y="1687287"/>
            <a:ext cx="1886857" cy="348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 b="7454" l="0" r="-2128" t="0"/>
          <a:stretch/>
        </p:blipFill>
        <p:spPr>
          <a:xfrm>
            <a:off x="7805982" y="4279980"/>
            <a:ext cx="3483429" cy="2056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286" y="0"/>
            <a:ext cx="115207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3089728" y="1596571"/>
            <a:ext cx="60126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Eater"/>
                <a:ea typeface="Eater"/>
                <a:cs typeface="Eater"/>
                <a:sym typeface="Eater"/>
              </a:rPr>
              <a:t> But  that  didn’t  help  and  I  fixed  my  brain  and  Then  May  started  hanging  from  the  box kept  of  spices.  But  the  box  full  of  red  chillies fell  on  me  and  in  my  eyes  I  started  crying and  crying,  that  time  was  very  painful  for  me. Then  my  mother  quickly  rubbed  my  eyes  with soap  and  water,  still  I  was  in  a  lot  of  pain,  then  my  mother  took  me  to  the  nearby  hospital.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68" y="0"/>
            <a:ext cx="115227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7311" y="1644195"/>
            <a:ext cx="7066646" cy="401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2022-01-24T15:00:38Z</dcterms:created>
  <dc:creator>rajthakut57@gmail.com</dc:creator>
</cp:coreProperties>
</file>