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handoutMasterIdLst>
    <p:handoutMasterId r:id="rId24"/>
  </p:handoutMasterIdLst>
  <p:sldIdLst>
    <p:sldId id="256" r:id="rId2"/>
    <p:sldId id="262" r:id="rId3"/>
    <p:sldId id="270" r:id="rId4"/>
    <p:sldId id="276" r:id="rId5"/>
    <p:sldId id="271" r:id="rId6"/>
    <p:sldId id="277" r:id="rId7"/>
    <p:sldId id="279" r:id="rId8"/>
    <p:sldId id="280" r:id="rId9"/>
    <p:sldId id="278" r:id="rId10"/>
    <p:sldId id="282" r:id="rId11"/>
    <p:sldId id="281" r:id="rId12"/>
    <p:sldId id="257" r:id="rId13"/>
    <p:sldId id="283" r:id="rId14"/>
    <p:sldId id="272" r:id="rId15"/>
    <p:sldId id="274" r:id="rId16"/>
    <p:sldId id="285" r:id="rId17"/>
    <p:sldId id="288" r:id="rId18"/>
    <p:sldId id="286" r:id="rId19"/>
    <p:sldId id="269" r:id="rId20"/>
    <p:sldId id="261" r:id="rId21"/>
    <p:sldId id="290" r:id="rId22"/>
  </p:sldIdLst>
  <p:sldSz cx="1218882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39" userDrawn="1">
          <p15:clr>
            <a:srgbClr val="A4A3A4"/>
          </p15:clr>
        </p15:guide>
        <p15:guide id="2" orient="horz" pos="216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8EC20E35-A176-4012-BC5E-935CFFF8708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86" autoAdjust="0"/>
    <p:restoredTop sz="94599" autoAdjust="0"/>
  </p:normalViewPr>
  <p:slideViewPr>
    <p:cSldViewPr>
      <p:cViewPr varScale="1">
        <p:scale>
          <a:sx n="114" d="100"/>
          <a:sy n="114" d="100"/>
        </p:scale>
        <p:origin x="186" y="114"/>
      </p:cViewPr>
      <p:guideLst>
        <p:guide pos="3839"/>
        <p:guide orient="horz" pos="2160"/>
      </p:guideLst>
    </p:cSldViewPr>
  </p:slideViewPr>
  <p:notesTextViewPr>
    <p:cViewPr>
      <p:scale>
        <a:sx n="1" d="1"/>
        <a:sy n="1" d="1"/>
      </p:scale>
      <p:origin x="0" y="0"/>
    </p:cViewPr>
  </p:notesTextViewPr>
  <p:notesViewPr>
    <p:cSldViewPr showGuides="1">
      <p:cViewPr varScale="1">
        <p:scale>
          <a:sx n="52" d="100"/>
          <a:sy n="52" d="100"/>
        </p:scale>
        <p:origin x="2664" y="3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rchana Mehendale" userId="8c8e09d62d705aba" providerId="LiveId" clId="{55F02BE0-4224-4536-A796-6DD1F71B1FF2}"/>
    <pc:docChg chg="undo custSel addSld delSld modSld sldOrd">
      <pc:chgData name="Archana Mehendale" userId="8c8e09d62d705aba" providerId="LiveId" clId="{55F02BE0-4224-4536-A796-6DD1F71B1FF2}" dt="2020-10-22T23:47:07.497" v="3223" actId="114"/>
      <pc:docMkLst>
        <pc:docMk/>
      </pc:docMkLst>
      <pc:sldChg chg="modSp mod">
        <pc:chgData name="Archana Mehendale" userId="8c8e09d62d705aba" providerId="LiveId" clId="{55F02BE0-4224-4536-A796-6DD1F71B1FF2}" dt="2020-10-22T23:47:07.497" v="3223" actId="114"/>
        <pc:sldMkLst>
          <pc:docMk/>
          <pc:sldMk cId="1920111014" sldId="256"/>
        </pc:sldMkLst>
        <pc:spChg chg="mod">
          <ac:chgData name="Archana Mehendale" userId="8c8e09d62d705aba" providerId="LiveId" clId="{55F02BE0-4224-4536-A796-6DD1F71B1FF2}" dt="2020-10-22T20:51:35.162" v="10" actId="1076"/>
          <ac:spMkLst>
            <pc:docMk/>
            <pc:sldMk cId="1920111014" sldId="256"/>
            <ac:spMk id="2" creationId="{00000000-0000-0000-0000-000000000000}"/>
          </ac:spMkLst>
        </pc:spChg>
        <pc:spChg chg="mod">
          <ac:chgData name="Archana Mehendale" userId="8c8e09d62d705aba" providerId="LiveId" clId="{55F02BE0-4224-4536-A796-6DD1F71B1FF2}" dt="2020-10-22T23:47:07.497" v="3223" actId="114"/>
          <ac:spMkLst>
            <pc:docMk/>
            <pc:sldMk cId="1920111014" sldId="256"/>
            <ac:spMk id="3" creationId="{00000000-0000-0000-0000-000000000000}"/>
          </ac:spMkLst>
        </pc:spChg>
      </pc:sldChg>
      <pc:sldChg chg="modSp mod ord">
        <pc:chgData name="Archana Mehendale" userId="8c8e09d62d705aba" providerId="LiveId" clId="{55F02BE0-4224-4536-A796-6DD1F71B1FF2}" dt="2020-10-22T23:43:13.868" v="3209" actId="20577"/>
        <pc:sldMkLst>
          <pc:docMk/>
          <pc:sldMk cId="2128536031" sldId="257"/>
        </pc:sldMkLst>
        <pc:spChg chg="mod">
          <ac:chgData name="Archana Mehendale" userId="8c8e09d62d705aba" providerId="LiveId" clId="{55F02BE0-4224-4536-A796-6DD1F71B1FF2}" dt="2020-10-22T21:42:14.745" v="1410" actId="20577"/>
          <ac:spMkLst>
            <pc:docMk/>
            <pc:sldMk cId="2128536031" sldId="257"/>
            <ac:spMk id="13" creationId="{00000000-0000-0000-0000-000000000000}"/>
          </ac:spMkLst>
        </pc:spChg>
        <pc:spChg chg="mod">
          <ac:chgData name="Archana Mehendale" userId="8c8e09d62d705aba" providerId="LiveId" clId="{55F02BE0-4224-4536-A796-6DD1F71B1FF2}" dt="2020-10-22T23:43:13.868" v="3209" actId="20577"/>
          <ac:spMkLst>
            <pc:docMk/>
            <pc:sldMk cId="2128536031" sldId="257"/>
            <ac:spMk id="14" creationId="{00000000-0000-0000-0000-000000000000}"/>
          </ac:spMkLst>
        </pc:spChg>
      </pc:sldChg>
      <pc:sldChg chg="del">
        <pc:chgData name="Archana Mehendale" userId="8c8e09d62d705aba" providerId="LiveId" clId="{55F02BE0-4224-4536-A796-6DD1F71B1FF2}" dt="2020-10-22T23:01:54.456" v="2069" actId="47"/>
        <pc:sldMkLst>
          <pc:docMk/>
          <pc:sldMk cId="3847750985" sldId="258"/>
        </pc:sldMkLst>
      </pc:sldChg>
      <pc:sldChg chg="del">
        <pc:chgData name="Archana Mehendale" userId="8c8e09d62d705aba" providerId="LiveId" clId="{55F02BE0-4224-4536-A796-6DD1F71B1FF2}" dt="2020-10-22T23:02:56.171" v="2106" actId="47"/>
        <pc:sldMkLst>
          <pc:docMk/>
          <pc:sldMk cId="4135151317" sldId="260"/>
        </pc:sldMkLst>
      </pc:sldChg>
      <pc:sldChg chg="addSp modSp mod">
        <pc:chgData name="Archana Mehendale" userId="8c8e09d62d705aba" providerId="LiveId" clId="{55F02BE0-4224-4536-A796-6DD1F71B1FF2}" dt="2020-10-22T20:53:47.218" v="18" actId="12"/>
        <pc:sldMkLst>
          <pc:docMk/>
          <pc:sldMk cId="2215894925" sldId="261"/>
        </pc:sldMkLst>
        <pc:spChg chg="mod">
          <ac:chgData name="Archana Mehendale" userId="8c8e09d62d705aba" providerId="LiveId" clId="{55F02BE0-4224-4536-A796-6DD1F71B1FF2}" dt="2020-10-22T20:52:37.677" v="13"/>
          <ac:spMkLst>
            <pc:docMk/>
            <pc:sldMk cId="2215894925" sldId="261"/>
            <ac:spMk id="2" creationId="{00000000-0000-0000-0000-000000000000}"/>
          </ac:spMkLst>
        </pc:spChg>
        <pc:spChg chg="add mod">
          <ac:chgData name="Archana Mehendale" userId="8c8e09d62d705aba" providerId="LiveId" clId="{55F02BE0-4224-4536-A796-6DD1F71B1FF2}" dt="2020-10-22T20:53:47.218" v="18" actId="12"/>
          <ac:spMkLst>
            <pc:docMk/>
            <pc:sldMk cId="2215894925" sldId="261"/>
            <ac:spMk id="4" creationId="{896960E8-3AB7-4145-B6F5-45E04B75729C}"/>
          </ac:spMkLst>
        </pc:spChg>
      </pc:sldChg>
      <pc:sldChg chg="addSp delSp modSp mod ord">
        <pc:chgData name="Archana Mehendale" userId="8c8e09d62d705aba" providerId="LiveId" clId="{55F02BE0-4224-4536-A796-6DD1F71B1FF2}" dt="2020-10-22T23:37:11.347" v="3191" actId="114"/>
        <pc:sldMkLst>
          <pc:docMk/>
          <pc:sldMk cId="465021443" sldId="262"/>
        </pc:sldMkLst>
        <pc:spChg chg="add mod">
          <ac:chgData name="Archana Mehendale" userId="8c8e09d62d705aba" providerId="LiveId" clId="{55F02BE0-4224-4536-A796-6DD1F71B1FF2}" dt="2020-10-22T23:37:11.347" v="3191" actId="114"/>
          <ac:spMkLst>
            <pc:docMk/>
            <pc:sldMk cId="465021443" sldId="262"/>
            <ac:spMk id="3" creationId="{FC3C542C-BCAB-4257-A24E-9483003DEC0F}"/>
          </ac:spMkLst>
        </pc:spChg>
        <pc:picChg chg="add del mod">
          <ac:chgData name="Archana Mehendale" userId="8c8e09d62d705aba" providerId="LiveId" clId="{55F02BE0-4224-4536-A796-6DD1F71B1FF2}" dt="2020-10-22T20:50:25.782" v="4" actId="478"/>
          <ac:picMkLst>
            <pc:docMk/>
            <pc:sldMk cId="465021443" sldId="262"/>
            <ac:picMk id="4" creationId="{73DF8770-2C96-4192-A109-E45B67E0E9BF}"/>
          </ac:picMkLst>
        </pc:picChg>
        <pc:picChg chg="add del mod">
          <ac:chgData name="Archana Mehendale" userId="8c8e09d62d705aba" providerId="LiveId" clId="{55F02BE0-4224-4536-A796-6DD1F71B1FF2}" dt="2020-10-22T23:06:28.455" v="2133" actId="478"/>
          <ac:picMkLst>
            <pc:docMk/>
            <pc:sldMk cId="465021443" sldId="262"/>
            <ac:picMk id="5" creationId="{DAF3854D-24BA-4759-9153-FEBC044A9F1A}"/>
          </ac:picMkLst>
        </pc:picChg>
        <pc:picChg chg="add mod">
          <ac:chgData name="Archana Mehendale" userId="8c8e09d62d705aba" providerId="LiveId" clId="{55F02BE0-4224-4536-A796-6DD1F71B1FF2}" dt="2020-10-22T23:06:36.508" v="2136" actId="1076"/>
          <ac:picMkLst>
            <pc:docMk/>
            <pc:sldMk cId="465021443" sldId="262"/>
            <ac:picMk id="6" creationId="{63463548-CEA0-4F02-93EC-7E1DA1BF3D4A}"/>
          </ac:picMkLst>
        </pc:picChg>
      </pc:sldChg>
      <pc:sldChg chg="del">
        <pc:chgData name="Archana Mehendale" userId="8c8e09d62d705aba" providerId="LiveId" clId="{55F02BE0-4224-4536-A796-6DD1F71B1FF2}" dt="2020-10-22T23:03:08.126" v="2107" actId="47"/>
        <pc:sldMkLst>
          <pc:docMk/>
          <pc:sldMk cId="1797304117" sldId="263"/>
        </pc:sldMkLst>
      </pc:sldChg>
      <pc:sldChg chg="del ord">
        <pc:chgData name="Archana Mehendale" userId="8c8e09d62d705aba" providerId="LiveId" clId="{55F02BE0-4224-4536-A796-6DD1F71B1FF2}" dt="2020-10-22T23:02:53.454" v="2105" actId="47"/>
        <pc:sldMkLst>
          <pc:docMk/>
          <pc:sldMk cId="1160959328" sldId="266"/>
        </pc:sldMkLst>
      </pc:sldChg>
      <pc:sldChg chg="del">
        <pc:chgData name="Archana Mehendale" userId="8c8e09d62d705aba" providerId="LiveId" clId="{55F02BE0-4224-4536-A796-6DD1F71B1FF2}" dt="2020-10-22T23:01:41.592" v="2067" actId="47"/>
        <pc:sldMkLst>
          <pc:docMk/>
          <pc:sldMk cId="3965807363" sldId="267"/>
        </pc:sldMkLst>
      </pc:sldChg>
      <pc:sldChg chg="del">
        <pc:chgData name="Archana Mehendale" userId="8c8e09d62d705aba" providerId="LiveId" clId="{55F02BE0-4224-4536-A796-6DD1F71B1FF2}" dt="2020-10-22T23:01:43.167" v="2068" actId="47"/>
        <pc:sldMkLst>
          <pc:docMk/>
          <pc:sldMk cId="223730991" sldId="268"/>
        </pc:sldMkLst>
      </pc:sldChg>
      <pc:sldChg chg="addSp delSp modSp mod">
        <pc:chgData name="Archana Mehendale" userId="8c8e09d62d705aba" providerId="LiveId" clId="{55F02BE0-4224-4536-A796-6DD1F71B1FF2}" dt="2020-10-22T23:32:47.196" v="3163" actId="20577"/>
        <pc:sldMkLst>
          <pc:docMk/>
          <pc:sldMk cId="1989555738" sldId="269"/>
        </pc:sldMkLst>
        <pc:spChg chg="mod">
          <ac:chgData name="Archana Mehendale" userId="8c8e09d62d705aba" providerId="LiveId" clId="{55F02BE0-4224-4536-A796-6DD1F71B1FF2}" dt="2020-10-22T23:03:53.609" v="2132" actId="20577"/>
          <ac:spMkLst>
            <pc:docMk/>
            <pc:sldMk cId="1989555738" sldId="269"/>
            <ac:spMk id="2" creationId="{00000000-0000-0000-0000-000000000000}"/>
          </ac:spMkLst>
        </pc:spChg>
        <pc:spChg chg="add mod">
          <ac:chgData name="Archana Mehendale" userId="8c8e09d62d705aba" providerId="LiveId" clId="{55F02BE0-4224-4536-A796-6DD1F71B1FF2}" dt="2020-10-22T23:32:45.177" v="3155" actId="27636"/>
          <ac:spMkLst>
            <pc:docMk/>
            <pc:sldMk cId="1989555738" sldId="269"/>
            <ac:spMk id="5" creationId="{32905FC9-CB4E-4E61-8ADF-7854DDA10CAD}"/>
          </ac:spMkLst>
        </pc:spChg>
        <pc:spChg chg="mod">
          <ac:chgData name="Archana Mehendale" userId="8c8e09d62d705aba" providerId="LiveId" clId="{55F02BE0-4224-4536-A796-6DD1F71B1FF2}" dt="2020-10-22T23:32:47.196" v="3163" actId="20577"/>
          <ac:spMkLst>
            <pc:docMk/>
            <pc:sldMk cId="1989555738" sldId="269"/>
            <ac:spMk id="6" creationId="{00000000-0000-0000-0000-000000000000}"/>
          </ac:spMkLst>
        </pc:spChg>
        <pc:graphicFrameChg chg="del">
          <ac:chgData name="Archana Mehendale" userId="8c8e09d62d705aba" providerId="LiveId" clId="{55F02BE0-4224-4536-A796-6DD1F71B1FF2}" dt="2020-10-22T23:25:10.708" v="2517" actId="478"/>
          <ac:graphicFrameMkLst>
            <pc:docMk/>
            <pc:sldMk cId="1989555738" sldId="269"/>
            <ac:graphicFrameMk id="4" creationId="{00000000-0000-0000-0000-000000000000}"/>
          </ac:graphicFrameMkLst>
        </pc:graphicFrameChg>
        <pc:cxnChg chg="add mod">
          <ac:chgData name="Archana Mehendale" userId="8c8e09d62d705aba" providerId="LiveId" clId="{55F02BE0-4224-4536-A796-6DD1F71B1FF2}" dt="2020-10-22T23:26:18.945" v="2565" actId="13822"/>
          <ac:cxnSpMkLst>
            <pc:docMk/>
            <pc:sldMk cId="1989555738" sldId="269"/>
            <ac:cxnSpMk id="8" creationId="{22D077C8-907B-49DF-AC40-975A7858B0CD}"/>
          </ac:cxnSpMkLst>
        </pc:cxnChg>
        <pc:cxnChg chg="add mod">
          <ac:chgData name="Archana Mehendale" userId="8c8e09d62d705aba" providerId="LiveId" clId="{55F02BE0-4224-4536-A796-6DD1F71B1FF2}" dt="2020-10-22T23:26:29.440" v="2567" actId="1076"/>
          <ac:cxnSpMkLst>
            <pc:docMk/>
            <pc:sldMk cId="1989555738" sldId="269"/>
            <ac:cxnSpMk id="9" creationId="{6DB2C32B-DD44-4313-89D2-2FA4A7825288}"/>
          </ac:cxnSpMkLst>
        </pc:cxnChg>
      </pc:sldChg>
      <pc:sldChg chg="modSp add mod ord">
        <pc:chgData name="Archana Mehendale" userId="8c8e09d62d705aba" providerId="LiveId" clId="{55F02BE0-4224-4536-A796-6DD1F71B1FF2}" dt="2020-10-22T23:38:22.180" v="3192" actId="6549"/>
        <pc:sldMkLst>
          <pc:docMk/>
          <pc:sldMk cId="3474628130" sldId="270"/>
        </pc:sldMkLst>
        <pc:spChg chg="mod">
          <ac:chgData name="Archana Mehendale" userId="8c8e09d62d705aba" providerId="LiveId" clId="{55F02BE0-4224-4536-A796-6DD1F71B1FF2}" dt="2020-10-22T20:55:21.479" v="20"/>
          <ac:spMkLst>
            <pc:docMk/>
            <pc:sldMk cId="3474628130" sldId="270"/>
            <ac:spMk id="2" creationId="{00000000-0000-0000-0000-000000000000}"/>
          </ac:spMkLst>
        </pc:spChg>
        <pc:spChg chg="mod">
          <ac:chgData name="Archana Mehendale" userId="8c8e09d62d705aba" providerId="LiveId" clId="{55F02BE0-4224-4536-A796-6DD1F71B1FF2}" dt="2020-10-22T23:38:22.180" v="3192" actId="6549"/>
          <ac:spMkLst>
            <pc:docMk/>
            <pc:sldMk cId="3474628130" sldId="270"/>
            <ac:spMk id="4" creationId="{896960E8-3AB7-4145-B6F5-45E04B75729C}"/>
          </ac:spMkLst>
        </pc:spChg>
      </pc:sldChg>
      <pc:sldChg chg="modSp add mod">
        <pc:chgData name="Archana Mehendale" userId="8c8e09d62d705aba" providerId="LiveId" clId="{55F02BE0-4224-4536-A796-6DD1F71B1FF2}" dt="2020-10-22T21:14:41.184" v="916" actId="20577"/>
        <pc:sldMkLst>
          <pc:docMk/>
          <pc:sldMk cId="2814056807" sldId="271"/>
        </pc:sldMkLst>
        <pc:spChg chg="mod">
          <ac:chgData name="Archana Mehendale" userId="8c8e09d62d705aba" providerId="LiveId" clId="{55F02BE0-4224-4536-A796-6DD1F71B1FF2}" dt="2020-10-22T21:14:41.184" v="916" actId="20577"/>
          <ac:spMkLst>
            <pc:docMk/>
            <pc:sldMk cId="2814056807" sldId="271"/>
            <ac:spMk id="2" creationId="{10470A57-F531-4A45-B10E-44035337A86F}"/>
          </ac:spMkLst>
        </pc:spChg>
      </pc:sldChg>
      <pc:sldChg chg="add ord">
        <pc:chgData name="Archana Mehendale" userId="8c8e09d62d705aba" providerId="LiveId" clId="{55F02BE0-4224-4536-A796-6DD1F71B1FF2}" dt="2020-10-22T22:48:28.563" v="1786"/>
        <pc:sldMkLst>
          <pc:docMk/>
          <pc:sldMk cId="331115633" sldId="272"/>
        </pc:sldMkLst>
      </pc:sldChg>
      <pc:sldChg chg="add del">
        <pc:chgData name="Archana Mehendale" userId="8c8e09d62d705aba" providerId="LiveId" clId="{55F02BE0-4224-4536-A796-6DD1F71B1FF2}" dt="2020-10-22T21:18:32.067" v="921" actId="47"/>
        <pc:sldMkLst>
          <pc:docMk/>
          <pc:sldMk cId="629134776" sldId="273"/>
        </pc:sldMkLst>
      </pc:sldChg>
      <pc:sldChg chg="modSp add mod">
        <pc:chgData name="Archana Mehendale" userId="8c8e09d62d705aba" providerId="LiveId" clId="{55F02BE0-4224-4536-A796-6DD1F71B1FF2}" dt="2020-10-22T22:49:15.188" v="1817" actId="14100"/>
        <pc:sldMkLst>
          <pc:docMk/>
          <pc:sldMk cId="4241040124" sldId="274"/>
        </pc:sldMkLst>
        <pc:spChg chg="mod">
          <ac:chgData name="Archana Mehendale" userId="8c8e09d62d705aba" providerId="LiveId" clId="{55F02BE0-4224-4536-A796-6DD1F71B1FF2}" dt="2020-10-22T22:49:15.188" v="1817" actId="14100"/>
          <ac:spMkLst>
            <pc:docMk/>
            <pc:sldMk cId="4241040124" sldId="274"/>
            <ac:spMk id="2" creationId="{00000000-0000-0000-0000-000000000000}"/>
          </ac:spMkLst>
        </pc:spChg>
      </pc:sldChg>
      <pc:sldChg chg="modSp add del mod">
        <pc:chgData name="Archana Mehendale" userId="8c8e09d62d705aba" providerId="LiveId" clId="{55F02BE0-4224-4536-A796-6DD1F71B1FF2}" dt="2020-10-22T23:36:14.050" v="3190" actId="47"/>
        <pc:sldMkLst>
          <pc:docMk/>
          <pc:sldMk cId="1749044337" sldId="275"/>
        </pc:sldMkLst>
        <pc:spChg chg="mod">
          <ac:chgData name="Archana Mehendale" userId="8c8e09d62d705aba" providerId="LiveId" clId="{55F02BE0-4224-4536-A796-6DD1F71B1FF2}" dt="2020-10-22T23:35:58.079" v="3189" actId="108"/>
          <ac:spMkLst>
            <pc:docMk/>
            <pc:sldMk cId="1749044337" sldId="275"/>
            <ac:spMk id="14" creationId="{00000000-0000-0000-0000-000000000000}"/>
          </ac:spMkLst>
        </pc:spChg>
      </pc:sldChg>
      <pc:sldChg chg="modSp add mod">
        <pc:chgData name="Archana Mehendale" userId="8c8e09d62d705aba" providerId="LiveId" clId="{55F02BE0-4224-4536-A796-6DD1F71B1FF2}" dt="2020-10-22T23:39:20.452" v="3205" actId="20577"/>
        <pc:sldMkLst>
          <pc:docMk/>
          <pc:sldMk cId="2731847018" sldId="276"/>
        </pc:sldMkLst>
        <pc:spChg chg="mod">
          <ac:chgData name="Archana Mehendale" userId="8c8e09d62d705aba" providerId="LiveId" clId="{55F02BE0-4224-4536-A796-6DD1F71B1FF2}" dt="2020-10-22T21:04:38.588" v="150" actId="20577"/>
          <ac:spMkLst>
            <pc:docMk/>
            <pc:sldMk cId="2731847018" sldId="276"/>
            <ac:spMk id="2" creationId="{00000000-0000-0000-0000-000000000000}"/>
          </ac:spMkLst>
        </pc:spChg>
        <pc:spChg chg="mod">
          <ac:chgData name="Archana Mehendale" userId="8c8e09d62d705aba" providerId="LiveId" clId="{55F02BE0-4224-4536-A796-6DD1F71B1FF2}" dt="2020-10-22T23:39:20.452" v="3205" actId="20577"/>
          <ac:spMkLst>
            <pc:docMk/>
            <pc:sldMk cId="2731847018" sldId="276"/>
            <ac:spMk id="4" creationId="{896960E8-3AB7-4145-B6F5-45E04B75729C}"/>
          </ac:spMkLst>
        </pc:spChg>
      </pc:sldChg>
      <pc:sldChg chg="new del">
        <pc:chgData name="Archana Mehendale" userId="8c8e09d62d705aba" providerId="LiveId" clId="{55F02BE0-4224-4536-A796-6DD1F71B1FF2}" dt="2020-10-22T21:17:47.529" v="918" actId="680"/>
        <pc:sldMkLst>
          <pc:docMk/>
          <pc:sldMk cId="1628689451" sldId="277"/>
        </pc:sldMkLst>
      </pc:sldChg>
      <pc:sldChg chg="add del">
        <pc:chgData name="Archana Mehendale" userId="8c8e09d62d705aba" providerId="LiveId" clId="{55F02BE0-4224-4536-A796-6DD1F71B1FF2}" dt="2020-10-22T21:18:37.733" v="922" actId="47"/>
        <pc:sldMkLst>
          <pc:docMk/>
          <pc:sldMk cId="1883354138" sldId="277"/>
        </pc:sldMkLst>
      </pc:sldChg>
      <pc:sldChg chg="addSp delSp modSp new mod modAnim">
        <pc:chgData name="Archana Mehendale" userId="8c8e09d62d705aba" providerId="LiveId" clId="{55F02BE0-4224-4536-A796-6DD1F71B1FF2}" dt="2020-10-22T23:11:37.155" v="2139" actId="13822"/>
        <pc:sldMkLst>
          <pc:docMk/>
          <pc:sldMk cId="2335671107" sldId="277"/>
        </pc:sldMkLst>
        <pc:spChg chg="del mod">
          <ac:chgData name="Archana Mehendale" userId="8c8e09d62d705aba" providerId="LiveId" clId="{55F02BE0-4224-4536-A796-6DD1F71B1FF2}" dt="2020-10-22T21:27:23.346" v="1149" actId="478"/>
          <ac:spMkLst>
            <pc:docMk/>
            <pc:sldMk cId="2335671107" sldId="277"/>
            <ac:spMk id="2" creationId="{9BBAF915-1FFE-4F83-887F-7F9000B6BD09}"/>
          </ac:spMkLst>
        </pc:spChg>
        <pc:spChg chg="mod">
          <ac:chgData name="Archana Mehendale" userId="8c8e09d62d705aba" providerId="LiveId" clId="{55F02BE0-4224-4536-A796-6DD1F71B1FF2}" dt="2020-10-22T21:25:19.037" v="1098" actId="14100"/>
          <ac:spMkLst>
            <pc:docMk/>
            <pc:sldMk cId="2335671107" sldId="277"/>
            <ac:spMk id="3" creationId="{BAC30742-9FF1-423F-8606-F9913D1E1004}"/>
          </ac:spMkLst>
        </pc:spChg>
        <pc:spChg chg="del">
          <ac:chgData name="Archana Mehendale" userId="8c8e09d62d705aba" providerId="LiveId" clId="{55F02BE0-4224-4536-A796-6DD1F71B1FF2}" dt="2020-10-22T21:26:23.505" v="1099"/>
          <ac:spMkLst>
            <pc:docMk/>
            <pc:sldMk cId="2335671107" sldId="277"/>
            <ac:spMk id="4" creationId="{C2FF2EF9-CE08-41F9-88F9-839A425AAD4F}"/>
          </ac:spMkLst>
        </pc:spChg>
        <pc:spChg chg="add del">
          <ac:chgData name="Archana Mehendale" userId="8c8e09d62d705aba" providerId="LiveId" clId="{55F02BE0-4224-4536-A796-6DD1F71B1FF2}" dt="2020-10-22T21:23:30.729" v="929" actId="22"/>
          <ac:spMkLst>
            <pc:docMk/>
            <pc:sldMk cId="2335671107" sldId="277"/>
            <ac:spMk id="6" creationId="{579734B7-6353-4008-8CE4-F9BE5396F0BE}"/>
          </ac:spMkLst>
        </pc:spChg>
        <pc:spChg chg="add mod">
          <ac:chgData name="Archana Mehendale" userId="8c8e09d62d705aba" providerId="LiveId" clId="{55F02BE0-4224-4536-A796-6DD1F71B1FF2}" dt="2020-10-22T21:31:17.975" v="1195" actId="14100"/>
          <ac:spMkLst>
            <pc:docMk/>
            <pc:sldMk cId="2335671107" sldId="277"/>
            <ac:spMk id="11" creationId="{55D5ECCF-D0D1-45F6-9F8D-E776A49A3CD3}"/>
          </ac:spMkLst>
        </pc:spChg>
        <pc:spChg chg="mod">
          <ac:chgData name="Archana Mehendale" userId="8c8e09d62d705aba" providerId="LiveId" clId="{55F02BE0-4224-4536-A796-6DD1F71B1FF2}" dt="2020-10-22T21:30:05.456" v="1186" actId="207"/>
          <ac:spMkLst>
            <pc:docMk/>
            <pc:sldMk cId="2335671107" sldId="277"/>
            <ac:spMk id="13" creationId="{66526670-9779-4C9E-84E8-29AD395AD794}"/>
          </ac:spMkLst>
        </pc:spChg>
        <pc:spChg chg="mod">
          <ac:chgData name="Archana Mehendale" userId="8c8e09d62d705aba" providerId="LiveId" clId="{55F02BE0-4224-4536-A796-6DD1F71B1FF2}" dt="2020-10-22T21:30:05.456" v="1186" actId="207"/>
          <ac:spMkLst>
            <pc:docMk/>
            <pc:sldMk cId="2335671107" sldId="277"/>
            <ac:spMk id="14" creationId="{E5DEA02C-C1DA-4B3C-84B4-5C7C8A5334D2}"/>
          </ac:spMkLst>
        </pc:spChg>
        <pc:spChg chg="mod">
          <ac:chgData name="Archana Mehendale" userId="8c8e09d62d705aba" providerId="LiveId" clId="{55F02BE0-4224-4536-A796-6DD1F71B1FF2}" dt="2020-10-22T21:30:40.560" v="1190" actId="207"/>
          <ac:spMkLst>
            <pc:docMk/>
            <pc:sldMk cId="2335671107" sldId="277"/>
            <ac:spMk id="16" creationId="{A8C67BD0-7185-49E9-BF6C-4E3E3CE66A09}"/>
          </ac:spMkLst>
        </pc:spChg>
        <pc:spChg chg="mod">
          <ac:chgData name="Archana Mehendale" userId="8c8e09d62d705aba" providerId="LiveId" clId="{55F02BE0-4224-4536-A796-6DD1F71B1FF2}" dt="2020-10-22T21:30:40.560" v="1190" actId="207"/>
          <ac:spMkLst>
            <pc:docMk/>
            <pc:sldMk cId="2335671107" sldId="277"/>
            <ac:spMk id="17" creationId="{5BD12D45-5655-4693-B248-012DCF1C0760}"/>
          </ac:spMkLst>
        </pc:spChg>
        <pc:spChg chg="add del mod">
          <ac:chgData name="Archana Mehendale" userId="8c8e09d62d705aba" providerId="LiveId" clId="{55F02BE0-4224-4536-A796-6DD1F71B1FF2}" dt="2020-10-22T21:38:16.249" v="1335"/>
          <ac:spMkLst>
            <pc:docMk/>
            <pc:sldMk cId="2335671107" sldId="277"/>
            <ac:spMk id="18" creationId="{A7CC0EF4-473A-4243-90F4-DB18D2B91DC3}"/>
          </ac:spMkLst>
        </pc:spChg>
        <pc:spChg chg="add mod">
          <ac:chgData name="Archana Mehendale" userId="8c8e09d62d705aba" providerId="LiveId" clId="{55F02BE0-4224-4536-A796-6DD1F71B1FF2}" dt="2020-10-22T21:38:42.088" v="1339" actId="255"/>
          <ac:spMkLst>
            <pc:docMk/>
            <pc:sldMk cId="2335671107" sldId="277"/>
            <ac:spMk id="19" creationId="{1381ADAA-3AB3-49AE-9D38-273EC5C51F84}"/>
          </ac:spMkLst>
        </pc:spChg>
        <pc:spChg chg="add del mod">
          <ac:chgData name="Archana Mehendale" userId="8c8e09d62d705aba" providerId="LiveId" clId="{55F02BE0-4224-4536-A796-6DD1F71B1FF2}" dt="2020-10-22T21:39:08.696" v="1343"/>
          <ac:spMkLst>
            <pc:docMk/>
            <pc:sldMk cId="2335671107" sldId="277"/>
            <ac:spMk id="20" creationId="{436F57AE-6003-4CD3-8DCD-A93BB7DA0D26}"/>
          </ac:spMkLst>
        </pc:spChg>
        <pc:grpChg chg="add mod">
          <ac:chgData name="Archana Mehendale" userId="8c8e09d62d705aba" providerId="LiveId" clId="{55F02BE0-4224-4536-A796-6DD1F71B1FF2}" dt="2020-10-22T21:30:45.927" v="1191" actId="1076"/>
          <ac:grpSpMkLst>
            <pc:docMk/>
            <pc:sldMk cId="2335671107" sldId="277"/>
            <ac:grpSpMk id="12" creationId="{3564D8A1-D21D-44BA-8424-D9FB79F6C645}"/>
          </ac:grpSpMkLst>
        </pc:grpChg>
        <pc:grpChg chg="add mod">
          <ac:chgData name="Archana Mehendale" userId="8c8e09d62d705aba" providerId="LiveId" clId="{55F02BE0-4224-4536-A796-6DD1F71B1FF2}" dt="2020-10-22T21:31:28.801" v="1197" actId="1076"/>
          <ac:grpSpMkLst>
            <pc:docMk/>
            <pc:sldMk cId="2335671107" sldId="277"/>
            <ac:grpSpMk id="15" creationId="{B69F0246-F8AE-4255-B02F-65363AEC16B0}"/>
          </ac:grpSpMkLst>
        </pc:grpChg>
        <pc:picChg chg="add del mod">
          <ac:chgData name="Archana Mehendale" userId="8c8e09d62d705aba" providerId="LiveId" clId="{55F02BE0-4224-4536-A796-6DD1F71B1FF2}" dt="2020-10-22T21:26:54.734" v="1106" actId="478"/>
          <ac:picMkLst>
            <pc:docMk/>
            <pc:sldMk cId="2335671107" sldId="277"/>
            <ac:picMk id="9" creationId="{A221134B-B1FA-49D1-B736-288D76779ED2}"/>
          </ac:picMkLst>
        </pc:picChg>
        <pc:cxnChg chg="add mod">
          <ac:chgData name="Archana Mehendale" userId="8c8e09d62d705aba" providerId="LiveId" clId="{55F02BE0-4224-4536-A796-6DD1F71B1FF2}" dt="2020-10-22T23:11:37.155" v="2139" actId="13822"/>
          <ac:cxnSpMkLst>
            <pc:docMk/>
            <pc:sldMk cId="2335671107" sldId="277"/>
            <ac:cxnSpMk id="8" creationId="{383A5D1D-6DCA-4174-9221-629DC7725E74}"/>
          </ac:cxnSpMkLst>
        </pc:cxnChg>
      </pc:sldChg>
      <pc:sldChg chg="add del">
        <pc:chgData name="Archana Mehendale" userId="8c8e09d62d705aba" providerId="LiveId" clId="{55F02BE0-4224-4536-A796-6DD1F71B1FF2}" dt="2020-10-22T21:18:53.709" v="923" actId="47"/>
        <pc:sldMkLst>
          <pc:docMk/>
          <pc:sldMk cId="1969716430" sldId="278"/>
        </pc:sldMkLst>
      </pc:sldChg>
      <pc:sldChg chg="addSp delSp modSp new mod delAnim modAnim">
        <pc:chgData name="Archana Mehendale" userId="8c8e09d62d705aba" providerId="LiveId" clId="{55F02BE0-4224-4536-A796-6DD1F71B1FF2}" dt="2020-10-22T21:43:10.571" v="1413" actId="478"/>
        <pc:sldMkLst>
          <pc:docMk/>
          <pc:sldMk cId="3259260841" sldId="278"/>
        </pc:sldMkLst>
        <pc:spChg chg="del mod">
          <ac:chgData name="Archana Mehendale" userId="8c8e09d62d705aba" providerId="LiveId" clId="{55F02BE0-4224-4536-A796-6DD1F71B1FF2}" dt="2020-10-22T21:43:10.571" v="1413" actId="478"/>
          <ac:spMkLst>
            <pc:docMk/>
            <pc:sldMk cId="3259260841" sldId="278"/>
            <ac:spMk id="2" creationId="{8E7C4651-5CB4-475A-86C9-F741E87D4C12}"/>
          </ac:spMkLst>
        </pc:spChg>
        <pc:spChg chg="mod">
          <ac:chgData name="Archana Mehendale" userId="8c8e09d62d705aba" providerId="LiveId" clId="{55F02BE0-4224-4536-A796-6DD1F71B1FF2}" dt="2020-10-22T21:37:00.962" v="1326" actId="113"/>
          <ac:spMkLst>
            <pc:docMk/>
            <pc:sldMk cId="3259260841" sldId="278"/>
            <ac:spMk id="3" creationId="{B0F2F68B-2296-4E71-8735-963D884B2C14}"/>
          </ac:spMkLst>
        </pc:spChg>
        <pc:spChg chg="mod">
          <ac:chgData name="Archana Mehendale" userId="8c8e09d62d705aba" providerId="LiveId" clId="{55F02BE0-4224-4536-A796-6DD1F71B1FF2}" dt="2020-10-22T21:40:39.882" v="1391" actId="14100"/>
          <ac:spMkLst>
            <pc:docMk/>
            <pc:sldMk cId="3259260841" sldId="278"/>
            <ac:spMk id="4" creationId="{EF4DFF1F-4BFE-4EDC-A9E3-76F9AB3EF1B1}"/>
          </ac:spMkLst>
        </pc:spChg>
        <pc:spChg chg="add del mod">
          <ac:chgData name="Archana Mehendale" userId="8c8e09d62d705aba" providerId="LiveId" clId="{55F02BE0-4224-4536-A796-6DD1F71B1FF2}" dt="2020-10-22T21:38:51.468" v="1341" actId="478"/>
          <ac:spMkLst>
            <pc:docMk/>
            <pc:sldMk cId="3259260841" sldId="278"/>
            <ac:spMk id="8" creationId="{5C937A6B-98CB-44F4-A756-342B06D67537}"/>
          </ac:spMkLst>
        </pc:spChg>
        <pc:spChg chg="add mod">
          <ac:chgData name="Archana Mehendale" userId="8c8e09d62d705aba" providerId="LiveId" clId="{55F02BE0-4224-4536-A796-6DD1F71B1FF2}" dt="2020-10-22T21:39:26.178" v="1345" actId="14100"/>
          <ac:spMkLst>
            <pc:docMk/>
            <pc:sldMk cId="3259260841" sldId="278"/>
            <ac:spMk id="9" creationId="{E2D10412-A1FE-4AB9-9558-EF59DC0B9EAA}"/>
          </ac:spMkLst>
        </pc:spChg>
        <pc:spChg chg="mod">
          <ac:chgData name="Archana Mehendale" userId="8c8e09d62d705aba" providerId="LiveId" clId="{55F02BE0-4224-4536-A796-6DD1F71B1FF2}" dt="2020-10-22T21:40:57.723" v="1392"/>
          <ac:spMkLst>
            <pc:docMk/>
            <pc:sldMk cId="3259260841" sldId="278"/>
            <ac:spMk id="11" creationId="{0BCFA62A-4692-4C2E-9EB4-F7D0BB88EC44}"/>
          </ac:spMkLst>
        </pc:spChg>
        <pc:spChg chg="mod">
          <ac:chgData name="Archana Mehendale" userId="8c8e09d62d705aba" providerId="LiveId" clId="{55F02BE0-4224-4536-A796-6DD1F71B1FF2}" dt="2020-10-22T21:40:57.723" v="1392"/>
          <ac:spMkLst>
            <pc:docMk/>
            <pc:sldMk cId="3259260841" sldId="278"/>
            <ac:spMk id="12" creationId="{D7A3450A-4478-4AD2-B74E-D30DBE71E38D}"/>
          </ac:spMkLst>
        </pc:spChg>
        <pc:spChg chg="mod">
          <ac:chgData name="Archana Mehendale" userId="8c8e09d62d705aba" providerId="LiveId" clId="{55F02BE0-4224-4536-A796-6DD1F71B1FF2}" dt="2020-10-22T21:41:11.585" v="1394"/>
          <ac:spMkLst>
            <pc:docMk/>
            <pc:sldMk cId="3259260841" sldId="278"/>
            <ac:spMk id="14" creationId="{D1F843D1-1A4E-4751-8269-2F218FF4C0DF}"/>
          </ac:spMkLst>
        </pc:spChg>
        <pc:spChg chg="mod">
          <ac:chgData name="Archana Mehendale" userId="8c8e09d62d705aba" providerId="LiveId" clId="{55F02BE0-4224-4536-A796-6DD1F71B1FF2}" dt="2020-10-22T21:41:11.585" v="1394"/>
          <ac:spMkLst>
            <pc:docMk/>
            <pc:sldMk cId="3259260841" sldId="278"/>
            <ac:spMk id="15" creationId="{3508143B-922B-4419-AFC9-4B31B6A3ED81}"/>
          </ac:spMkLst>
        </pc:spChg>
        <pc:grpChg chg="add mod">
          <ac:chgData name="Archana Mehendale" userId="8c8e09d62d705aba" providerId="LiveId" clId="{55F02BE0-4224-4536-A796-6DD1F71B1FF2}" dt="2020-10-22T21:41:01.268" v="1393" actId="1076"/>
          <ac:grpSpMkLst>
            <pc:docMk/>
            <pc:sldMk cId="3259260841" sldId="278"/>
            <ac:grpSpMk id="10" creationId="{7498E12E-F2F3-4521-9EE9-51AFAE31F7BD}"/>
          </ac:grpSpMkLst>
        </pc:grpChg>
        <pc:grpChg chg="add mod">
          <ac:chgData name="Archana Mehendale" userId="8c8e09d62d705aba" providerId="LiveId" clId="{55F02BE0-4224-4536-A796-6DD1F71B1FF2}" dt="2020-10-22T21:41:21.876" v="1396" actId="1076"/>
          <ac:grpSpMkLst>
            <pc:docMk/>
            <pc:sldMk cId="3259260841" sldId="278"/>
            <ac:grpSpMk id="13" creationId="{8CFE96F5-55FB-42A9-A1D7-1FA1C80A9311}"/>
          </ac:grpSpMkLst>
        </pc:grpChg>
        <pc:cxnChg chg="add mod">
          <ac:chgData name="Archana Mehendale" userId="8c8e09d62d705aba" providerId="LiveId" clId="{55F02BE0-4224-4536-A796-6DD1F71B1FF2}" dt="2020-10-22T21:37:22.084" v="1329" actId="13822"/>
          <ac:cxnSpMkLst>
            <pc:docMk/>
            <pc:sldMk cId="3259260841" sldId="278"/>
            <ac:cxnSpMk id="6" creationId="{D2BB5F9F-4D0F-4445-96BA-6DCD821D619C}"/>
          </ac:cxnSpMkLst>
        </pc:cxnChg>
      </pc:sldChg>
      <pc:sldChg chg="addSp delSp modSp new mod">
        <pc:chgData name="Archana Mehendale" userId="8c8e09d62d705aba" providerId="LiveId" clId="{55F02BE0-4224-4536-A796-6DD1F71B1FF2}" dt="2020-10-22T21:35:53.451" v="1284" actId="478"/>
        <pc:sldMkLst>
          <pc:docMk/>
          <pc:sldMk cId="505147849" sldId="279"/>
        </pc:sldMkLst>
        <pc:spChg chg="del">
          <ac:chgData name="Archana Mehendale" userId="8c8e09d62d705aba" providerId="LiveId" clId="{55F02BE0-4224-4536-A796-6DD1F71B1FF2}" dt="2020-10-22T21:35:53.451" v="1284" actId="478"/>
          <ac:spMkLst>
            <pc:docMk/>
            <pc:sldMk cId="505147849" sldId="279"/>
            <ac:spMk id="2" creationId="{A3CCEDC4-50F3-4ED1-BFBC-D1A090CA196C}"/>
          </ac:spMkLst>
        </pc:spChg>
        <pc:spChg chg="mod">
          <ac:chgData name="Archana Mehendale" userId="8c8e09d62d705aba" providerId="LiveId" clId="{55F02BE0-4224-4536-A796-6DD1F71B1FF2}" dt="2020-10-22T21:35:46.842" v="1283" actId="20577"/>
          <ac:spMkLst>
            <pc:docMk/>
            <pc:sldMk cId="505147849" sldId="279"/>
            <ac:spMk id="3" creationId="{2A6A188C-169B-4EF3-8D40-893A2CA43BE5}"/>
          </ac:spMkLst>
        </pc:spChg>
        <pc:spChg chg="mod">
          <ac:chgData name="Archana Mehendale" userId="8c8e09d62d705aba" providerId="LiveId" clId="{55F02BE0-4224-4536-A796-6DD1F71B1FF2}" dt="2020-10-22T21:34:47.528" v="1274" actId="20577"/>
          <ac:spMkLst>
            <pc:docMk/>
            <pc:sldMk cId="505147849" sldId="279"/>
            <ac:spMk id="4" creationId="{1927F0A7-0784-4A1E-955E-60391F8FAE60}"/>
          </ac:spMkLst>
        </pc:spChg>
        <pc:spChg chg="add mod">
          <ac:chgData name="Archana Mehendale" userId="8c8e09d62d705aba" providerId="LiveId" clId="{55F02BE0-4224-4536-A796-6DD1F71B1FF2}" dt="2020-10-22T21:35:01.584" v="1278" actId="1076"/>
          <ac:spMkLst>
            <pc:docMk/>
            <pc:sldMk cId="505147849" sldId="279"/>
            <ac:spMk id="5" creationId="{237D7806-8106-4773-AAAB-2EF7E289736F}"/>
          </ac:spMkLst>
        </pc:spChg>
      </pc:sldChg>
      <pc:sldChg chg="modSp add mod">
        <pc:chgData name="Archana Mehendale" userId="8c8e09d62d705aba" providerId="LiveId" clId="{55F02BE0-4224-4536-A796-6DD1F71B1FF2}" dt="2020-10-22T21:43:42.406" v="1430" actId="20577"/>
        <pc:sldMkLst>
          <pc:docMk/>
          <pc:sldMk cId="282416456" sldId="280"/>
        </pc:sldMkLst>
        <pc:spChg chg="mod">
          <ac:chgData name="Archana Mehendale" userId="8c8e09d62d705aba" providerId="LiveId" clId="{55F02BE0-4224-4536-A796-6DD1F71B1FF2}" dt="2020-10-22T21:43:42.406" v="1430" actId="20577"/>
          <ac:spMkLst>
            <pc:docMk/>
            <pc:sldMk cId="282416456" sldId="280"/>
            <ac:spMk id="2" creationId="{00000000-0000-0000-0000-000000000000}"/>
          </ac:spMkLst>
        </pc:spChg>
      </pc:sldChg>
      <pc:sldChg chg="addSp modSp new mod ord modAnim">
        <pc:chgData name="Archana Mehendale" userId="8c8e09d62d705aba" providerId="LiveId" clId="{55F02BE0-4224-4536-A796-6DD1F71B1FF2}" dt="2020-10-22T23:42:29.778" v="3207" actId="115"/>
        <pc:sldMkLst>
          <pc:docMk/>
          <pc:sldMk cId="1431725782" sldId="281"/>
        </pc:sldMkLst>
        <pc:spChg chg="mod">
          <ac:chgData name="Archana Mehendale" userId="8c8e09d62d705aba" providerId="LiveId" clId="{55F02BE0-4224-4536-A796-6DD1F71B1FF2}" dt="2020-10-22T21:43:59.855" v="1439" actId="20577"/>
          <ac:spMkLst>
            <pc:docMk/>
            <pc:sldMk cId="1431725782" sldId="281"/>
            <ac:spMk id="2" creationId="{DA4E7D11-44D7-4AC7-9CD6-5C17BF44A133}"/>
          </ac:spMkLst>
        </pc:spChg>
        <pc:spChg chg="mod">
          <ac:chgData name="Archana Mehendale" userId="8c8e09d62d705aba" providerId="LiveId" clId="{55F02BE0-4224-4536-A796-6DD1F71B1FF2}" dt="2020-10-22T23:42:29.778" v="3207" actId="115"/>
          <ac:spMkLst>
            <pc:docMk/>
            <pc:sldMk cId="1431725782" sldId="281"/>
            <ac:spMk id="3" creationId="{D191E43C-01D4-41A6-9DAA-38B5467613CA}"/>
          </ac:spMkLst>
        </pc:spChg>
        <pc:spChg chg="add mod">
          <ac:chgData name="Archana Mehendale" userId="8c8e09d62d705aba" providerId="LiveId" clId="{55F02BE0-4224-4536-A796-6DD1F71B1FF2}" dt="2020-10-22T21:44:37.096" v="1442"/>
          <ac:spMkLst>
            <pc:docMk/>
            <pc:sldMk cId="1431725782" sldId="281"/>
            <ac:spMk id="4" creationId="{B727A2B5-0952-4A79-95B7-0BB3D7D55416}"/>
          </ac:spMkLst>
        </pc:spChg>
      </pc:sldChg>
      <pc:sldChg chg="addSp delSp modSp new mod ord">
        <pc:chgData name="Archana Mehendale" userId="8c8e09d62d705aba" providerId="LiveId" clId="{55F02BE0-4224-4536-A796-6DD1F71B1FF2}" dt="2020-10-22T21:50:47.113" v="1756"/>
        <pc:sldMkLst>
          <pc:docMk/>
          <pc:sldMk cId="4275312886" sldId="282"/>
        </pc:sldMkLst>
        <pc:spChg chg="mod">
          <ac:chgData name="Archana Mehendale" userId="8c8e09d62d705aba" providerId="LiveId" clId="{55F02BE0-4224-4536-A796-6DD1F71B1FF2}" dt="2020-10-22T21:45:45.824" v="1468" actId="20577"/>
          <ac:spMkLst>
            <pc:docMk/>
            <pc:sldMk cId="4275312886" sldId="282"/>
            <ac:spMk id="2" creationId="{48C14D9E-D676-4CA6-8D59-0E8225856FB7}"/>
          </ac:spMkLst>
        </pc:spChg>
        <pc:spChg chg="del">
          <ac:chgData name="Archana Mehendale" userId="8c8e09d62d705aba" providerId="LiveId" clId="{55F02BE0-4224-4536-A796-6DD1F71B1FF2}" dt="2020-10-22T21:46:26.594" v="1471" actId="1032"/>
          <ac:spMkLst>
            <pc:docMk/>
            <pc:sldMk cId="4275312886" sldId="282"/>
            <ac:spMk id="3" creationId="{C487D01D-C485-4FA7-80F6-59AF3F6FB370}"/>
          </ac:spMkLst>
        </pc:spChg>
        <pc:graphicFrameChg chg="add mod modGraphic">
          <ac:chgData name="Archana Mehendale" userId="8c8e09d62d705aba" providerId="LiveId" clId="{55F02BE0-4224-4536-A796-6DD1F71B1FF2}" dt="2020-10-22T21:50:47.113" v="1756"/>
          <ac:graphicFrameMkLst>
            <pc:docMk/>
            <pc:sldMk cId="4275312886" sldId="282"/>
            <ac:graphicFrameMk id="4" creationId="{67710DB1-C110-42B5-A266-27252A5529F7}"/>
          </ac:graphicFrameMkLst>
        </pc:graphicFrameChg>
      </pc:sldChg>
      <pc:sldChg chg="modSp add mod">
        <pc:chgData name="Archana Mehendale" userId="8c8e09d62d705aba" providerId="LiveId" clId="{55F02BE0-4224-4536-A796-6DD1F71B1FF2}" dt="2020-10-22T21:51:47.849" v="1784" actId="20577"/>
        <pc:sldMkLst>
          <pc:docMk/>
          <pc:sldMk cId="3796081126" sldId="283"/>
        </pc:sldMkLst>
        <pc:spChg chg="mod">
          <ac:chgData name="Archana Mehendale" userId="8c8e09d62d705aba" providerId="LiveId" clId="{55F02BE0-4224-4536-A796-6DD1F71B1FF2}" dt="2020-10-22T21:51:47.849" v="1784" actId="20577"/>
          <ac:spMkLst>
            <pc:docMk/>
            <pc:sldMk cId="3796081126" sldId="283"/>
            <ac:spMk id="2" creationId="{00000000-0000-0000-0000-000000000000}"/>
          </ac:spMkLst>
        </pc:spChg>
      </pc:sldChg>
      <pc:sldChg chg="addSp delSp modSp add del mod">
        <pc:chgData name="Archana Mehendale" userId="8c8e09d62d705aba" providerId="LiveId" clId="{55F02BE0-4224-4536-A796-6DD1F71B1FF2}" dt="2020-10-22T23:01:40.330" v="2066" actId="47"/>
        <pc:sldMkLst>
          <pc:docMk/>
          <pc:sldMk cId="2306282747" sldId="284"/>
        </pc:sldMkLst>
        <pc:spChg chg="mod">
          <ac:chgData name="Archana Mehendale" userId="8c8e09d62d705aba" providerId="LiveId" clId="{55F02BE0-4224-4536-A796-6DD1F71B1FF2}" dt="2020-10-22T22:52:15.093" v="1851" actId="21"/>
          <ac:spMkLst>
            <pc:docMk/>
            <pc:sldMk cId="2306282747" sldId="284"/>
            <ac:spMk id="2" creationId="{00000000-0000-0000-0000-000000000000}"/>
          </ac:spMkLst>
        </pc:spChg>
        <pc:spChg chg="del mod">
          <ac:chgData name="Archana Mehendale" userId="8c8e09d62d705aba" providerId="LiveId" clId="{55F02BE0-4224-4536-A796-6DD1F71B1FF2}" dt="2020-10-22T22:51:30.564" v="1845" actId="478"/>
          <ac:spMkLst>
            <pc:docMk/>
            <pc:sldMk cId="2306282747" sldId="284"/>
            <ac:spMk id="4" creationId="{00000000-0000-0000-0000-000000000000}"/>
          </ac:spMkLst>
        </pc:spChg>
        <pc:spChg chg="add del mod">
          <ac:chgData name="Archana Mehendale" userId="8c8e09d62d705aba" providerId="LiveId" clId="{55F02BE0-4224-4536-A796-6DD1F71B1FF2}" dt="2020-10-22T22:51:32.970" v="1846" actId="478"/>
          <ac:spMkLst>
            <pc:docMk/>
            <pc:sldMk cId="2306282747" sldId="284"/>
            <ac:spMk id="5" creationId="{BC21600B-9338-4D5D-895D-4346A44F1572}"/>
          </ac:spMkLst>
        </pc:spChg>
        <pc:picChg chg="del">
          <ac:chgData name="Archana Mehendale" userId="8c8e09d62d705aba" providerId="LiveId" clId="{55F02BE0-4224-4536-A796-6DD1F71B1FF2}" dt="2020-10-22T22:52:01.002" v="1849" actId="21"/>
          <ac:picMkLst>
            <pc:docMk/>
            <pc:sldMk cId="2306282747" sldId="284"/>
            <ac:picMk id="8" creationId="{C12F8973-3F27-41C2-A519-B964572A295B}"/>
          </ac:picMkLst>
        </pc:picChg>
      </pc:sldChg>
      <pc:sldChg chg="addSp delSp modSp add mod">
        <pc:chgData name="Archana Mehendale" userId="8c8e09d62d705aba" providerId="LiveId" clId="{55F02BE0-4224-4536-A796-6DD1F71B1FF2}" dt="2020-10-22T23:00:46.426" v="2065" actId="13782"/>
        <pc:sldMkLst>
          <pc:docMk/>
          <pc:sldMk cId="1824565704" sldId="285"/>
        </pc:sldMkLst>
        <pc:spChg chg="mod">
          <ac:chgData name="Archana Mehendale" userId="8c8e09d62d705aba" providerId="LiveId" clId="{55F02BE0-4224-4536-A796-6DD1F71B1FF2}" dt="2020-10-22T22:54:52.446" v="1893" actId="20577"/>
          <ac:spMkLst>
            <pc:docMk/>
            <pc:sldMk cId="1824565704" sldId="285"/>
            <ac:spMk id="2" creationId="{00000000-0000-0000-0000-000000000000}"/>
          </ac:spMkLst>
        </pc:spChg>
        <pc:spChg chg="del">
          <ac:chgData name="Archana Mehendale" userId="8c8e09d62d705aba" providerId="LiveId" clId="{55F02BE0-4224-4536-A796-6DD1F71B1FF2}" dt="2020-10-22T22:51:57.381" v="1848" actId="478"/>
          <ac:spMkLst>
            <pc:docMk/>
            <pc:sldMk cId="1824565704" sldId="285"/>
            <ac:spMk id="4" creationId="{896960E8-3AB7-4145-B6F5-45E04B75729C}"/>
          </ac:spMkLst>
        </pc:spChg>
        <pc:graphicFrameChg chg="add mod modGraphic">
          <ac:chgData name="Archana Mehendale" userId="8c8e09d62d705aba" providerId="LiveId" clId="{55F02BE0-4224-4536-A796-6DD1F71B1FF2}" dt="2020-10-22T23:00:46.426" v="2065" actId="13782"/>
          <ac:graphicFrameMkLst>
            <pc:docMk/>
            <pc:sldMk cId="1824565704" sldId="285"/>
            <ac:graphicFrameMk id="6" creationId="{2AA85A4A-9C38-48AA-9E26-8631AEC8DC13}"/>
          </ac:graphicFrameMkLst>
        </pc:graphicFrameChg>
        <pc:picChg chg="add del mod">
          <ac:chgData name="Archana Mehendale" userId="8c8e09d62d705aba" providerId="LiveId" clId="{55F02BE0-4224-4536-A796-6DD1F71B1FF2}" dt="2020-10-22T22:52:52.870" v="1855" actId="478"/>
          <ac:picMkLst>
            <pc:docMk/>
            <pc:sldMk cId="1824565704" sldId="285"/>
            <ac:picMk id="3" creationId="{0DCC05FF-9244-4BC1-80F4-B580CAF909D1}"/>
          </ac:picMkLst>
        </pc:picChg>
      </pc:sldChg>
      <pc:sldChg chg="modSp add mod">
        <pc:chgData name="Archana Mehendale" userId="8c8e09d62d705aba" providerId="LiveId" clId="{55F02BE0-4224-4536-A796-6DD1F71B1FF2}" dt="2020-10-22T23:02:46.751" v="2104" actId="14100"/>
        <pc:sldMkLst>
          <pc:docMk/>
          <pc:sldMk cId="3216914628" sldId="286"/>
        </pc:sldMkLst>
        <pc:spChg chg="mod">
          <ac:chgData name="Archana Mehendale" userId="8c8e09d62d705aba" providerId="LiveId" clId="{55F02BE0-4224-4536-A796-6DD1F71B1FF2}" dt="2020-10-22T23:02:46.751" v="2104" actId="14100"/>
          <ac:spMkLst>
            <pc:docMk/>
            <pc:sldMk cId="3216914628" sldId="286"/>
            <ac:spMk id="2" creationId="{00000000-0000-0000-0000-000000000000}"/>
          </ac:spMkLst>
        </pc:spChg>
      </pc:sldChg>
      <pc:sldChg chg="delSp modSp new del mod">
        <pc:chgData name="Archana Mehendale" userId="8c8e09d62d705aba" providerId="LiveId" clId="{55F02BE0-4224-4536-A796-6DD1F71B1FF2}" dt="2020-10-22T23:35:32.576" v="3167" actId="47"/>
        <pc:sldMkLst>
          <pc:docMk/>
          <pc:sldMk cId="471381961" sldId="287"/>
        </pc:sldMkLst>
        <pc:spChg chg="mod">
          <ac:chgData name="Archana Mehendale" userId="8c8e09d62d705aba" providerId="LiveId" clId="{55F02BE0-4224-4536-A796-6DD1F71B1FF2}" dt="2020-10-22T23:12:58.156" v="2159" actId="20577"/>
          <ac:spMkLst>
            <pc:docMk/>
            <pc:sldMk cId="471381961" sldId="287"/>
            <ac:spMk id="2" creationId="{7E95FCE5-F010-4BAA-92D1-13F1F53D1AB1}"/>
          </ac:spMkLst>
        </pc:spChg>
        <pc:spChg chg="mod">
          <ac:chgData name="Archana Mehendale" userId="8c8e09d62d705aba" providerId="LiveId" clId="{55F02BE0-4224-4536-A796-6DD1F71B1FF2}" dt="2020-10-22T23:34:03.192" v="3166" actId="5793"/>
          <ac:spMkLst>
            <pc:docMk/>
            <pc:sldMk cId="471381961" sldId="287"/>
            <ac:spMk id="3" creationId="{27B21DDA-97F3-44A4-A00F-F271254634C5}"/>
          </ac:spMkLst>
        </pc:spChg>
        <pc:spChg chg="del">
          <ac:chgData name="Archana Mehendale" userId="8c8e09d62d705aba" providerId="LiveId" clId="{55F02BE0-4224-4536-A796-6DD1F71B1FF2}" dt="2020-10-22T23:33:42.426" v="3164" actId="478"/>
          <ac:spMkLst>
            <pc:docMk/>
            <pc:sldMk cId="471381961" sldId="287"/>
            <ac:spMk id="4" creationId="{2C96FBF1-DB65-4EDB-8E4F-4E153C6C2CF5}"/>
          </ac:spMkLst>
        </pc:spChg>
      </pc:sldChg>
      <pc:sldChg chg="addSp modSp new mod">
        <pc:chgData name="Archana Mehendale" userId="8c8e09d62d705aba" providerId="LiveId" clId="{55F02BE0-4224-4536-A796-6DD1F71B1FF2}" dt="2020-10-22T23:24:01.450" v="2516" actId="20577"/>
        <pc:sldMkLst>
          <pc:docMk/>
          <pc:sldMk cId="4198480834" sldId="288"/>
        </pc:sldMkLst>
        <pc:spChg chg="mod">
          <ac:chgData name="Archana Mehendale" userId="8c8e09d62d705aba" providerId="LiveId" clId="{55F02BE0-4224-4536-A796-6DD1F71B1FF2}" dt="2020-10-22T23:14:54.148" v="2199" actId="20577"/>
          <ac:spMkLst>
            <pc:docMk/>
            <pc:sldMk cId="4198480834" sldId="288"/>
            <ac:spMk id="2" creationId="{082F8EE0-F0DB-43C4-B31D-754C7843A3AA}"/>
          </ac:spMkLst>
        </pc:spChg>
        <pc:graphicFrameChg chg="add mod modGraphic">
          <ac:chgData name="Archana Mehendale" userId="8c8e09d62d705aba" providerId="LiveId" clId="{55F02BE0-4224-4536-A796-6DD1F71B1FF2}" dt="2020-10-22T23:24:01.450" v="2516" actId="20577"/>
          <ac:graphicFrameMkLst>
            <pc:docMk/>
            <pc:sldMk cId="4198480834" sldId="288"/>
            <ac:graphicFrameMk id="3" creationId="{DD640EB5-6B0A-4733-BC56-7F32D7F3B9DA}"/>
          </ac:graphicFrameMkLst>
        </pc:graphicFrameChg>
      </pc:sldChg>
      <pc:sldChg chg="new del">
        <pc:chgData name="Archana Mehendale" userId="8c8e09d62d705aba" providerId="LiveId" clId="{55F02BE0-4224-4536-A796-6DD1F71B1FF2}" dt="2020-10-22T23:46:23.890" v="3212" actId="47"/>
        <pc:sldMkLst>
          <pc:docMk/>
          <pc:sldMk cId="1075398604" sldId="289"/>
        </pc:sldMkLst>
      </pc:sldChg>
      <pc:sldChg chg="modSp add mod">
        <pc:chgData name="Archana Mehendale" userId="8c8e09d62d705aba" providerId="LiveId" clId="{55F02BE0-4224-4536-A796-6DD1F71B1FF2}" dt="2020-10-22T23:46:33.899" v="3222" actId="122"/>
        <pc:sldMkLst>
          <pc:docMk/>
          <pc:sldMk cId="513758504" sldId="290"/>
        </pc:sldMkLst>
        <pc:spChg chg="mod">
          <ac:chgData name="Archana Mehendale" userId="8c8e09d62d705aba" providerId="LiveId" clId="{55F02BE0-4224-4536-A796-6DD1F71B1FF2}" dt="2020-10-22T23:46:33.899" v="3222" actId="122"/>
          <ac:spMkLst>
            <pc:docMk/>
            <pc:sldMk cId="513758504" sldId="290"/>
            <ac:spMk id="2" creationId="{00000000-0000-0000-0000-000000000000}"/>
          </ac:spMkLst>
        </pc:spChg>
      </pc:sldChg>
    </pc:docChg>
  </pc:docChgLst>
</pc:chgInfo>
</file>

<file path=ppt/diagrams/_rels/data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ata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14.svg"/><Relationship Id="rId5" Type="http://schemas.openxmlformats.org/officeDocument/2006/relationships/image" Target="../media/image13.png"/><Relationship Id="rId4" Type="http://schemas.openxmlformats.org/officeDocument/2006/relationships/image" Target="../media/image12.svg"/></Relationships>
</file>

<file path=ppt/diagrams/_rels/data3.xml.rels><?xml version="1.0" encoding="UTF-8" standalone="yes"?>
<Relationships xmlns="http://schemas.openxmlformats.org/package/2006/relationships"><Relationship Id="rId8" Type="http://schemas.openxmlformats.org/officeDocument/2006/relationships/image" Target="../media/image20.svg"/><Relationship Id="rId3" Type="http://schemas.openxmlformats.org/officeDocument/2006/relationships/image" Target="../media/image15.png"/><Relationship Id="rId7" Type="http://schemas.openxmlformats.org/officeDocument/2006/relationships/image" Target="../media/image19.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18.svg"/><Relationship Id="rId5" Type="http://schemas.openxmlformats.org/officeDocument/2006/relationships/image" Target="../media/image17.png"/><Relationship Id="rId10" Type="http://schemas.openxmlformats.org/officeDocument/2006/relationships/image" Target="../media/image22.svg"/><Relationship Id="rId4" Type="http://schemas.openxmlformats.org/officeDocument/2006/relationships/image" Target="../media/image16.svg"/><Relationship Id="rId9" Type="http://schemas.openxmlformats.org/officeDocument/2006/relationships/image" Target="../media/image21.png"/></Relationships>
</file>

<file path=ppt/diagrams/_rels/drawing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rawing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14.svg"/><Relationship Id="rId5" Type="http://schemas.openxmlformats.org/officeDocument/2006/relationships/image" Target="../media/image13.png"/><Relationship Id="rId4" Type="http://schemas.openxmlformats.org/officeDocument/2006/relationships/image" Target="../media/image12.svg"/></Relationships>
</file>

<file path=ppt/diagrams/_rels/drawing3.xml.rels><?xml version="1.0" encoding="UTF-8" standalone="yes"?>
<Relationships xmlns="http://schemas.openxmlformats.org/package/2006/relationships"><Relationship Id="rId8" Type="http://schemas.openxmlformats.org/officeDocument/2006/relationships/image" Target="../media/image20.svg"/><Relationship Id="rId3" Type="http://schemas.openxmlformats.org/officeDocument/2006/relationships/image" Target="../media/image15.png"/><Relationship Id="rId7" Type="http://schemas.openxmlformats.org/officeDocument/2006/relationships/image" Target="../media/image19.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18.svg"/><Relationship Id="rId5" Type="http://schemas.openxmlformats.org/officeDocument/2006/relationships/image" Target="../media/image17.png"/><Relationship Id="rId10" Type="http://schemas.openxmlformats.org/officeDocument/2006/relationships/image" Target="../media/image22.svg"/><Relationship Id="rId4" Type="http://schemas.openxmlformats.org/officeDocument/2006/relationships/image" Target="../media/image16.svg"/><Relationship Id="rId9" Type="http://schemas.openxmlformats.org/officeDocument/2006/relationships/image" Target="../media/image21.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DB7AF43-0429-40C1-868F-F4CCE89437A0}" type="doc">
      <dgm:prSet loTypeId="urn:microsoft.com/office/officeart/2005/8/layout/vList4" loCatId="list" qsTypeId="urn:microsoft.com/office/officeart/2005/8/quickstyle/simple2" qsCatId="simple" csTypeId="urn:microsoft.com/office/officeart/2005/8/colors/accent1_2" csCatId="accent1" phldr="1"/>
      <dgm:spPr/>
      <dgm:t>
        <a:bodyPr/>
        <a:lstStyle/>
        <a:p>
          <a:endParaRPr lang="en-US"/>
        </a:p>
      </dgm:t>
    </dgm:pt>
    <dgm:pt modelId="{7DD61731-B89C-4F06-9653-1D9B8E13C11C}">
      <dgm:prSet phldrT="[Text]"/>
      <dgm:spPr/>
      <dgm:t>
        <a:bodyPr/>
        <a:lstStyle/>
        <a:p>
          <a:r>
            <a:rPr lang="en-US" dirty="0">
              <a:solidFill>
                <a:schemeClr val="bg1"/>
              </a:solidFill>
            </a:rPr>
            <a:t>Under-allocation of Funds</a:t>
          </a:r>
        </a:p>
      </dgm:t>
    </dgm:pt>
    <dgm:pt modelId="{FB86673D-DA42-4529-8D33-D6E21AD80BA9}" type="parTrans" cxnId="{6D6DCE25-0BBB-4A1C-B195-0C1506635918}">
      <dgm:prSet/>
      <dgm:spPr/>
      <dgm:t>
        <a:bodyPr/>
        <a:lstStyle/>
        <a:p>
          <a:endParaRPr lang="en-US"/>
        </a:p>
      </dgm:t>
    </dgm:pt>
    <dgm:pt modelId="{B91E9055-827F-4081-841B-4CE147FF22B3}" type="sibTrans" cxnId="{6D6DCE25-0BBB-4A1C-B195-0C1506635918}">
      <dgm:prSet/>
      <dgm:spPr/>
      <dgm:t>
        <a:bodyPr/>
        <a:lstStyle/>
        <a:p>
          <a:endParaRPr lang="en-US"/>
        </a:p>
      </dgm:t>
    </dgm:pt>
    <dgm:pt modelId="{3282DBF3-1893-4BF7-878F-43E553E17FDD}">
      <dgm:prSet phldrT="[Text]"/>
      <dgm:spPr/>
      <dgm:t>
        <a:bodyPr/>
        <a:lstStyle/>
        <a:p>
          <a:r>
            <a:rPr lang="en-US" dirty="0">
              <a:solidFill>
                <a:schemeClr val="bg1"/>
              </a:solidFill>
            </a:rPr>
            <a:t>Less than 4% of GDP (Actual)</a:t>
          </a:r>
        </a:p>
      </dgm:t>
    </dgm:pt>
    <dgm:pt modelId="{93D61745-F628-4BD6-A9E1-63A5949BAD57}" type="parTrans" cxnId="{CC7A100E-36D3-4D19-B3F3-3C9D4F5154BF}">
      <dgm:prSet/>
      <dgm:spPr/>
      <dgm:t>
        <a:bodyPr/>
        <a:lstStyle/>
        <a:p>
          <a:endParaRPr lang="en-US"/>
        </a:p>
      </dgm:t>
    </dgm:pt>
    <dgm:pt modelId="{765AD1CA-896F-4FF2-AD3F-979CC79AD256}" type="sibTrans" cxnId="{CC7A100E-36D3-4D19-B3F3-3C9D4F5154BF}">
      <dgm:prSet/>
      <dgm:spPr/>
      <dgm:t>
        <a:bodyPr/>
        <a:lstStyle/>
        <a:p>
          <a:endParaRPr lang="en-US"/>
        </a:p>
      </dgm:t>
    </dgm:pt>
    <dgm:pt modelId="{5C8FBAEB-B8A9-46B9-90D3-E60C7503F737}">
      <dgm:prSet phldrT="[Text]"/>
      <dgm:spPr/>
      <dgm:t>
        <a:bodyPr/>
        <a:lstStyle/>
        <a:p>
          <a:r>
            <a:rPr lang="en-US" dirty="0">
              <a:solidFill>
                <a:schemeClr val="bg1"/>
              </a:solidFill>
            </a:rPr>
            <a:t>Mobilization of Domestic Resources</a:t>
          </a:r>
        </a:p>
      </dgm:t>
    </dgm:pt>
    <dgm:pt modelId="{321F98D2-3BA6-416A-8835-55D5FF57D30D}" type="parTrans" cxnId="{6FF711CF-DCA2-4F82-9598-209B462D200D}">
      <dgm:prSet/>
      <dgm:spPr/>
      <dgm:t>
        <a:bodyPr/>
        <a:lstStyle/>
        <a:p>
          <a:endParaRPr lang="en-US"/>
        </a:p>
      </dgm:t>
    </dgm:pt>
    <dgm:pt modelId="{EA4BDABC-7FED-4D52-B373-89731833EB71}" type="sibTrans" cxnId="{6FF711CF-DCA2-4F82-9598-209B462D200D}">
      <dgm:prSet/>
      <dgm:spPr/>
      <dgm:t>
        <a:bodyPr/>
        <a:lstStyle/>
        <a:p>
          <a:endParaRPr lang="en-US"/>
        </a:p>
      </dgm:t>
    </dgm:pt>
    <dgm:pt modelId="{6013056F-090A-4856-BF41-BE17C9BFBCDE}">
      <dgm:prSet phldrT="[Text]"/>
      <dgm:spPr/>
      <dgm:t>
        <a:bodyPr/>
        <a:lstStyle/>
        <a:p>
          <a:r>
            <a:rPr lang="en-US" dirty="0">
              <a:solidFill>
                <a:schemeClr val="bg1"/>
              </a:solidFill>
            </a:rPr>
            <a:t>Expanding Private Spending on Education</a:t>
          </a:r>
        </a:p>
      </dgm:t>
    </dgm:pt>
    <dgm:pt modelId="{4DC3C89E-7BB2-4B74-914E-4AC727380588}" type="parTrans" cxnId="{61ECADD3-F4F0-4BFC-8CEF-BBB68FACE346}">
      <dgm:prSet/>
      <dgm:spPr/>
      <dgm:t>
        <a:bodyPr/>
        <a:lstStyle/>
        <a:p>
          <a:endParaRPr lang="en-US"/>
        </a:p>
      </dgm:t>
    </dgm:pt>
    <dgm:pt modelId="{73C0510E-CA3C-4931-A40F-D7C8782FCA9B}" type="sibTrans" cxnId="{61ECADD3-F4F0-4BFC-8CEF-BBB68FACE346}">
      <dgm:prSet/>
      <dgm:spPr/>
      <dgm:t>
        <a:bodyPr/>
        <a:lstStyle/>
        <a:p>
          <a:endParaRPr lang="en-US"/>
        </a:p>
      </dgm:t>
    </dgm:pt>
    <dgm:pt modelId="{11AC1B4A-B162-47F6-ADF3-50622A49DA4A}">
      <dgm:prSet phldrT="[Text]"/>
      <dgm:spPr/>
      <dgm:t>
        <a:bodyPr/>
        <a:lstStyle/>
        <a:p>
          <a:r>
            <a:rPr lang="en-US" dirty="0">
              <a:solidFill>
                <a:schemeClr val="bg1"/>
              </a:solidFill>
            </a:rPr>
            <a:t>Annual private spend is USD 56 billion out of USD 133 billion annual market of education (Kaizen, n.d.).</a:t>
          </a:r>
        </a:p>
      </dgm:t>
    </dgm:pt>
    <dgm:pt modelId="{B1461D60-0AC9-4929-9323-4887E19B64C4}" type="parTrans" cxnId="{191D3F4E-B0E6-463E-8D51-0AA077E2CD3F}">
      <dgm:prSet/>
      <dgm:spPr/>
      <dgm:t>
        <a:bodyPr/>
        <a:lstStyle/>
        <a:p>
          <a:endParaRPr lang="en-US"/>
        </a:p>
      </dgm:t>
    </dgm:pt>
    <dgm:pt modelId="{A56BA4BF-C6D7-464F-9B36-50CA5B5A41AC}" type="sibTrans" cxnId="{191D3F4E-B0E6-463E-8D51-0AA077E2CD3F}">
      <dgm:prSet/>
      <dgm:spPr/>
      <dgm:t>
        <a:bodyPr/>
        <a:lstStyle/>
        <a:p>
          <a:endParaRPr lang="en-US"/>
        </a:p>
      </dgm:t>
    </dgm:pt>
    <dgm:pt modelId="{DA050660-E7C7-4985-B4E0-EC4BD12E80B3}">
      <dgm:prSet phldrT="[Text]"/>
      <dgm:spPr/>
      <dgm:t>
        <a:bodyPr/>
        <a:lstStyle/>
        <a:p>
          <a:r>
            <a:rPr lang="en-US" dirty="0">
              <a:solidFill>
                <a:schemeClr val="bg1"/>
              </a:solidFill>
            </a:rPr>
            <a:t>6% of GDP  (Target)</a:t>
          </a:r>
        </a:p>
      </dgm:t>
    </dgm:pt>
    <dgm:pt modelId="{D2877F6C-1576-434A-9150-92A8A26CF867}" type="parTrans" cxnId="{2698AE8B-EE76-469F-8BBE-C613C0E7A67E}">
      <dgm:prSet/>
      <dgm:spPr/>
      <dgm:t>
        <a:bodyPr/>
        <a:lstStyle/>
        <a:p>
          <a:endParaRPr lang="en-US"/>
        </a:p>
      </dgm:t>
    </dgm:pt>
    <dgm:pt modelId="{0193EBC8-0D60-41A5-8265-347136F3FE90}" type="sibTrans" cxnId="{2698AE8B-EE76-469F-8BBE-C613C0E7A67E}">
      <dgm:prSet/>
      <dgm:spPr/>
      <dgm:t>
        <a:bodyPr/>
        <a:lstStyle/>
        <a:p>
          <a:endParaRPr lang="en-US"/>
        </a:p>
      </dgm:t>
    </dgm:pt>
    <dgm:pt modelId="{D57C1170-929B-43EB-854B-C017A5A6642A}">
      <dgm:prSet phldrT="[Text]"/>
      <dgm:spPr/>
      <dgm:t>
        <a:bodyPr/>
        <a:lstStyle/>
        <a:p>
          <a:r>
            <a:rPr lang="en-US" dirty="0">
              <a:solidFill>
                <a:schemeClr val="bg1"/>
              </a:solidFill>
            </a:rPr>
            <a:t>Education Cess</a:t>
          </a:r>
        </a:p>
      </dgm:t>
    </dgm:pt>
    <dgm:pt modelId="{A9F77770-82B3-4335-8C5A-2D757306F6C9}" type="parTrans" cxnId="{82059A85-CD11-4B83-BF57-2A904B12AD72}">
      <dgm:prSet/>
      <dgm:spPr/>
      <dgm:t>
        <a:bodyPr/>
        <a:lstStyle/>
        <a:p>
          <a:endParaRPr lang="en-US"/>
        </a:p>
      </dgm:t>
    </dgm:pt>
    <dgm:pt modelId="{1CA4B9D9-69E9-44E8-98D5-94A8C86BF4DD}" type="sibTrans" cxnId="{82059A85-CD11-4B83-BF57-2A904B12AD72}">
      <dgm:prSet/>
      <dgm:spPr/>
      <dgm:t>
        <a:bodyPr/>
        <a:lstStyle/>
        <a:p>
          <a:endParaRPr lang="en-US"/>
        </a:p>
      </dgm:t>
    </dgm:pt>
    <dgm:pt modelId="{5D7F9966-571F-4E16-9BD4-69E9E7282A4B}">
      <dgm:prSet phldrT="[Text]"/>
      <dgm:spPr/>
      <dgm:t>
        <a:bodyPr/>
        <a:lstStyle/>
        <a:p>
          <a:r>
            <a:rPr lang="en-US" dirty="0">
              <a:solidFill>
                <a:schemeClr val="bg1"/>
              </a:solidFill>
            </a:rPr>
            <a:t>Corporate Social Responsibility</a:t>
          </a:r>
        </a:p>
      </dgm:t>
    </dgm:pt>
    <dgm:pt modelId="{44230ACA-7937-4C56-8FE4-F051AA074751}" type="parTrans" cxnId="{7992F199-8EE4-4F69-8D00-FB84282E3E25}">
      <dgm:prSet/>
      <dgm:spPr/>
      <dgm:t>
        <a:bodyPr/>
        <a:lstStyle/>
        <a:p>
          <a:endParaRPr lang="en-US"/>
        </a:p>
      </dgm:t>
    </dgm:pt>
    <dgm:pt modelId="{3CE05B15-419A-473C-B6DA-43D56DD0B15A}" type="sibTrans" cxnId="{7992F199-8EE4-4F69-8D00-FB84282E3E25}">
      <dgm:prSet/>
      <dgm:spPr/>
      <dgm:t>
        <a:bodyPr/>
        <a:lstStyle/>
        <a:p>
          <a:endParaRPr lang="en-US"/>
        </a:p>
      </dgm:t>
    </dgm:pt>
    <dgm:pt modelId="{BF9067E0-27FE-476F-9870-2DE248C1DCE3}" type="pres">
      <dgm:prSet presAssocID="{4DB7AF43-0429-40C1-868F-F4CCE89437A0}" presName="linear" presStyleCnt="0">
        <dgm:presLayoutVars>
          <dgm:dir/>
          <dgm:resizeHandles val="exact"/>
        </dgm:presLayoutVars>
      </dgm:prSet>
      <dgm:spPr/>
    </dgm:pt>
    <dgm:pt modelId="{C895E5A9-E2B2-45F9-96F7-55832F965B52}" type="pres">
      <dgm:prSet presAssocID="{7DD61731-B89C-4F06-9653-1D9B8E13C11C}" presName="comp" presStyleCnt="0"/>
      <dgm:spPr/>
    </dgm:pt>
    <dgm:pt modelId="{D4B9B15C-315C-40AF-A020-B550D4E16A22}" type="pres">
      <dgm:prSet presAssocID="{7DD61731-B89C-4F06-9653-1D9B8E13C11C}" presName="box" presStyleLbl="node1" presStyleIdx="0" presStyleCnt="3"/>
      <dgm:spPr/>
    </dgm:pt>
    <dgm:pt modelId="{2318E006-29AE-4779-9444-1C9835B7912E}" type="pres">
      <dgm:prSet presAssocID="{7DD61731-B89C-4F06-9653-1D9B8E13C11C}" presName="img" presStyleLbl="fgImgPlac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l="-10000" r="-10000"/>
          </a:stretch>
        </a:blipFill>
      </dgm:spPr>
      <dgm:extLst>
        <a:ext uri="{E40237B7-FDA0-4F09-8148-C483321AD2D9}">
          <dgm14:cNvPr xmlns:dgm14="http://schemas.microsoft.com/office/drawing/2010/diagram" id="0" name="" descr="Rupee"/>
        </a:ext>
      </dgm:extLst>
    </dgm:pt>
    <dgm:pt modelId="{BADAE6B5-040C-4D46-828E-41374E0655A2}" type="pres">
      <dgm:prSet presAssocID="{7DD61731-B89C-4F06-9653-1D9B8E13C11C}" presName="text" presStyleLbl="node1" presStyleIdx="0" presStyleCnt="3">
        <dgm:presLayoutVars>
          <dgm:bulletEnabled val="1"/>
        </dgm:presLayoutVars>
      </dgm:prSet>
      <dgm:spPr/>
    </dgm:pt>
    <dgm:pt modelId="{C7885FDA-349C-4B21-A0DB-72FD1538AA3F}" type="pres">
      <dgm:prSet presAssocID="{B91E9055-827F-4081-841B-4CE147FF22B3}" presName="spacer" presStyleCnt="0"/>
      <dgm:spPr/>
    </dgm:pt>
    <dgm:pt modelId="{C5478DF5-EA5E-41EF-AEEA-0A74D540B99E}" type="pres">
      <dgm:prSet presAssocID="{5C8FBAEB-B8A9-46B9-90D3-E60C7503F737}" presName="comp" presStyleCnt="0"/>
      <dgm:spPr/>
    </dgm:pt>
    <dgm:pt modelId="{BD11608F-7909-4528-AA89-613F3E9EE619}" type="pres">
      <dgm:prSet presAssocID="{5C8FBAEB-B8A9-46B9-90D3-E60C7503F737}" presName="box" presStyleLbl="node1" presStyleIdx="1" presStyleCnt="3"/>
      <dgm:spPr/>
    </dgm:pt>
    <dgm:pt modelId="{7DC5D323-BE35-4431-BE58-F47C622DB07E}" type="pres">
      <dgm:prSet presAssocID="{5C8FBAEB-B8A9-46B9-90D3-E60C7503F737}" presName="img" presStyleLbl="fgImgPlac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l="-4000" r="-4000"/>
          </a:stretch>
        </a:blipFill>
      </dgm:spPr>
      <dgm:extLst>
        <a:ext uri="{E40237B7-FDA0-4F09-8148-C483321AD2D9}">
          <dgm14:cNvPr xmlns:dgm14="http://schemas.microsoft.com/office/drawing/2010/diagram" id="0" name="" descr="Handshake"/>
        </a:ext>
      </dgm:extLst>
    </dgm:pt>
    <dgm:pt modelId="{93F8BFD2-564F-47DB-9374-8BFCF540CC7D}" type="pres">
      <dgm:prSet presAssocID="{5C8FBAEB-B8A9-46B9-90D3-E60C7503F737}" presName="text" presStyleLbl="node1" presStyleIdx="1" presStyleCnt="3">
        <dgm:presLayoutVars>
          <dgm:bulletEnabled val="1"/>
        </dgm:presLayoutVars>
      </dgm:prSet>
      <dgm:spPr/>
    </dgm:pt>
    <dgm:pt modelId="{EFD8667C-8522-42C3-AC90-8E826DC6E182}" type="pres">
      <dgm:prSet presAssocID="{EA4BDABC-7FED-4D52-B373-89731833EB71}" presName="spacer" presStyleCnt="0"/>
      <dgm:spPr/>
    </dgm:pt>
    <dgm:pt modelId="{A8D1BB9D-5B0B-4605-9E88-77B6E7358672}" type="pres">
      <dgm:prSet presAssocID="{6013056F-090A-4856-BF41-BE17C9BFBCDE}" presName="comp" presStyleCnt="0"/>
      <dgm:spPr/>
    </dgm:pt>
    <dgm:pt modelId="{859076AA-DC74-478B-9C4D-2B74E431BE3A}" type="pres">
      <dgm:prSet presAssocID="{6013056F-090A-4856-BF41-BE17C9BFBCDE}" presName="box" presStyleLbl="node1" presStyleIdx="2" presStyleCnt="3"/>
      <dgm:spPr/>
    </dgm:pt>
    <dgm:pt modelId="{69DF463B-A5A5-40ED-B869-EF5F64898D55}" type="pres">
      <dgm:prSet presAssocID="{6013056F-090A-4856-BF41-BE17C9BFBCDE}" presName="img" presStyleLbl="fgImgPlac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l="-4000" r="-4000"/>
          </a:stretch>
        </a:blipFill>
      </dgm:spPr>
      <dgm:extLst>
        <a:ext uri="{E40237B7-FDA0-4F09-8148-C483321AD2D9}">
          <dgm14:cNvPr xmlns:dgm14="http://schemas.microsoft.com/office/drawing/2010/diagram" id="0" name="" descr="Classroom"/>
        </a:ext>
      </dgm:extLst>
    </dgm:pt>
    <dgm:pt modelId="{5CF798FD-0658-47EE-A381-3C07CDF00B11}" type="pres">
      <dgm:prSet presAssocID="{6013056F-090A-4856-BF41-BE17C9BFBCDE}" presName="text" presStyleLbl="node1" presStyleIdx="2" presStyleCnt="3">
        <dgm:presLayoutVars>
          <dgm:bulletEnabled val="1"/>
        </dgm:presLayoutVars>
      </dgm:prSet>
      <dgm:spPr/>
    </dgm:pt>
  </dgm:ptLst>
  <dgm:cxnLst>
    <dgm:cxn modelId="{BD92A50B-F1E9-4EDC-AA55-EA2FC63C37DA}" type="presOf" srcId="{6013056F-090A-4856-BF41-BE17C9BFBCDE}" destId="{859076AA-DC74-478B-9C4D-2B74E431BE3A}" srcOrd="0" destOrd="0" presId="urn:microsoft.com/office/officeart/2005/8/layout/vList4"/>
    <dgm:cxn modelId="{CC7A100E-36D3-4D19-B3F3-3C9D4F5154BF}" srcId="{7DD61731-B89C-4F06-9653-1D9B8E13C11C}" destId="{3282DBF3-1893-4BF7-878F-43E553E17FDD}" srcOrd="0" destOrd="0" parTransId="{93D61745-F628-4BD6-A9E1-63A5949BAD57}" sibTransId="{765AD1CA-896F-4FF2-AD3F-979CC79AD256}"/>
    <dgm:cxn modelId="{EDDE9F21-169B-40CA-9F03-4592ABBE9FEF}" type="presOf" srcId="{DA050660-E7C7-4985-B4E0-EC4BD12E80B3}" destId="{D4B9B15C-315C-40AF-A020-B550D4E16A22}" srcOrd="0" destOrd="2" presId="urn:microsoft.com/office/officeart/2005/8/layout/vList4"/>
    <dgm:cxn modelId="{6D6DCE25-0BBB-4A1C-B195-0C1506635918}" srcId="{4DB7AF43-0429-40C1-868F-F4CCE89437A0}" destId="{7DD61731-B89C-4F06-9653-1D9B8E13C11C}" srcOrd="0" destOrd="0" parTransId="{FB86673D-DA42-4529-8D33-D6E21AD80BA9}" sibTransId="{B91E9055-827F-4081-841B-4CE147FF22B3}"/>
    <dgm:cxn modelId="{B2DF7C2E-8ED2-4366-A475-0A09BF8BA5E5}" type="presOf" srcId="{7DD61731-B89C-4F06-9653-1D9B8E13C11C}" destId="{D4B9B15C-315C-40AF-A020-B550D4E16A22}" srcOrd="0" destOrd="0" presId="urn:microsoft.com/office/officeart/2005/8/layout/vList4"/>
    <dgm:cxn modelId="{5B8A5434-E04C-4D36-A485-0D9A26F16BCB}" type="presOf" srcId="{6013056F-090A-4856-BF41-BE17C9BFBCDE}" destId="{5CF798FD-0658-47EE-A381-3C07CDF00B11}" srcOrd="1" destOrd="0" presId="urn:microsoft.com/office/officeart/2005/8/layout/vList4"/>
    <dgm:cxn modelId="{191D3F4E-B0E6-463E-8D51-0AA077E2CD3F}" srcId="{6013056F-090A-4856-BF41-BE17C9BFBCDE}" destId="{11AC1B4A-B162-47F6-ADF3-50622A49DA4A}" srcOrd="0" destOrd="0" parTransId="{B1461D60-0AC9-4929-9323-4887E19B64C4}" sibTransId="{A56BA4BF-C6D7-464F-9B36-50CA5B5A41AC}"/>
    <dgm:cxn modelId="{57F28F55-A945-48E9-9552-77B9289CFF05}" type="presOf" srcId="{5C8FBAEB-B8A9-46B9-90D3-E60C7503F737}" destId="{BD11608F-7909-4528-AA89-613F3E9EE619}" srcOrd="0" destOrd="0" presId="urn:microsoft.com/office/officeart/2005/8/layout/vList4"/>
    <dgm:cxn modelId="{3CBE3578-4E87-4210-A160-B8A17B773D24}" type="presOf" srcId="{D57C1170-929B-43EB-854B-C017A5A6642A}" destId="{BD11608F-7909-4528-AA89-613F3E9EE619}" srcOrd="0" destOrd="1" presId="urn:microsoft.com/office/officeart/2005/8/layout/vList4"/>
    <dgm:cxn modelId="{82059A85-CD11-4B83-BF57-2A904B12AD72}" srcId="{5C8FBAEB-B8A9-46B9-90D3-E60C7503F737}" destId="{D57C1170-929B-43EB-854B-C017A5A6642A}" srcOrd="0" destOrd="0" parTransId="{A9F77770-82B3-4335-8C5A-2D757306F6C9}" sibTransId="{1CA4B9D9-69E9-44E8-98D5-94A8C86BF4DD}"/>
    <dgm:cxn modelId="{A79E4886-FE81-446D-8A34-272AB436CF9B}" type="presOf" srcId="{D57C1170-929B-43EB-854B-C017A5A6642A}" destId="{93F8BFD2-564F-47DB-9374-8BFCF540CC7D}" srcOrd="1" destOrd="1" presId="urn:microsoft.com/office/officeart/2005/8/layout/vList4"/>
    <dgm:cxn modelId="{300F2788-3EED-467A-AC39-CF127EE5CA7C}" type="presOf" srcId="{5C8FBAEB-B8A9-46B9-90D3-E60C7503F737}" destId="{93F8BFD2-564F-47DB-9374-8BFCF540CC7D}" srcOrd="1" destOrd="0" presId="urn:microsoft.com/office/officeart/2005/8/layout/vList4"/>
    <dgm:cxn modelId="{2698AE8B-EE76-469F-8BBE-C613C0E7A67E}" srcId="{7DD61731-B89C-4F06-9653-1D9B8E13C11C}" destId="{DA050660-E7C7-4985-B4E0-EC4BD12E80B3}" srcOrd="1" destOrd="0" parTransId="{D2877F6C-1576-434A-9150-92A8A26CF867}" sibTransId="{0193EBC8-0D60-41A5-8265-347136F3FE90}"/>
    <dgm:cxn modelId="{0AB40D8D-DA98-451E-884A-9E1441281AC4}" type="presOf" srcId="{11AC1B4A-B162-47F6-ADF3-50622A49DA4A}" destId="{5CF798FD-0658-47EE-A381-3C07CDF00B11}" srcOrd="1" destOrd="1" presId="urn:microsoft.com/office/officeart/2005/8/layout/vList4"/>
    <dgm:cxn modelId="{7992F199-8EE4-4F69-8D00-FB84282E3E25}" srcId="{5C8FBAEB-B8A9-46B9-90D3-E60C7503F737}" destId="{5D7F9966-571F-4E16-9BD4-69E9E7282A4B}" srcOrd="1" destOrd="0" parTransId="{44230ACA-7937-4C56-8FE4-F051AA074751}" sibTransId="{3CE05B15-419A-473C-B6DA-43D56DD0B15A}"/>
    <dgm:cxn modelId="{560D8D9E-8494-49F4-BB26-95480B5332EC}" type="presOf" srcId="{4DB7AF43-0429-40C1-868F-F4CCE89437A0}" destId="{BF9067E0-27FE-476F-9870-2DE248C1DCE3}" srcOrd="0" destOrd="0" presId="urn:microsoft.com/office/officeart/2005/8/layout/vList4"/>
    <dgm:cxn modelId="{3AB513A5-D7A0-456D-B504-968AFC1E8683}" type="presOf" srcId="{3282DBF3-1893-4BF7-878F-43E553E17FDD}" destId="{D4B9B15C-315C-40AF-A020-B550D4E16A22}" srcOrd="0" destOrd="1" presId="urn:microsoft.com/office/officeart/2005/8/layout/vList4"/>
    <dgm:cxn modelId="{6D240EAF-67A6-4C47-8CFF-D15781284F9D}" type="presOf" srcId="{11AC1B4A-B162-47F6-ADF3-50622A49DA4A}" destId="{859076AA-DC74-478B-9C4D-2B74E431BE3A}" srcOrd="0" destOrd="1" presId="urn:microsoft.com/office/officeart/2005/8/layout/vList4"/>
    <dgm:cxn modelId="{3D385FC5-FAC0-458A-8D90-8283A56FB5FE}" type="presOf" srcId="{5D7F9966-571F-4E16-9BD4-69E9E7282A4B}" destId="{93F8BFD2-564F-47DB-9374-8BFCF540CC7D}" srcOrd="1" destOrd="2" presId="urn:microsoft.com/office/officeart/2005/8/layout/vList4"/>
    <dgm:cxn modelId="{AA1C41C5-ECFB-4A1C-AC04-1CA3CD7FDE85}" type="presOf" srcId="{5D7F9966-571F-4E16-9BD4-69E9E7282A4B}" destId="{BD11608F-7909-4528-AA89-613F3E9EE619}" srcOrd="0" destOrd="2" presId="urn:microsoft.com/office/officeart/2005/8/layout/vList4"/>
    <dgm:cxn modelId="{D4DEACC8-D885-4CCD-8750-E3374D71BCFC}" type="presOf" srcId="{3282DBF3-1893-4BF7-878F-43E553E17FDD}" destId="{BADAE6B5-040C-4D46-828E-41374E0655A2}" srcOrd="1" destOrd="1" presId="urn:microsoft.com/office/officeart/2005/8/layout/vList4"/>
    <dgm:cxn modelId="{6FF711CF-DCA2-4F82-9598-209B462D200D}" srcId="{4DB7AF43-0429-40C1-868F-F4CCE89437A0}" destId="{5C8FBAEB-B8A9-46B9-90D3-E60C7503F737}" srcOrd="1" destOrd="0" parTransId="{321F98D2-3BA6-416A-8835-55D5FF57D30D}" sibTransId="{EA4BDABC-7FED-4D52-B373-89731833EB71}"/>
    <dgm:cxn modelId="{61ECADD3-F4F0-4BFC-8CEF-BBB68FACE346}" srcId="{4DB7AF43-0429-40C1-868F-F4CCE89437A0}" destId="{6013056F-090A-4856-BF41-BE17C9BFBCDE}" srcOrd="2" destOrd="0" parTransId="{4DC3C89E-7BB2-4B74-914E-4AC727380588}" sibTransId="{73C0510E-CA3C-4931-A40F-D7C8782FCA9B}"/>
    <dgm:cxn modelId="{C73DBEE3-56CD-40B2-A0AC-CCAE6303C5B7}" type="presOf" srcId="{DA050660-E7C7-4985-B4E0-EC4BD12E80B3}" destId="{BADAE6B5-040C-4D46-828E-41374E0655A2}" srcOrd="1" destOrd="2" presId="urn:microsoft.com/office/officeart/2005/8/layout/vList4"/>
    <dgm:cxn modelId="{D6B1A8F1-54DC-42CA-9376-0D8AA8054B0E}" type="presOf" srcId="{7DD61731-B89C-4F06-9653-1D9B8E13C11C}" destId="{BADAE6B5-040C-4D46-828E-41374E0655A2}" srcOrd="1" destOrd="0" presId="urn:microsoft.com/office/officeart/2005/8/layout/vList4"/>
    <dgm:cxn modelId="{373A6EAB-85B5-4B80-9B42-5460FEA2D98E}" type="presParOf" srcId="{BF9067E0-27FE-476F-9870-2DE248C1DCE3}" destId="{C895E5A9-E2B2-45F9-96F7-55832F965B52}" srcOrd="0" destOrd="0" presId="urn:microsoft.com/office/officeart/2005/8/layout/vList4"/>
    <dgm:cxn modelId="{87457C30-D41E-4A64-8269-0D3FB1E48DF0}" type="presParOf" srcId="{C895E5A9-E2B2-45F9-96F7-55832F965B52}" destId="{D4B9B15C-315C-40AF-A020-B550D4E16A22}" srcOrd="0" destOrd="0" presId="urn:microsoft.com/office/officeart/2005/8/layout/vList4"/>
    <dgm:cxn modelId="{FE43F0DF-BBF0-4DDD-B8D0-E633C22C2B6A}" type="presParOf" srcId="{C895E5A9-E2B2-45F9-96F7-55832F965B52}" destId="{2318E006-29AE-4779-9444-1C9835B7912E}" srcOrd="1" destOrd="0" presId="urn:microsoft.com/office/officeart/2005/8/layout/vList4"/>
    <dgm:cxn modelId="{8933C519-46AC-4475-A7B0-67680596819B}" type="presParOf" srcId="{C895E5A9-E2B2-45F9-96F7-55832F965B52}" destId="{BADAE6B5-040C-4D46-828E-41374E0655A2}" srcOrd="2" destOrd="0" presId="urn:microsoft.com/office/officeart/2005/8/layout/vList4"/>
    <dgm:cxn modelId="{2AFB507A-0716-488E-82F6-F40478D4F18C}" type="presParOf" srcId="{BF9067E0-27FE-476F-9870-2DE248C1DCE3}" destId="{C7885FDA-349C-4B21-A0DB-72FD1538AA3F}" srcOrd="1" destOrd="0" presId="urn:microsoft.com/office/officeart/2005/8/layout/vList4"/>
    <dgm:cxn modelId="{DC55E187-71AB-494F-846F-3634AC019DC8}" type="presParOf" srcId="{BF9067E0-27FE-476F-9870-2DE248C1DCE3}" destId="{C5478DF5-EA5E-41EF-AEEA-0A74D540B99E}" srcOrd="2" destOrd="0" presId="urn:microsoft.com/office/officeart/2005/8/layout/vList4"/>
    <dgm:cxn modelId="{2CD46E54-8394-4D11-BF15-52C61A82E094}" type="presParOf" srcId="{C5478DF5-EA5E-41EF-AEEA-0A74D540B99E}" destId="{BD11608F-7909-4528-AA89-613F3E9EE619}" srcOrd="0" destOrd="0" presId="urn:microsoft.com/office/officeart/2005/8/layout/vList4"/>
    <dgm:cxn modelId="{B2806ECC-32CB-4EF5-9BA2-CDBD272A0074}" type="presParOf" srcId="{C5478DF5-EA5E-41EF-AEEA-0A74D540B99E}" destId="{7DC5D323-BE35-4431-BE58-F47C622DB07E}" srcOrd="1" destOrd="0" presId="urn:microsoft.com/office/officeart/2005/8/layout/vList4"/>
    <dgm:cxn modelId="{941D6559-86DD-4DC8-B682-AE9C01E5F5AF}" type="presParOf" srcId="{C5478DF5-EA5E-41EF-AEEA-0A74D540B99E}" destId="{93F8BFD2-564F-47DB-9374-8BFCF540CC7D}" srcOrd="2" destOrd="0" presId="urn:microsoft.com/office/officeart/2005/8/layout/vList4"/>
    <dgm:cxn modelId="{8177BCEA-9AAA-4929-B766-F01AED40B4FF}" type="presParOf" srcId="{BF9067E0-27FE-476F-9870-2DE248C1DCE3}" destId="{EFD8667C-8522-42C3-AC90-8E826DC6E182}" srcOrd="3" destOrd="0" presId="urn:microsoft.com/office/officeart/2005/8/layout/vList4"/>
    <dgm:cxn modelId="{4F788187-8DFC-4EEA-8CBA-E9300B74473A}" type="presParOf" srcId="{BF9067E0-27FE-476F-9870-2DE248C1DCE3}" destId="{A8D1BB9D-5B0B-4605-9E88-77B6E7358672}" srcOrd="4" destOrd="0" presId="urn:microsoft.com/office/officeart/2005/8/layout/vList4"/>
    <dgm:cxn modelId="{C8C971D0-7C39-4397-9052-199946645BE2}" type="presParOf" srcId="{A8D1BB9D-5B0B-4605-9E88-77B6E7358672}" destId="{859076AA-DC74-478B-9C4D-2B74E431BE3A}" srcOrd="0" destOrd="0" presId="urn:microsoft.com/office/officeart/2005/8/layout/vList4"/>
    <dgm:cxn modelId="{A98A4300-0ACA-4DA7-B1AE-D13B57C51D76}" type="presParOf" srcId="{A8D1BB9D-5B0B-4605-9E88-77B6E7358672}" destId="{69DF463B-A5A5-40ED-B869-EF5F64898D55}" srcOrd="1" destOrd="0" presId="urn:microsoft.com/office/officeart/2005/8/layout/vList4"/>
    <dgm:cxn modelId="{6F2C10D6-34D1-45AC-9FE2-F2CA2BBA57E9}" type="presParOf" srcId="{A8D1BB9D-5B0B-4605-9E88-77B6E7358672}" destId="{5CF798FD-0658-47EE-A381-3C07CDF00B11}" srcOrd="2" destOrd="0" presId="urn:microsoft.com/office/officeart/2005/8/layout/vList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FF56352-77A9-4EDD-837C-CEC0839F9A02}" type="doc">
      <dgm:prSet loTypeId="urn:microsoft.com/office/officeart/2005/8/layout/vList4" loCatId="list" qsTypeId="urn:microsoft.com/office/officeart/2005/8/quickstyle/simple2" qsCatId="simple" csTypeId="urn:microsoft.com/office/officeart/2005/8/colors/accent1_2" csCatId="accent1" phldr="1"/>
      <dgm:spPr/>
      <dgm:t>
        <a:bodyPr/>
        <a:lstStyle/>
        <a:p>
          <a:endParaRPr lang="en-US"/>
        </a:p>
      </dgm:t>
    </dgm:pt>
    <dgm:pt modelId="{5C5D943D-7B33-4100-969C-3F96521303DD}">
      <dgm:prSet phldrT="[Text]" custT="1"/>
      <dgm:spPr/>
      <dgm:t>
        <a:bodyPr/>
        <a:lstStyle/>
        <a:p>
          <a:r>
            <a:rPr lang="en-US" sz="1800" dirty="0">
              <a:solidFill>
                <a:schemeClr val="bg1"/>
              </a:solidFill>
            </a:rPr>
            <a:t>Funding</a:t>
          </a:r>
          <a:r>
            <a:rPr lang="en-US" sz="1800" dirty="0"/>
            <a:t> </a:t>
          </a:r>
          <a:r>
            <a:rPr lang="en-US" sz="1800" dirty="0">
              <a:solidFill>
                <a:schemeClr val="bg1"/>
              </a:solidFill>
            </a:rPr>
            <a:t>Gap for Achieving SDGs</a:t>
          </a:r>
        </a:p>
      </dgm:t>
    </dgm:pt>
    <dgm:pt modelId="{A0C1C00E-A6DB-40A8-BC19-5EFD6BB3AD04}" type="parTrans" cxnId="{E0D76276-C5A9-47E7-8686-3AF1821720CB}">
      <dgm:prSet/>
      <dgm:spPr/>
      <dgm:t>
        <a:bodyPr/>
        <a:lstStyle/>
        <a:p>
          <a:endParaRPr lang="en-US"/>
        </a:p>
      </dgm:t>
    </dgm:pt>
    <dgm:pt modelId="{7398DAA2-6F8C-4F2B-8167-C4C1F09CC238}" type="sibTrans" cxnId="{E0D76276-C5A9-47E7-8686-3AF1821720CB}">
      <dgm:prSet/>
      <dgm:spPr/>
      <dgm:t>
        <a:bodyPr/>
        <a:lstStyle/>
        <a:p>
          <a:endParaRPr lang="en-US"/>
        </a:p>
      </dgm:t>
    </dgm:pt>
    <dgm:pt modelId="{571F1C28-1167-494B-9645-1AA3B02DC174}">
      <dgm:prSet phldrT="[Text]" custT="1"/>
      <dgm:spPr/>
      <dgm:t>
        <a:bodyPr/>
        <a:lstStyle/>
        <a:p>
          <a:r>
            <a:rPr lang="en-US" sz="1400" dirty="0">
              <a:solidFill>
                <a:schemeClr val="bg1"/>
              </a:solidFill>
              <a:latin typeface="+mn-lt"/>
            </a:rPr>
            <a:t>Size of the gap: </a:t>
          </a:r>
          <a:r>
            <a:rPr lang="fr-FR" sz="1400" dirty="0">
              <a:solidFill>
                <a:schemeClr val="bg1"/>
              </a:solidFill>
              <a:latin typeface="+mn-lt"/>
            </a:rPr>
            <a:t>USD 740 billion (2015-2030) (Bhamra, Shanker &amp; Niazi, 2015)</a:t>
          </a:r>
          <a:endParaRPr lang="en-US" sz="1400" dirty="0">
            <a:solidFill>
              <a:schemeClr val="bg1"/>
            </a:solidFill>
            <a:latin typeface="+mn-lt"/>
          </a:endParaRPr>
        </a:p>
      </dgm:t>
    </dgm:pt>
    <dgm:pt modelId="{A8F517DF-70AC-40E8-8718-4C26C0857E30}" type="parTrans" cxnId="{1FD16D08-DF49-4D54-A2A5-1D773B6DFE3E}">
      <dgm:prSet/>
      <dgm:spPr/>
      <dgm:t>
        <a:bodyPr/>
        <a:lstStyle/>
        <a:p>
          <a:endParaRPr lang="en-US"/>
        </a:p>
      </dgm:t>
    </dgm:pt>
    <dgm:pt modelId="{FE189D35-6084-4087-9212-49F05A73FF81}" type="sibTrans" cxnId="{1FD16D08-DF49-4D54-A2A5-1D773B6DFE3E}">
      <dgm:prSet/>
      <dgm:spPr/>
      <dgm:t>
        <a:bodyPr/>
        <a:lstStyle/>
        <a:p>
          <a:endParaRPr lang="en-US"/>
        </a:p>
      </dgm:t>
    </dgm:pt>
    <dgm:pt modelId="{CA96A581-483B-4639-9F49-E5C55D0D56B7}">
      <dgm:prSet phldrT="[Text]" custT="1"/>
      <dgm:spPr/>
      <dgm:t>
        <a:bodyPr/>
        <a:lstStyle/>
        <a:p>
          <a:r>
            <a:rPr lang="en-US" sz="1800" dirty="0">
              <a:solidFill>
                <a:schemeClr val="bg1"/>
              </a:solidFill>
            </a:rPr>
            <a:t>Attractive Market for Impact Investing </a:t>
          </a:r>
        </a:p>
      </dgm:t>
    </dgm:pt>
    <dgm:pt modelId="{D307E99C-5933-498F-A5A4-39B325E19683}" type="parTrans" cxnId="{6CF75C65-06E0-486F-87F1-387B09B311AA}">
      <dgm:prSet/>
      <dgm:spPr/>
      <dgm:t>
        <a:bodyPr/>
        <a:lstStyle/>
        <a:p>
          <a:endParaRPr lang="en-US"/>
        </a:p>
      </dgm:t>
    </dgm:pt>
    <dgm:pt modelId="{E895F9B2-A3AC-473B-9B78-522ACAA0136D}" type="sibTrans" cxnId="{6CF75C65-06E0-486F-87F1-387B09B311AA}">
      <dgm:prSet/>
      <dgm:spPr/>
      <dgm:t>
        <a:bodyPr/>
        <a:lstStyle/>
        <a:p>
          <a:endParaRPr lang="en-US"/>
        </a:p>
      </dgm:t>
    </dgm:pt>
    <dgm:pt modelId="{714209E0-F7D2-425C-B2F8-1F98802C52AA}">
      <dgm:prSet phldrT="[Text]" custT="1"/>
      <dgm:spPr/>
      <dgm:t>
        <a:bodyPr/>
        <a:lstStyle/>
        <a:p>
          <a:r>
            <a:rPr lang="fr-FR" sz="1400" dirty="0">
              <a:solidFill>
                <a:schemeClr val="bg1"/>
              </a:solidFill>
              <a:latin typeface="+mn-lt"/>
            </a:rPr>
            <a:t>Financial reports about stable financial markets, </a:t>
          </a:r>
          <a:r>
            <a:rPr lang="fr-FR" sz="1400" dirty="0" err="1">
              <a:solidFill>
                <a:schemeClr val="bg1"/>
              </a:solidFill>
              <a:latin typeface="+mn-lt"/>
            </a:rPr>
            <a:t>rule</a:t>
          </a:r>
          <a:r>
            <a:rPr lang="fr-FR" sz="1400" dirty="0">
              <a:solidFill>
                <a:schemeClr val="bg1"/>
              </a:solidFill>
              <a:latin typeface="+mn-lt"/>
            </a:rPr>
            <a:t> of </a:t>
          </a:r>
          <a:r>
            <a:rPr lang="fr-FR" sz="1400" dirty="0" err="1">
              <a:solidFill>
                <a:schemeClr val="bg1"/>
              </a:solidFill>
              <a:latin typeface="+mn-lt"/>
            </a:rPr>
            <a:t>law</a:t>
          </a:r>
          <a:r>
            <a:rPr lang="fr-FR" sz="1400" dirty="0">
              <a:solidFill>
                <a:schemeClr val="bg1"/>
              </a:solidFill>
              <a:latin typeface="+mn-lt"/>
            </a:rPr>
            <a:t>, </a:t>
          </a:r>
          <a:r>
            <a:rPr lang="fr-FR" sz="1400" dirty="0" err="1">
              <a:solidFill>
                <a:schemeClr val="bg1"/>
              </a:solidFill>
              <a:latin typeface="+mn-lt"/>
            </a:rPr>
            <a:t>recession</a:t>
          </a:r>
          <a:r>
            <a:rPr lang="fr-FR" sz="1400" dirty="0">
              <a:solidFill>
                <a:schemeClr val="bg1"/>
              </a:solidFill>
              <a:latin typeface="+mn-lt"/>
            </a:rPr>
            <a:t> proof </a:t>
          </a:r>
          <a:r>
            <a:rPr lang="fr-FR" sz="1400" dirty="0" err="1">
              <a:solidFill>
                <a:schemeClr val="bg1"/>
              </a:solidFill>
              <a:latin typeface="+mn-lt"/>
            </a:rPr>
            <a:t>sector</a:t>
          </a:r>
          <a:r>
            <a:rPr lang="fr-FR" sz="1400" dirty="0">
              <a:solidFill>
                <a:schemeClr val="bg1"/>
              </a:solidFill>
              <a:latin typeface="+mn-lt"/>
            </a:rPr>
            <a:t>, </a:t>
          </a:r>
          <a:r>
            <a:rPr lang="fr-FR" sz="1400" dirty="0" err="1">
              <a:solidFill>
                <a:schemeClr val="bg1"/>
              </a:solidFill>
              <a:latin typeface="+mn-lt"/>
            </a:rPr>
            <a:t>low</a:t>
          </a:r>
          <a:r>
            <a:rPr lang="fr-FR" sz="1400" dirty="0">
              <a:solidFill>
                <a:schemeClr val="bg1"/>
              </a:solidFill>
              <a:latin typeface="+mn-lt"/>
            </a:rPr>
            <a:t> </a:t>
          </a:r>
          <a:r>
            <a:rPr lang="fr-FR" sz="1400" dirty="0" err="1">
              <a:solidFill>
                <a:schemeClr val="bg1"/>
              </a:solidFill>
              <a:latin typeface="+mn-lt"/>
            </a:rPr>
            <a:t>working</a:t>
          </a:r>
          <a:r>
            <a:rPr lang="fr-FR" sz="1400" dirty="0">
              <a:solidFill>
                <a:schemeClr val="bg1"/>
              </a:solidFill>
              <a:latin typeface="+mn-lt"/>
            </a:rPr>
            <a:t> capital </a:t>
          </a:r>
          <a:r>
            <a:rPr lang="fr-FR" sz="1400" dirty="0" err="1">
              <a:solidFill>
                <a:schemeClr val="bg1"/>
              </a:solidFill>
              <a:latin typeface="+mn-lt"/>
            </a:rPr>
            <a:t>requirement</a:t>
          </a:r>
          <a:r>
            <a:rPr lang="fr-FR" sz="1400" dirty="0">
              <a:solidFill>
                <a:schemeClr val="bg1"/>
              </a:solidFill>
              <a:latin typeface="+mn-lt"/>
            </a:rPr>
            <a:t>, </a:t>
          </a:r>
          <a:r>
            <a:rPr lang="fr-FR" sz="1400" dirty="0" err="1">
              <a:solidFill>
                <a:schemeClr val="bg1"/>
              </a:solidFill>
              <a:latin typeface="+mn-lt"/>
            </a:rPr>
            <a:t>unmet</a:t>
          </a:r>
          <a:r>
            <a:rPr lang="fr-FR" sz="1400" dirty="0">
              <a:solidFill>
                <a:schemeClr val="bg1"/>
              </a:solidFill>
              <a:latin typeface="+mn-lt"/>
            </a:rPr>
            <a:t> social </a:t>
          </a:r>
          <a:r>
            <a:rPr lang="fr-FR" sz="1400" dirty="0" err="1">
              <a:solidFill>
                <a:schemeClr val="bg1"/>
              </a:solidFill>
              <a:latin typeface="+mn-lt"/>
            </a:rPr>
            <a:t>needs</a:t>
          </a:r>
          <a:r>
            <a:rPr lang="fr-FR" sz="1400" dirty="0">
              <a:solidFill>
                <a:schemeClr val="bg1"/>
              </a:solidFill>
              <a:latin typeface="+mn-lt"/>
            </a:rPr>
            <a:t> -  Pandit &amp; </a:t>
          </a:r>
          <a:r>
            <a:rPr lang="fr-FR" sz="1400" dirty="0" err="1">
              <a:solidFill>
                <a:schemeClr val="bg1"/>
              </a:solidFill>
              <a:latin typeface="+mn-lt"/>
            </a:rPr>
            <a:t>Tamhane</a:t>
          </a:r>
          <a:r>
            <a:rPr lang="fr-FR" sz="1400" dirty="0">
              <a:solidFill>
                <a:schemeClr val="bg1"/>
              </a:solidFill>
              <a:latin typeface="+mn-lt"/>
            </a:rPr>
            <a:t> (2017); Kaizen (</a:t>
          </a:r>
          <a:r>
            <a:rPr lang="fr-FR" sz="1400" dirty="0" err="1">
              <a:solidFill>
                <a:schemeClr val="bg1"/>
              </a:solidFill>
              <a:latin typeface="+mn-lt"/>
            </a:rPr>
            <a:t>n.d</a:t>
          </a:r>
          <a:r>
            <a:rPr lang="fr-FR" sz="1400" dirty="0">
              <a:solidFill>
                <a:schemeClr val="bg1"/>
              </a:solidFill>
              <a:latin typeface="+mn-lt"/>
            </a:rPr>
            <a:t>.) </a:t>
          </a:r>
          <a:endParaRPr lang="en-US" sz="1400" dirty="0">
            <a:solidFill>
              <a:schemeClr val="bg1"/>
            </a:solidFill>
            <a:latin typeface="+mn-lt"/>
          </a:endParaRPr>
        </a:p>
      </dgm:t>
    </dgm:pt>
    <dgm:pt modelId="{9CADCBDE-3B89-4025-B55E-87E54F76D827}" type="parTrans" cxnId="{FEAE4AE1-05E6-4326-B786-7B51875DF4DD}">
      <dgm:prSet/>
      <dgm:spPr/>
      <dgm:t>
        <a:bodyPr/>
        <a:lstStyle/>
        <a:p>
          <a:endParaRPr lang="en-US"/>
        </a:p>
      </dgm:t>
    </dgm:pt>
    <dgm:pt modelId="{F8F183E4-DB5F-40A7-A2C9-CE81955EAB62}" type="sibTrans" cxnId="{FEAE4AE1-05E6-4326-B786-7B51875DF4DD}">
      <dgm:prSet/>
      <dgm:spPr/>
      <dgm:t>
        <a:bodyPr/>
        <a:lstStyle/>
        <a:p>
          <a:endParaRPr lang="en-US"/>
        </a:p>
      </dgm:t>
    </dgm:pt>
    <dgm:pt modelId="{7D23DB08-AA88-4510-9D45-876D75B0CE1D}">
      <dgm:prSet phldrT="[Text]"/>
      <dgm:spPr/>
      <dgm:t>
        <a:bodyPr/>
        <a:lstStyle/>
        <a:p>
          <a:r>
            <a:rPr lang="en-US" dirty="0">
              <a:solidFill>
                <a:schemeClr val="bg1"/>
              </a:solidFill>
            </a:rPr>
            <a:t>Focus on Learning Crisis</a:t>
          </a:r>
        </a:p>
      </dgm:t>
    </dgm:pt>
    <dgm:pt modelId="{13ABE314-B3F4-4C7A-83F7-26FABB4B2747}" type="parTrans" cxnId="{AB513E7A-9B51-4C47-BA27-0021007CBB2D}">
      <dgm:prSet/>
      <dgm:spPr/>
      <dgm:t>
        <a:bodyPr/>
        <a:lstStyle/>
        <a:p>
          <a:endParaRPr lang="en-US"/>
        </a:p>
      </dgm:t>
    </dgm:pt>
    <dgm:pt modelId="{D98B7B07-D538-4442-9E43-B00525D5485C}" type="sibTrans" cxnId="{AB513E7A-9B51-4C47-BA27-0021007CBB2D}">
      <dgm:prSet/>
      <dgm:spPr/>
      <dgm:t>
        <a:bodyPr/>
        <a:lstStyle/>
        <a:p>
          <a:endParaRPr lang="en-US"/>
        </a:p>
      </dgm:t>
    </dgm:pt>
    <dgm:pt modelId="{A0902047-4C87-43C5-B487-6FEFD2822CD2}">
      <dgm:prSet phldrT="[Text]"/>
      <dgm:spPr/>
      <dgm:t>
        <a:bodyPr/>
        <a:lstStyle/>
        <a:p>
          <a:r>
            <a:rPr lang="en-US" dirty="0">
              <a:solidFill>
                <a:schemeClr val="bg1"/>
              </a:solidFill>
            </a:rPr>
            <a:t>Pay for results that are achieved</a:t>
          </a:r>
        </a:p>
      </dgm:t>
    </dgm:pt>
    <dgm:pt modelId="{F42F4A8F-C9FB-48F1-B527-32CE4AD8FB5E}" type="parTrans" cxnId="{5076C12F-2482-4D75-AB5D-035448259AA2}">
      <dgm:prSet/>
      <dgm:spPr/>
      <dgm:t>
        <a:bodyPr/>
        <a:lstStyle/>
        <a:p>
          <a:endParaRPr lang="en-US"/>
        </a:p>
      </dgm:t>
    </dgm:pt>
    <dgm:pt modelId="{7C0B4DDC-DF72-438E-9F2B-F228449C9CEE}" type="sibTrans" cxnId="{5076C12F-2482-4D75-AB5D-035448259AA2}">
      <dgm:prSet/>
      <dgm:spPr/>
      <dgm:t>
        <a:bodyPr/>
        <a:lstStyle/>
        <a:p>
          <a:endParaRPr lang="en-US"/>
        </a:p>
      </dgm:t>
    </dgm:pt>
    <dgm:pt modelId="{4562673A-6176-4ADC-B79C-347F5C8AAEAB}">
      <dgm:prSet phldrT="[Text]"/>
      <dgm:spPr/>
      <dgm:t>
        <a:bodyPr/>
        <a:lstStyle/>
        <a:p>
          <a:endParaRPr lang="en-US" dirty="0"/>
        </a:p>
      </dgm:t>
    </dgm:pt>
    <dgm:pt modelId="{4AE431E8-6B3D-4877-8FFD-E4DA3B5086BE}" type="parTrans" cxnId="{3EA84112-84A4-42B2-AF31-896F4054482B}">
      <dgm:prSet/>
      <dgm:spPr/>
      <dgm:t>
        <a:bodyPr/>
        <a:lstStyle/>
        <a:p>
          <a:endParaRPr lang="en-US"/>
        </a:p>
      </dgm:t>
    </dgm:pt>
    <dgm:pt modelId="{85A835D8-DEE8-4937-B557-90AD7B500136}" type="sibTrans" cxnId="{3EA84112-84A4-42B2-AF31-896F4054482B}">
      <dgm:prSet/>
      <dgm:spPr/>
      <dgm:t>
        <a:bodyPr/>
        <a:lstStyle/>
        <a:p>
          <a:endParaRPr lang="en-US"/>
        </a:p>
      </dgm:t>
    </dgm:pt>
    <dgm:pt modelId="{75A44A0E-D917-4D95-BF63-A2BF392B0909}">
      <dgm:prSet phldrT="[Text]"/>
      <dgm:spPr/>
      <dgm:t>
        <a:bodyPr/>
        <a:lstStyle/>
        <a:p>
          <a:r>
            <a:rPr lang="en-US" dirty="0">
              <a:solidFill>
                <a:schemeClr val="bg1"/>
              </a:solidFill>
            </a:rPr>
            <a:t>Incentivize innovation that can improve learning</a:t>
          </a:r>
        </a:p>
      </dgm:t>
    </dgm:pt>
    <dgm:pt modelId="{2E965D97-182B-4D9B-BDDC-BF50619B8F5D}" type="parTrans" cxnId="{6F6054B2-D497-4C1F-AD6A-2268A40694C7}">
      <dgm:prSet/>
      <dgm:spPr/>
      <dgm:t>
        <a:bodyPr/>
        <a:lstStyle/>
        <a:p>
          <a:endParaRPr lang="en-US"/>
        </a:p>
      </dgm:t>
    </dgm:pt>
    <dgm:pt modelId="{8321D1C5-F157-4A74-A8A5-4B8B16C6907D}" type="sibTrans" cxnId="{6F6054B2-D497-4C1F-AD6A-2268A40694C7}">
      <dgm:prSet/>
      <dgm:spPr/>
      <dgm:t>
        <a:bodyPr/>
        <a:lstStyle/>
        <a:p>
          <a:endParaRPr lang="en-US"/>
        </a:p>
      </dgm:t>
    </dgm:pt>
    <dgm:pt modelId="{4378688A-8D7A-480B-A432-51CFE0FA71A7}" type="pres">
      <dgm:prSet presAssocID="{7FF56352-77A9-4EDD-837C-CEC0839F9A02}" presName="linear" presStyleCnt="0">
        <dgm:presLayoutVars>
          <dgm:dir/>
          <dgm:resizeHandles val="exact"/>
        </dgm:presLayoutVars>
      </dgm:prSet>
      <dgm:spPr/>
    </dgm:pt>
    <dgm:pt modelId="{21992961-8970-4E05-B352-74B75BDA6440}" type="pres">
      <dgm:prSet presAssocID="{5C5D943D-7B33-4100-969C-3F96521303DD}" presName="comp" presStyleCnt="0"/>
      <dgm:spPr/>
    </dgm:pt>
    <dgm:pt modelId="{0C62E0A3-1F84-4F61-B75F-26629838D953}" type="pres">
      <dgm:prSet presAssocID="{5C5D943D-7B33-4100-969C-3F96521303DD}" presName="box" presStyleLbl="node1" presStyleIdx="0" presStyleCnt="3"/>
      <dgm:spPr/>
    </dgm:pt>
    <dgm:pt modelId="{3BF7D26E-9DC1-4409-A490-90DCD3372A2E}" type="pres">
      <dgm:prSet presAssocID="{5C5D943D-7B33-4100-969C-3F96521303DD}" presName="img" presStyleLbl="fgImgPlac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l="-4000" r="-4000"/>
          </a:stretch>
        </a:blipFill>
      </dgm:spPr>
      <dgm:extLst>
        <a:ext uri="{E40237B7-FDA0-4F09-8148-C483321AD2D9}">
          <dgm14:cNvPr xmlns:dgm14="http://schemas.microsoft.com/office/drawing/2010/diagram" id="0" name="" descr="World"/>
        </a:ext>
      </dgm:extLst>
    </dgm:pt>
    <dgm:pt modelId="{57EF5F25-F32E-4A9A-8338-BB22C7679443}" type="pres">
      <dgm:prSet presAssocID="{5C5D943D-7B33-4100-969C-3F96521303DD}" presName="text" presStyleLbl="node1" presStyleIdx="0" presStyleCnt="3">
        <dgm:presLayoutVars>
          <dgm:bulletEnabled val="1"/>
        </dgm:presLayoutVars>
      </dgm:prSet>
      <dgm:spPr/>
    </dgm:pt>
    <dgm:pt modelId="{8784AECC-6B2B-4742-ACFC-D8816C6ACE56}" type="pres">
      <dgm:prSet presAssocID="{7398DAA2-6F8C-4F2B-8167-C4C1F09CC238}" presName="spacer" presStyleCnt="0"/>
      <dgm:spPr/>
    </dgm:pt>
    <dgm:pt modelId="{7433B331-BB69-4852-8DDD-4A644BBF70D6}" type="pres">
      <dgm:prSet presAssocID="{CA96A581-483B-4639-9F49-E5C55D0D56B7}" presName="comp" presStyleCnt="0"/>
      <dgm:spPr/>
    </dgm:pt>
    <dgm:pt modelId="{28B85AC9-031D-43F6-8B01-B190312170EF}" type="pres">
      <dgm:prSet presAssocID="{CA96A581-483B-4639-9F49-E5C55D0D56B7}" presName="box" presStyleLbl="node1" presStyleIdx="1" presStyleCnt="3"/>
      <dgm:spPr/>
    </dgm:pt>
    <dgm:pt modelId="{C549A8D1-7553-46B5-931A-E389B7E4B1CC}" type="pres">
      <dgm:prSet presAssocID="{CA96A581-483B-4639-9F49-E5C55D0D56B7}" presName="img" presStyleLbl="fgImgPlac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l="-4000" r="-4000"/>
          </a:stretch>
        </a:blipFill>
      </dgm:spPr>
      <dgm:extLst>
        <a:ext uri="{E40237B7-FDA0-4F09-8148-C483321AD2D9}">
          <dgm14:cNvPr xmlns:dgm14="http://schemas.microsoft.com/office/drawing/2010/diagram" id="0" name="" descr="Statistics"/>
        </a:ext>
      </dgm:extLst>
    </dgm:pt>
    <dgm:pt modelId="{0F9F9869-6AEC-4E60-862A-7F0CCFBD9571}" type="pres">
      <dgm:prSet presAssocID="{CA96A581-483B-4639-9F49-E5C55D0D56B7}" presName="text" presStyleLbl="node1" presStyleIdx="1" presStyleCnt="3">
        <dgm:presLayoutVars>
          <dgm:bulletEnabled val="1"/>
        </dgm:presLayoutVars>
      </dgm:prSet>
      <dgm:spPr/>
    </dgm:pt>
    <dgm:pt modelId="{E7E4E523-5299-42DF-8315-AFC10A16B887}" type="pres">
      <dgm:prSet presAssocID="{E895F9B2-A3AC-473B-9B78-522ACAA0136D}" presName="spacer" presStyleCnt="0"/>
      <dgm:spPr/>
    </dgm:pt>
    <dgm:pt modelId="{704F38C8-91A8-4550-A3FB-B45576AE1432}" type="pres">
      <dgm:prSet presAssocID="{7D23DB08-AA88-4510-9D45-876D75B0CE1D}" presName="comp" presStyleCnt="0"/>
      <dgm:spPr/>
    </dgm:pt>
    <dgm:pt modelId="{579511D6-AAE1-47D1-8A29-AE21380E4FCC}" type="pres">
      <dgm:prSet presAssocID="{7D23DB08-AA88-4510-9D45-876D75B0CE1D}" presName="box" presStyleLbl="node1" presStyleIdx="2" presStyleCnt="3"/>
      <dgm:spPr/>
    </dgm:pt>
    <dgm:pt modelId="{21B499F0-4646-443F-960E-1F5CB3E9500F}" type="pres">
      <dgm:prSet presAssocID="{7D23DB08-AA88-4510-9D45-876D75B0CE1D}" presName="img" presStyleLbl="fgImgPlac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l="-4000" r="-4000"/>
          </a:stretch>
        </a:blipFill>
      </dgm:spPr>
      <dgm:extLst>
        <a:ext uri="{E40237B7-FDA0-4F09-8148-C483321AD2D9}">
          <dgm14:cNvPr xmlns:dgm14="http://schemas.microsoft.com/office/drawing/2010/diagram" id="0" name="" descr="Mathematics"/>
        </a:ext>
      </dgm:extLst>
    </dgm:pt>
    <dgm:pt modelId="{B7DE5465-9412-4F52-B6CF-B2B443078239}" type="pres">
      <dgm:prSet presAssocID="{7D23DB08-AA88-4510-9D45-876D75B0CE1D}" presName="text" presStyleLbl="node1" presStyleIdx="2" presStyleCnt="3">
        <dgm:presLayoutVars>
          <dgm:bulletEnabled val="1"/>
        </dgm:presLayoutVars>
      </dgm:prSet>
      <dgm:spPr/>
    </dgm:pt>
  </dgm:ptLst>
  <dgm:cxnLst>
    <dgm:cxn modelId="{33708D03-0EF2-4B3A-8813-EEE65CEC974E}" type="presOf" srcId="{75A44A0E-D917-4D95-BF63-A2BF392B0909}" destId="{B7DE5465-9412-4F52-B6CF-B2B443078239}" srcOrd="1" destOrd="2" presId="urn:microsoft.com/office/officeart/2005/8/layout/vList4"/>
    <dgm:cxn modelId="{1FD16D08-DF49-4D54-A2A5-1D773B6DFE3E}" srcId="{5C5D943D-7B33-4100-969C-3F96521303DD}" destId="{571F1C28-1167-494B-9645-1AA3B02DC174}" srcOrd="0" destOrd="0" parTransId="{A8F517DF-70AC-40E8-8718-4C26C0857E30}" sibTransId="{FE189D35-6084-4087-9212-49F05A73FF81}"/>
    <dgm:cxn modelId="{3EA84112-84A4-42B2-AF31-896F4054482B}" srcId="{7D23DB08-AA88-4510-9D45-876D75B0CE1D}" destId="{4562673A-6176-4ADC-B79C-347F5C8AAEAB}" srcOrd="2" destOrd="0" parTransId="{4AE431E8-6B3D-4877-8FFD-E4DA3B5086BE}" sibTransId="{85A835D8-DEE8-4937-B557-90AD7B500136}"/>
    <dgm:cxn modelId="{77584629-5E72-4675-AEC0-35A60AB97C9B}" type="presOf" srcId="{4562673A-6176-4ADC-B79C-347F5C8AAEAB}" destId="{579511D6-AAE1-47D1-8A29-AE21380E4FCC}" srcOrd="0" destOrd="3" presId="urn:microsoft.com/office/officeart/2005/8/layout/vList4"/>
    <dgm:cxn modelId="{E51B8029-BFA6-4D40-A9C0-93E799E6B5E9}" type="presOf" srcId="{571F1C28-1167-494B-9645-1AA3B02DC174}" destId="{57EF5F25-F32E-4A9A-8338-BB22C7679443}" srcOrd="1" destOrd="1" presId="urn:microsoft.com/office/officeart/2005/8/layout/vList4"/>
    <dgm:cxn modelId="{5076C12F-2482-4D75-AB5D-035448259AA2}" srcId="{7D23DB08-AA88-4510-9D45-876D75B0CE1D}" destId="{A0902047-4C87-43C5-B487-6FEFD2822CD2}" srcOrd="0" destOrd="0" parTransId="{F42F4A8F-C9FB-48F1-B527-32CE4AD8FB5E}" sibTransId="{7C0B4DDC-DF72-438E-9F2B-F228449C9CEE}"/>
    <dgm:cxn modelId="{E3CDF03A-CE69-4177-A81C-27CF23A0AC58}" type="presOf" srcId="{4562673A-6176-4ADC-B79C-347F5C8AAEAB}" destId="{B7DE5465-9412-4F52-B6CF-B2B443078239}" srcOrd="1" destOrd="3" presId="urn:microsoft.com/office/officeart/2005/8/layout/vList4"/>
    <dgm:cxn modelId="{3938463C-AAD3-442A-B0BE-1771F1299ED0}" type="presOf" srcId="{7FF56352-77A9-4EDD-837C-CEC0839F9A02}" destId="{4378688A-8D7A-480B-A432-51CFE0FA71A7}" srcOrd="0" destOrd="0" presId="urn:microsoft.com/office/officeart/2005/8/layout/vList4"/>
    <dgm:cxn modelId="{F0C56A5C-2EE1-4495-B0E3-1A455717EF2E}" type="presOf" srcId="{5C5D943D-7B33-4100-969C-3F96521303DD}" destId="{57EF5F25-F32E-4A9A-8338-BB22C7679443}" srcOrd="1" destOrd="0" presId="urn:microsoft.com/office/officeart/2005/8/layout/vList4"/>
    <dgm:cxn modelId="{6CF75C65-06E0-486F-87F1-387B09B311AA}" srcId="{7FF56352-77A9-4EDD-837C-CEC0839F9A02}" destId="{CA96A581-483B-4639-9F49-E5C55D0D56B7}" srcOrd="1" destOrd="0" parTransId="{D307E99C-5933-498F-A5A4-39B325E19683}" sibTransId="{E895F9B2-A3AC-473B-9B78-522ACAA0136D}"/>
    <dgm:cxn modelId="{8E5AAD68-92C8-4951-B480-12ABE7F8E20B}" type="presOf" srcId="{A0902047-4C87-43C5-B487-6FEFD2822CD2}" destId="{579511D6-AAE1-47D1-8A29-AE21380E4FCC}" srcOrd="0" destOrd="1" presId="urn:microsoft.com/office/officeart/2005/8/layout/vList4"/>
    <dgm:cxn modelId="{42AF2B6C-C12E-4A45-817E-61A58FC36469}" type="presOf" srcId="{714209E0-F7D2-425C-B2F8-1F98802C52AA}" destId="{28B85AC9-031D-43F6-8B01-B190312170EF}" srcOrd="0" destOrd="1" presId="urn:microsoft.com/office/officeart/2005/8/layout/vList4"/>
    <dgm:cxn modelId="{3BB39554-A3A1-4A9B-BA25-C770957726F6}" type="presOf" srcId="{5C5D943D-7B33-4100-969C-3F96521303DD}" destId="{0C62E0A3-1F84-4F61-B75F-26629838D953}" srcOrd="0" destOrd="0" presId="urn:microsoft.com/office/officeart/2005/8/layout/vList4"/>
    <dgm:cxn modelId="{E0D76276-C5A9-47E7-8686-3AF1821720CB}" srcId="{7FF56352-77A9-4EDD-837C-CEC0839F9A02}" destId="{5C5D943D-7B33-4100-969C-3F96521303DD}" srcOrd="0" destOrd="0" parTransId="{A0C1C00E-A6DB-40A8-BC19-5EFD6BB3AD04}" sibTransId="{7398DAA2-6F8C-4F2B-8167-C4C1F09CC238}"/>
    <dgm:cxn modelId="{AB513E7A-9B51-4C47-BA27-0021007CBB2D}" srcId="{7FF56352-77A9-4EDD-837C-CEC0839F9A02}" destId="{7D23DB08-AA88-4510-9D45-876D75B0CE1D}" srcOrd="2" destOrd="0" parTransId="{13ABE314-B3F4-4C7A-83F7-26FABB4B2747}" sibTransId="{D98B7B07-D538-4442-9E43-B00525D5485C}"/>
    <dgm:cxn modelId="{AD3CFE80-83EB-4863-8ACD-9997800E3134}" type="presOf" srcId="{CA96A581-483B-4639-9F49-E5C55D0D56B7}" destId="{0F9F9869-6AEC-4E60-862A-7F0CCFBD9571}" srcOrd="1" destOrd="0" presId="urn:microsoft.com/office/officeart/2005/8/layout/vList4"/>
    <dgm:cxn modelId="{E7E34284-DAF1-4121-894C-D197543386E8}" type="presOf" srcId="{714209E0-F7D2-425C-B2F8-1F98802C52AA}" destId="{0F9F9869-6AEC-4E60-862A-7F0CCFBD9571}" srcOrd="1" destOrd="1" presId="urn:microsoft.com/office/officeart/2005/8/layout/vList4"/>
    <dgm:cxn modelId="{327DDC92-E7A1-4053-A41A-0047AA729BBA}" type="presOf" srcId="{7D23DB08-AA88-4510-9D45-876D75B0CE1D}" destId="{B7DE5465-9412-4F52-B6CF-B2B443078239}" srcOrd="1" destOrd="0" presId="urn:microsoft.com/office/officeart/2005/8/layout/vList4"/>
    <dgm:cxn modelId="{1083D0B0-2B1F-4790-9A1E-63C48977B12A}" type="presOf" srcId="{7D23DB08-AA88-4510-9D45-876D75B0CE1D}" destId="{579511D6-AAE1-47D1-8A29-AE21380E4FCC}" srcOrd="0" destOrd="0" presId="urn:microsoft.com/office/officeart/2005/8/layout/vList4"/>
    <dgm:cxn modelId="{6F6054B2-D497-4C1F-AD6A-2268A40694C7}" srcId="{7D23DB08-AA88-4510-9D45-876D75B0CE1D}" destId="{75A44A0E-D917-4D95-BF63-A2BF392B0909}" srcOrd="1" destOrd="0" parTransId="{2E965D97-182B-4D9B-BDDC-BF50619B8F5D}" sibTransId="{8321D1C5-F157-4A74-A8A5-4B8B16C6907D}"/>
    <dgm:cxn modelId="{B47117C5-3329-4117-A583-14282214516C}" type="presOf" srcId="{A0902047-4C87-43C5-B487-6FEFD2822CD2}" destId="{B7DE5465-9412-4F52-B6CF-B2B443078239}" srcOrd="1" destOrd="1" presId="urn:microsoft.com/office/officeart/2005/8/layout/vList4"/>
    <dgm:cxn modelId="{FA9DE1D7-763B-4B4A-8547-51EC08882574}" type="presOf" srcId="{CA96A581-483B-4639-9F49-E5C55D0D56B7}" destId="{28B85AC9-031D-43F6-8B01-B190312170EF}" srcOrd="0" destOrd="0" presId="urn:microsoft.com/office/officeart/2005/8/layout/vList4"/>
    <dgm:cxn modelId="{FEAE4AE1-05E6-4326-B786-7B51875DF4DD}" srcId="{CA96A581-483B-4639-9F49-E5C55D0D56B7}" destId="{714209E0-F7D2-425C-B2F8-1F98802C52AA}" srcOrd="0" destOrd="0" parTransId="{9CADCBDE-3B89-4025-B55E-87E54F76D827}" sibTransId="{F8F183E4-DB5F-40A7-A2C9-CE81955EAB62}"/>
    <dgm:cxn modelId="{932D90F4-1B40-494C-9443-1DE5AFEE8A9A}" type="presOf" srcId="{75A44A0E-D917-4D95-BF63-A2BF392B0909}" destId="{579511D6-AAE1-47D1-8A29-AE21380E4FCC}" srcOrd="0" destOrd="2" presId="urn:microsoft.com/office/officeart/2005/8/layout/vList4"/>
    <dgm:cxn modelId="{0ED943FD-180A-4D65-BB21-E08181E71C25}" type="presOf" srcId="{571F1C28-1167-494B-9645-1AA3B02DC174}" destId="{0C62E0A3-1F84-4F61-B75F-26629838D953}" srcOrd="0" destOrd="1" presId="urn:microsoft.com/office/officeart/2005/8/layout/vList4"/>
    <dgm:cxn modelId="{C5CE1C94-A23F-4053-9B31-A33E7F1554E5}" type="presParOf" srcId="{4378688A-8D7A-480B-A432-51CFE0FA71A7}" destId="{21992961-8970-4E05-B352-74B75BDA6440}" srcOrd="0" destOrd="0" presId="urn:microsoft.com/office/officeart/2005/8/layout/vList4"/>
    <dgm:cxn modelId="{A83B8F44-3394-4F8B-B4C4-66A8481095DB}" type="presParOf" srcId="{21992961-8970-4E05-B352-74B75BDA6440}" destId="{0C62E0A3-1F84-4F61-B75F-26629838D953}" srcOrd="0" destOrd="0" presId="urn:microsoft.com/office/officeart/2005/8/layout/vList4"/>
    <dgm:cxn modelId="{B8568A1D-8F8A-4A5B-B84A-EFF44A190749}" type="presParOf" srcId="{21992961-8970-4E05-B352-74B75BDA6440}" destId="{3BF7D26E-9DC1-4409-A490-90DCD3372A2E}" srcOrd="1" destOrd="0" presId="urn:microsoft.com/office/officeart/2005/8/layout/vList4"/>
    <dgm:cxn modelId="{5B18D704-6BDC-49A6-B117-3303A23BBA2D}" type="presParOf" srcId="{21992961-8970-4E05-B352-74B75BDA6440}" destId="{57EF5F25-F32E-4A9A-8338-BB22C7679443}" srcOrd="2" destOrd="0" presId="urn:microsoft.com/office/officeart/2005/8/layout/vList4"/>
    <dgm:cxn modelId="{B0C29223-C192-4EA0-9C7B-3E24F715DD4B}" type="presParOf" srcId="{4378688A-8D7A-480B-A432-51CFE0FA71A7}" destId="{8784AECC-6B2B-4742-ACFC-D8816C6ACE56}" srcOrd="1" destOrd="0" presId="urn:microsoft.com/office/officeart/2005/8/layout/vList4"/>
    <dgm:cxn modelId="{AD219CE8-F1CC-4876-9D0F-F0F5E1AC537C}" type="presParOf" srcId="{4378688A-8D7A-480B-A432-51CFE0FA71A7}" destId="{7433B331-BB69-4852-8DDD-4A644BBF70D6}" srcOrd="2" destOrd="0" presId="urn:microsoft.com/office/officeart/2005/8/layout/vList4"/>
    <dgm:cxn modelId="{A2C9D315-9D3B-4758-A128-25478C690A64}" type="presParOf" srcId="{7433B331-BB69-4852-8DDD-4A644BBF70D6}" destId="{28B85AC9-031D-43F6-8B01-B190312170EF}" srcOrd="0" destOrd="0" presId="urn:microsoft.com/office/officeart/2005/8/layout/vList4"/>
    <dgm:cxn modelId="{F48F97C8-A2AC-460B-9871-0DAE29C60323}" type="presParOf" srcId="{7433B331-BB69-4852-8DDD-4A644BBF70D6}" destId="{C549A8D1-7553-46B5-931A-E389B7E4B1CC}" srcOrd="1" destOrd="0" presId="urn:microsoft.com/office/officeart/2005/8/layout/vList4"/>
    <dgm:cxn modelId="{0BF7D670-1C69-4939-B99E-C1BA5649076F}" type="presParOf" srcId="{7433B331-BB69-4852-8DDD-4A644BBF70D6}" destId="{0F9F9869-6AEC-4E60-862A-7F0CCFBD9571}" srcOrd="2" destOrd="0" presId="urn:microsoft.com/office/officeart/2005/8/layout/vList4"/>
    <dgm:cxn modelId="{C40951B5-EB58-4CC6-8CDE-E5C4243A535B}" type="presParOf" srcId="{4378688A-8D7A-480B-A432-51CFE0FA71A7}" destId="{E7E4E523-5299-42DF-8315-AFC10A16B887}" srcOrd="3" destOrd="0" presId="urn:microsoft.com/office/officeart/2005/8/layout/vList4"/>
    <dgm:cxn modelId="{8388ECEF-E968-4A81-8F7D-A28A1A079C0F}" type="presParOf" srcId="{4378688A-8D7A-480B-A432-51CFE0FA71A7}" destId="{704F38C8-91A8-4550-A3FB-B45576AE1432}" srcOrd="4" destOrd="0" presId="urn:microsoft.com/office/officeart/2005/8/layout/vList4"/>
    <dgm:cxn modelId="{F455F8E4-98F9-47C0-ADA0-2E124819EE5A}" type="presParOf" srcId="{704F38C8-91A8-4550-A3FB-B45576AE1432}" destId="{579511D6-AAE1-47D1-8A29-AE21380E4FCC}" srcOrd="0" destOrd="0" presId="urn:microsoft.com/office/officeart/2005/8/layout/vList4"/>
    <dgm:cxn modelId="{AA67C03E-BE77-4DE8-B420-E07510743170}" type="presParOf" srcId="{704F38C8-91A8-4550-A3FB-B45576AE1432}" destId="{21B499F0-4646-443F-960E-1F5CB3E9500F}" srcOrd="1" destOrd="0" presId="urn:microsoft.com/office/officeart/2005/8/layout/vList4"/>
    <dgm:cxn modelId="{F07B75A9-4D39-4C7D-8291-4215F1572F47}" type="presParOf" srcId="{704F38C8-91A8-4550-A3FB-B45576AE1432}" destId="{B7DE5465-9412-4F52-B6CF-B2B443078239}" srcOrd="2" destOrd="0" presId="urn:microsoft.com/office/officeart/2005/8/layout/vList4"/>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B8F2139-00B0-46CC-8C8F-47FD2A6DD1FD}" type="doc">
      <dgm:prSet loTypeId="urn:microsoft.com/office/officeart/2005/8/layout/hList7" loCatId="list" qsTypeId="urn:microsoft.com/office/officeart/2005/8/quickstyle/simple1" qsCatId="simple" csTypeId="urn:microsoft.com/office/officeart/2005/8/colors/accent1_2" csCatId="accent1" phldr="1"/>
      <dgm:spPr/>
    </dgm:pt>
    <dgm:pt modelId="{EDCAF7A0-281A-438F-A361-B0434C430845}">
      <dgm:prSet phldrT="[Text]"/>
      <dgm:spPr/>
      <dgm:t>
        <a:bodyPr/>
        <a:lstStyle/>
        <a:p>
          <a:r>
            <a:rPr lang="en-US" dirty="0"/>
            <a:t>Public education budget is not enough to meet SDG4</a:t>
          </a:r>
        </a:p>
      </dgm:t>
    </dgm:pt>
    <dgm:pt modelId="{4D3AAC1E-A900-47DA-9086-AE821EF74710}" type="parTrans" cxnId="{4EEAD999-AACA-499A-979A-FDE83129F0A7}">
      <dgm:prSet/>
      <dgm:spPr/>
      <dgm:t>
        <a:bodyPr/>
        <a:lstStyle/>
        <a:p>
          <a:endParaRPr lang="en-US"/>
        </a:p>
      </dgm:t>
    </dgm:pt>
    <dgm:pt modelId="{069D2D79-853E-4ECE-B75A-35FB00A031EF}" type="sibTrans" cxnId="{4EEAD999-AACA-499A-979A-FDE83129F0A7}">
      <dgm:prSet/>
      <dgm:spPr/>
      <dgm:t>
        <a:bodyPr/>
        <a:lstStyle/>
        <a:p>
          <a:endParaRPr lang="en-US"/>
        </a:p>
      </dgm:t>
    </dgm:pt>
    <dgm:pt modelId="{03B87FF3-E0FD-45A2-937F-418E5AB0DE40}">
      <dgm:prSet phldrT="[Text]"/>
      <dgm:spPr/>
      <dgm:t>
        <a:bodyPr/>
        <a:lstStyle/>
        <a:p>
          <a:r>
            <a:rPr lang="en-US" dirty="0"/>
            <a:t>Government funds are restricted and input-based</a:t>
          </a:r>
        </a:p>
      </dgm:t>
    </dgm:pt>
    <dgm:pt modelId="{D747915C-2F8D-4B32-805A-98643320F36B}" type="parTrans" cxnId="{C041EE0B-FF42-49A9-91DB-ECD69627C25B}">
      <dgm:prSet/>
      <dgm:spPr/>
      <dgm:t>
        <a:bodyPr/>
        <a:lstStyle/>
        <a:p>
          <a:endParaRPr lang="en-US"/>
        </a:p>
      </dgm:t>
    </dgm:pt>
    <dgm:pt modelId="{BA09DC83-708A-48FF-B786-FE23A424ACB4}" type="sibTrans" cxnId="{C041EE0B-FF42-49A9-91DB-ECD69627C25B}">
      <dgm:prSet/>
      <dgm:spPr/>
      <dgm:t>
        <a:bodyPr/>
        <a:lstStyle/>
        <a:p>
          <a:endParaRPr lang="en-US"/>
        </a:p>
      </dgm:t>
    </dgm:pt>
    <dgm:pt modelId="{5CAF9782-CF1B-4E64-A0C7-B9DD9BB56DD3}">
      <dgm:prSet phldrT="[Text]"/>
      <dgm:spPr/>
      <dgm:t>
        <a:bodyPr/>
        <a:lstStyle/>
        <a:p>
          <a:r>
            <a:rPr lang="en-US" dirty="0"/>
            <a:t>CSOs are insecure about funding</a:t>
          </a:r>
        </a:p>
      </dgm:t>
    </dgm:pt>
    <dgm:pt modelId="{210A4A69-558D-43F7-9EB0-05A119EDF63B}" type="parTrans" cxnId="{490F3902-0D78-4A78-ACE0-66AB10DAF1EA}">
      <dgm:prSet/>
      <dgm:spPr/>
      <dgm:t>
        <a:bodyPr/>
        <a:lstStyle/>
        <a:p>
          <a:endParaRPr lang="en-US"/>
        </a:p>
      </dgm:t>
    </dgm:pt>
    <dgm:pt modelId="{85A7CDB3-5C48-4449-B70F-2D9EC36CF5F6}" type="sibTrans" cxnId="{490F3902-0D78-4A78-ACE0-66AB10DAF1EA}">
      <dgm:prSet/>
      <dgm:spPr/>
      <dgm:t>
        <a:bodyPr/>
        <a:lstStyle/>
        <a:p>
          <a:endParaRPr lang="en-US"/>
        </a:p>
      </dgm:t>
    </dgm:pt>
    <dgm:pt modelId="{1EBD13B2-E8FF-4AB6-8375-E03DB3EE164D}">
      <dgm:prSet phldrT="[Text]"/>
      <dgm:spPr/>
      <dgm:t>
        <a:bodyPr/>
        <a:lstStyle/>
        <a:p>
          <a:r>
            <a:rPr lang="en-US" dirty="0"/>
            <a:t>Need for flexibility to innovate and scale</a:t>
          </a:r>
        </a:p>
      </dgm:t>
    </dgm:pt>
    <dgm:pt modelId="{27AD9317-7FD7-4916-AB2F-C561BA822C0F}" type="parTrans" cxnId="{A7F38848-C520-4676-9D2B-FA6DA0F44F5A}">
      <dgm:prSet/>
      <dgm:spPr/>
      <dgm:t>
        <a:bodyPr/>
        <a:lstStyle/>
        <a:p>
          <a:endParaRPr lang="en-US"/>
        </a:p>
      </dgm:t>
    </dgm:pt>
    <dgm:pt modelId="{42B3E311-F8C7-4984-B1AB-14E6A510F8C7}" type="sibTrans" cxnId="{A7F38848-C520-4676-9D2B-FA6DA0F44F5A}">
      <dgm:prSet/>
      <dgm:spPr/>
      <dgm:t>
        <a:bodyPr/>
        <a:lstStyle/>
        <a:p>
          <a:endParaRPr lang="en-US"/>
        </a:p>
      </dgm:t>
    </dgm:pt>
    <dgm:pt modelId="{6FFB859A-D673-4F50-B51F-A843954820B9}">
      <dgm:prSet phldrT="[Text]"/>
      <dgm:spPr/>
      <dgm:t>
        <a:bodyPr/>
        <a:lstStyle/>
        <a:p>
          <a:r>
            <a:rPr lang="en-US" dirty="0"/>
            <a:t>Need for greater accountability</a:t>
          </a:r>
        </a:p>
      </dgm:t>
    </dgm:pt>
    <dgm:pt modelId="{7D0A0131-D9CC-4320-B1FE-264C9EC6BFEC}" type="parTrans" cxnId="{0D7AF816-6173-4C75-92E3-35E91376EA66}">
      <dgm:prSet/>
      <dgm:spPr/>
      <dgm:t>
        <a:bodyPr/>
        <a:lstStyle/>
        <a:p>
          <a:endParaRPr lang="en-US"/>
        </a:p>
      </dgm:t>
    </dgm:pt>
    <dgm:pt modelId="{237A5220-66B6-46A2-AC2E-DA73CCE42180}" type="sibTrans" cxnId="{0D7AF816-6173-4C75-92E3-35E91376EA66}">
      <dgm:prSet/>
      <dgm:spPr/>
      <dgm:t>
        <a:bodyPr/>
        <a:lstStyle/>
        <a:p>
          <a:endParaRPr lang="en-US"/>
        </a:p>
      </dgm:t>
    </dgm:pt>
    <dgm:pt modelId="{EA63ED6F-0F10-4FFC-9314-851293A47327}" type="pres">
      <dgm:prSet presAssocID="{FB8F2139-00B0-46CC-8C8F-47FD2A6DD1FD}" presName="Name0" presStyleCnt="0">
        <dgm:presLayoutVars>
          <dgm:dir/>
          <dgm:resizeHandles val="exact"/>
        </dgm:presLayoutVars>
      </dgm:prSet>
      <dgm:spPr/>
    </dgm:pt>
    <dgm:pt modelId="{6C9C6FEE-07C8-4284-B00E-6C9CCD9385D5}" type="pres">
      <dgm:prSet presAssocID="{FB8F2139-00B0-46CC-8C8F-47FD2A6DD1FD}" presName="fgShape" presStyleLbl="fgShp" presStyleIdx="0" presStyleCnt="1"/>
      <dgm:spPr/>
    </dgm:pt>
    <dgm:pt modelId="{33E59074-8633-4E48-9F20-829FE14A1BA8}" type="pres">
      <dgm:prSet presAssocID="{FB8F2139-00B0-46CC-8C8F-47FD2A6DD1FD}" presName="linComp" presStyleCnt="0"/>
      <dgm:spPr/>
    </dgm:pt>
    <dgm:pt modelId="{61A60F39-E2B2-47C3-BBF7-913F7735FB42}" type="pres">
      <dgm:prSet presAssocID="{EDCAF7A0-281A-438F-A361-B0434C430845}" presName="compNode" presStyleCnt="0"/>
      <dgm:spPr/>
    </dgm:pt>
    <dgm:pt modelId="{055804C0-4F7A-48C9-8EFA-D8A2DEAEBB9C}" type="pres">
      <dgm:prSet presAssocID="{EDCAF7A0-281A-438F-A361-B0434C430845}" presName="bkgdShape" presStyleLbl="node1" presStyleIdx="0" presStyleCnt="5"/>
      <dgm:spPr/>
    </dgm:pt>
    <dgm:pt modelId="{559513AB-8E0D-4119-BA29-5A4EED9781D3}" type="pres">
      <dgm:prSet presAssocID="{EDCAF7A0-281A-438F-A361-B0434C430845}" presName="nodeTx" presStyleLbl="node1" presStyleIdx="0" presStyleCnt="5">
        <dgm:presLayoutVars>
          <dgm:bulletEnabled val="1"/>
        </dgm:presLayoutVars>
      </dgm:prSet>
      <dgm:spPr/>
    </dgm:pt>
    <dgm:pt modelId="{4D0AAF32-E7E2-47AF-9CBA-2134A56AA465}" type="pres">
      <dgm:prSet presAssocID="{EDCAF7A0-281A-438F-A361-B0434C430845}" presName="invisiNode" presStyleLbl="node1" presStyleIdx="0" presStyleCnt="5"/>
      <dgm:spPr/>
    </dgm:pt>
    <dgm:pt modelId="{B071D01A-DB17-4F3E-BE55-CAAE57C9D65F}" type="pres">
      <dgm:prSet presAssocID="{EDCAF7A0-281A-438F-A361-B0434C430845}" presName="imagNode" presStyleLbl="fgImgPlac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Rupee"/>
        </a:ext>
      </dgm:extLst>
    </dgm:pt>
    <dgm:pt modelId="{23101B6B-97D2-4D24-B31C-ACFF589F8545}" type="pres">
      <dgm:prSet presAssocID="{069D2D79-853E-4ECE-B75A-35FB00A031EF}" presName="sibTrans" presStyleLbl="sibTrans2D1" presStyleIdx="0" presStyleCnt="0"/>
      <dgm:spPr/>
    </dgm:pt>
    <dgm:pt modelId="{2A1126EB-6B1C-4F66-95D5-5A048A9823C5}" type="pres">
      <dgm:prSet presAssocID="{03B87FF3-E0FD-45A2-937F-418E5AB0DE40}" presName="compNode" presStyleCnt="0"/>
      <dgm:spPr/>
    </dgm:pt>
    <dgm:pt modelId="{D4F16925-04B9-4C65-AF0B-B69C5F98B1B9}" type="pres">
      <dgm:prSet presAssocID="{03B87FF3-E0FD-45A2-937F-418E5AB0DE40}" presName="bkgdShape" presStyleLbl="node1" presStyleIdx="1" presStyleCnt="5"/>
      <dgm:spPr/>
    </dgm:pt>
    <dgm:pt modelId="{7BB48011-53F7-4D58-A040-7293FB46BC23}" type="pres">
      <dgm:prSet presAssocID="{03B87FF3-E0FD-45A2-937F-418E5AB0DE40}" presName="nodeTx" presStyleLbl="node1" presStyleIdx="1" presStyleCnt="5">
        <dgm:presLayoutVars>
          <dgm:bulletEnabled val="1"/>
        </dgm:presLayoutVars>
      </dgm:prSet>
      <dgm:spPr/>
    </dgm:pt>
    <dgm:pt modelId="{AE99C112-FA0F-456F-A449-D9FBAEE0ABFC}" type="pres">
      <dgm:prSet presAssocID="{03B87FF3-E0FD-45A2-937F-418E5AB0DE40}" presName="invisiNode" presStyleLbl="node1" presStyleIdx="1" presStyleCnt="5"/>
      <dgm:spPr/>
    </dgm:pt>
    <dgm:pt modelId="{82802D85-1655-494D-B050-59BC4EAB3C47}" type="pres">
      <dgm:prSet presAssocID="{03B87FF3-E0FD-45A2-937F-418E5AB0DE40}" presName="imagNode" presStyleLbl="fgImgPlac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Books"/>
        </a:ext>
      </dgm:extLst>
    </dgm:pt>
    <dgm:pt modelId="{21933C0F-70B6-40F4-B075-2E675E56CA70}" type="pres">
      <dgm:prSet presAssocID="{BA09DC83-708A-48FF-B786-FE23A424ACB4}" presName="sibTrans" presStyleLbl="sibTrans2D1" presStyleIdx="0" presStyleCnt="0"/>
      <dgm:spPr/>
    </dgm:pt>
    <dgm:pt modelId="{463EF07D-3586-4D0C-93A6-1E28FC1BC47E}" type="pres">
      <dgm:prSet presAssocID="{5CAF9782-CF1B-4E64-A0C7-B9DD9BB56DD3}" presName="compNode" presStyleCnt="0"/>
      <dgm:spPr/>
    </dgm:pt>
    <dgm:pt modelId="{627D9D1B-E55B-49AC-AE9D-DCA420E98A71}" type="pres">
      <dgm:prSet presAssocID="{5CAF9782-CF1B-4E64-A0C7-B9DD9BB56DD3}" presName="bkgdShape" presStyleLbl="node1" presStyleIdx="2" presStyleCnt="5"/>
      <dgm:spPr/>
    </dgm:pt>
    <dgm:pt modelId="{7D67D3AF-9CCF-4141-B5BA-4B5345C82BA6}" type="pres">
      <dgm:prSet presAssocID="{5CAF9782-CF1B-4E64-A0C7-B9DD9BB56DD3}" presName="nodeTx" presStyleLbl="node1" presStyleIdx="2" presStyleCnt="5">
        <dgm:presLayoutVars>
          <dgm:bulletEnabled val="1"/>
        </dgm:presLayoutVars>
      </dgm:prSet>
      <dgm:spPr/>
    </dgm:pt>
    <dgm:pt modelId="{9A79D515-D2A2-4245-97D0-66719143D3B7}" type="pres">
      <dgm:prSet presAssocID="{5CAF9782-CF1B-4E64-A0C7-B9DD9BB56DD3}" presName="invisiNode" presStyleLbl="node1" presStyleIdx="2" presStyleCnt="5"/>
      <dgm:spPr/>
    </dgm:pt>
    <dgm:pt modelId="{436D05A6-3ED3-41DD-AB06-ADA6DAF18FA3}" type="pres">
      <dgm:prSet presAssocID="{5CAF9782-CF1B-4E64-A0C7-B9DD9BB56DD3}" presName="imagNode" presStyleLbl="fgImgPlac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dgm:spPr>
      <dgm:extLst>
        <a:ext uri="{E40237B7-FDA0-4F09-8148-C483321AD2D9}">
          <dgm14:cNvPr xmlns:dgm14="http://schemas.microsoft.com/office/drawing/2010/diagram" id="0" name="" descr="Bar chart"/>
        </a:ext>
      </dgm:extLst>
    </dgm:pt>
    <dgm:pt modelId="{7BC11C05-59DD-42E7-895E-524592075495}" type="pres">
      <dgm:prSet presAssocID="{85A7CDB3-5C48-4449-B70F-2D9EC36CF5F6}" presName="sibTrans" presStyleLbl="sibTrans2D1" presStyleIdx="0" presStyleCnt="0"/>
      <dgm:spPr/>
    </dgm:pt>
    <dgm:pt modelId="{B8E86DC1-5D8E-4552-819A-5EF03651CD61}" type="pres">
      <dgm:prSet presAssocID="{1EBD13B2-E8FF-4AB6-8375-E03DB3EE164D}" presName="compNode" presStyleCnt="0"/>
      <dgm:spPr/>
    </dgm:pt>
    <dgm:pt modelId="{9F21192C-18EE-46F2-A06C-7FB9013B7621}" type="pres">
      <dgm:prSet presAssocID="{1EBD13B2-E8FF-4AB6-8375-E03DB3EE164D}" presName="bkgdShape" presStyleLbl="node1" presStyleIdx="3" presStyleCnt="5"/>
      <dgm:spPr/>
    </dgm:pt>
    <dgm:pt modelId="{358947BA-9804-4C1A-9B26-1DEBEB067B9B}" type="pres">
      <dgm:prSet presAssocID="{1EBD13B2-E8FF-4AB6-8375-E03DB3EE164D}" presName="nodeTx" presStyleLbl="node1" presStyleIdx="3" presStyleCnt="5">
        <dgm:presLayoutVars>
          <dgm:bulletEnabled val="1"/>
        </dgm:presLayoutVars>
      </dgm:prSet>
      <dgm:spPr/>
    </dgm:pt>
    <dgm:pt modelId="{27D04885-319F-4EDC-9894-1D7195E86543}" type="pres">
      <dgm:prSet presAssocID="{1EBD13B2-E8FF-4AB6-8375-E03DB3EE164D}" presName="invisiNode" presStyleLbl="node1" presStyleIdx="3" presStyleCnt="5"/>
      <dgm:spPr/>
    </dgm:pt>
    <dgm:pt modelId="{A8B8DFE6-F283-4EAF-A4EF-678438DED9F0}" type="pres">
      <dgm:prSet presAssocID="{1EBD13B2-E8FF-4AB6-8375-E03DB3EE164D}" presName="imagNode" presStyleLbl="fgImgPlac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dgm:spPr>
      <dgm:extLst>
        <a:ext uri="{E40237B7-FDA0-4F09-8148-C483321AD2D9}">
          <dgm14:cNvPr xmlns:dgm14="http://schemas.microsoft.com/office/drawing/2010/diagram" id="0" name="" descr="Group brainstorm"/>
        </a:ext>
      </dgm:extLst>
    </dgm:pt>
    <dgm:pt modelId="{3D0239A0-9FDE-4F9A-BBC1-3E2522FCC83A}" type="pres">
      <dgm:prSet presAssocID="{42B3E311-F8C7-4984-B1AB-14E6A510F8C7}" presName="sibTrans" presStyleLbl="sibTrans2D1" presStyleIdx="0" presStyleCnt="0"/>
      <dgm:spPr/>
    </dgm:pt>
    <dgm:pt modelId="{38F1D260-EDD1-4F34-88D7-073D28091961}" type="pres">
      <dgm:prSet presAssocID="{6FFB859A-D673-4F50-B51F-A843954820B9}" presName="compNode" presStyleCnt="0"/>
      <dgm:spPr/>
    </dgm:pt>
    <dgm:pt modelId="{B687C6FC-D432-4473-98B3-ECE3264E67CA}" type="pres">
      <dgm:prSet presAssocID="{6FFB859A-D673-4F50-B51F-A843954820B9}" presName="bkgdShape" presStyleLbl="node1" presStyleIdx="4" presStyleCnt="5"/>
      <dgm:spPr/>
    </dgm:pt>
    <dgm:pt modelId="{14011646-459D-4A03-8DCE-4AAF3BCB06E8}" type="pres">
      <dgm:prSet presAssocID="{6FFB859A-D673-4F50-B51F-A843954820B9}" presName="nodeTx" presStyleLbl="node1" presStyleIdx="4" presStyleCnt="5">
        <dgm:presLayoutVars>
          <dgm:bulletEnabled val="1"/>
        </dgm:presLayoutVars>
      </dgm:prSet>
      <dgm:spPr/>
    </dgm:pt>
    <dgm:pt modelId="{AD39DEDA-CDB1-45B2-A279-17CABC6396ED}" type="pres">
      <dgm:prSet presAssocID="{6FFB859A-D673-4F50-B51F-A843954820B9}" presName="invisiNode" presStyleLbl="node1" presStyleIdx="4" presStyleCnt="5"/>
      <dgm:spPr/>
    </dgm:pt>
    <dgm:pt modelId="{6F040971-BA66-4558-AB62-0ED230AF057E}" type="pres">
      <dgm:prSet presAssocID="{6FFB859A-D673-4F50-B51F-A843954820B9}" presName="imagNode" presStyleLbl="fgImgPlac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a:fillRect/>
          </a:stretch>
        </a:blipFill>
      </dgm:spPr>
      <dgm:extLst>
        <a:ext uri="{E40237B7-FDA0-4F09-8148-C483321AD2D9}">
          <dgm14:cNvPr xmlns:dgm14="http://schemas.microsoft.com/office/drawing/2010/diagram" id="0" name="" descr="Checklist RTL"/>
        </a:ext>
      </dgm:extLst>
    </dgm:pt>
  </dgm:ptLst>
  <dgm:cxnLst>
    <dgm:cxn modelId="{490F3902-0D78-4A78-ACE0-66AB10DAF1EA}" srcId="{FB8F2139-00B0-46CC-8C8F-47FD2A6DD1FD}" destId="{5CAF9782-CF1B-4E64-A0C7-B9DD9BB56DD3}" srcOrd="2" destOrd="0" parTransId="{210A4A69-558D-43F7-9EB0-05A119EDF63B}" sibTransId="{85A7CDB3-5C48-4449-B70F-2D9EC36CF5F6}"/>
    <dgm:cxn modelId="{7F78CB06-17B0-4621-A07B-AF7ECDB92D0C}" type="presOf" srcId="{FB8F2139-00B0-46CC-8C8F-47FD2A6DD1FD}" destId="{EA63ED6F-0F10-4FFC-9314-851293A47327}" srcOrd="0" destOrd="0" presId="urn:microsoft.com/office/officeart/2005/8/layout/hList7"/>
    <dgm:cxn modelId="{C041EE0B-FF42-49A9-91DB-ECD69627C25B}" srcId="{FB8F2139-00B0-46CC-8C8F-47FD2A6DD1FD}" destId="{03B87FF3-E0FD-45A2-937F-418E5AB0DE40}" srcOrd="1" destOrd="0" parTransId="{D747915C-2F8D-4B32-805A-98643320F36B}" sibTransId="{BA09DC83-708A-48FF-B786-FE23A424ACB4}"/>
    <dgm:cxn modelId="{0D7AF816-6173-4C75-92E3-35E91376EA66}" srcId="{FB8F2139-00B0-46CC-8C8F-47FD2A6DD1FD}" destId="{6FFB859A-D673-4F50-B51F-A843954820B9}" srcOrd="4" destOrd="0" parTransId="{7D0A0131-D9CC-4320-B1FE-264C9EC6BFEC}" sibTransId="{237A5220-66B6-46A2-AC2E-DA73CCE42180}"/>
    <dgm:cxn modelId="{B94BD565-91C2-4E76-AC3F-EC9C4C68BA98}" type="presOf" srcId="{1EBD13B2-E8FF-4AB6-8375-E03DB3EE164D}" destId="{358947BA-9804-4C1A-9B26-1DEBEB067B9B}" srcOrd="1" destOrd="0" presId="urn:microsoft.com/office/officeart/2005/8/layout/hList7"/>
    <dgm:cxn modelId="{58AA7D47-FDF8-4E26-969A-061662EDBAC9}" type="presOf" srcId="{EDCAF7A0-281A-438F-A361-B0434C430845}" destId="{055804C0-4F7A-48C9-8EFA-D8A2DEAEBB9C}" srcOrd="0" destOrd="0" presId="urn:microsoft.com/office/officeart/2005/8/layout/hList7"/>
    <dgm:cxn modelId="{A7F38848-C520-4676-9D2B-FA6DA0F44F5A}" srcId="{FB8F2139-00B0-46CC-8C8F-47FD2A6DD1FD}" destId="{1EBD13B2-E8FF-4AB6-8375-E03DB3EE164D}" srcOrd="3" destOrd="0" parTransId="{27AD9317-7FD7-4916-AB2F-C561BA822C0F}" sibTransId="{42B3E311-F8C7-4984-B1AB-14E6A510F8C7}"/>
    <dgm:cxn modelId="{FF0E884C-736A-441F-A861-6A3EEDC1EFE0}" type="presOf" srcId="{5CAF9782-CF1B-4E64-A0C7-B9DD9BB56DD3}" destId="{7D67D3AF-9CCF-4141-B5BA-4B5345C82BA6}" srcOrd="1" destOrd="0" presId="urn:microsoft.com/office/officeart/2005/8/layout/hList7"/>
    <dgm:cxn modelId="{74C12A75-4FED-4A3F-BD66-F23761566BBD}" type="presOf" srcId="{BA09DC83-708A-48FF-B786-FE23A424ACB4}" destId="{21933C0F-70B6-40F4-B075-2E675E56CA70}" srcOrd="0" destOrd="0" presId="urn:microsoft.com/office/officeart/2005/8/layout/hList7"/>
    <dgm:cxn modelId="{AC29B085-B920-42D3-AEA8-57A04499E301}" type="presOf" srcId="{03B87FF3-E0FD-45A2-937F-418E5AB0DE40}" destId="{7BB48011-53F7-4D58-A040-7293FB46BC23}" srcOrd="1" destOrd="0" presId="urn:microsoft.com/office/officeart/2005/8/layout/hList7"/>
    <dgm:cxn modelId="{4EEAD999-AACA-499A-979A-FDE83129F0A7}" srcId="{FB8F2139-00B0-46CC-8C8F-47FD2A6DD1FD}" destId="{EDCAF7A0-281A-438F-A361-B0434C430845}" srcOrd="0" destOrd="0" parTransId="{4D3AAC1E-A900-47DA-9086-AE821EF74710}" sibTransId="{069D2D79-853E-4ECE-B75A-35FB00A031EF}"/>
    <dgm:cxn modelId="{E4F297A6-807C-49BB-885E-76303FD1E5F5}" type="presOf" srcId="{03B87FF3-E0FD-45A2-937F-418E5AB0DE40}" destId="{D4F16925-04B9-4C65-AF0B-B69C5F98B1B9}" srcOrd="0" destOrd="0" presId="urn:microsoft.com/office/officeart/2005/8/layout/hList7"/>
    <dgm:cxn modelId="{F6CFD3AC-6925-40C6-8642-AD91139B42FD}" type="presOf" srcId="{069D2D79-853E-4ECE-B75A-35FB00A031EF}" destId="{23101B6B-97D2-4D24-B31C-ACFF589F8545}" srcOrd="0" destOrd="0" presId="urn:microsoft.com/office/officeart/2005/8/layout/hList7"/>
    <dgm:cxn modelId="{1C3F80B3-66D7-44C3-85B0-7F294D85E0EB}" type="presOf" srcId="{5CAF9782-CF1B-4E64-A0C7-B9DD9BB56DD3}" destId="{627D9D1B-E55B-49AC-AE9D-DCA420E98A71}" srcOrd="0" destOrd="0" presId="urn:microsoft.com/office/officeart/2005/8/layout/hList7"/>
    <dgm:cxn modelId="{05966EC3-2645-48E8-ADAB-7E80A27B2D36}" type="presOf" srcId="{1EBD13B2-E8FF-4AB6-8375-E03DB3EE164D}" destId="{9F21192C-18EE-46F2-A06C-7FB9013B7621}" srcOrd="0" destOrd="0" presId="urn:microsoft.com/office/officeart/2005/8/layout/hList7"/>
    <dgm:cxn modelId="{90B5A9CF-4CF3-4A4B-8BF5-F9BB8821B83D}" type="presOf" srcId="{6FFB859A-D673-4F50-B51F-A843954820B9}" destId="{B687C6FC-D432-4473-98B3-ECE3264E67CA}" srcOrd="0" destOrd="0" presId="urn:microsoft.com/office/officeart/2005/8/layout/hList7"/>
    <dgm:cxn modelId="{1E46CFD8-3D7A-4268-93D1-64F8810B507E}" type="presOf" srcId="{85A7CDB3-5C48-4449-B70F-2D9EC36CF5F6}" destId="{7BC11C05-59DD-42E7-895E-524592075495}" srcOrd="0" destOrd="0" presId="urn:microsoft.com/office/officeart/2005/8/layout/hList7"/>
    <dgm:cxn modelId="{5B98A8E7-7393-48D3-A12E-D7CAC14705B9}" type="presOf" srcId="{EDCAF7A0-281A-438F-A361-B0434C430845}" destId="{559513AB-8E0D-4119-BA29-5A4EED9781D3}" srcOrd="1" destOrd="0" presId="urn:microsoft.com/office/officeart/2005/8/layout/hList7"/>
    <dgm:cxn modelId="{A42522EC-E6E7-4A4E-817F-793147FD112B}" type="presOf" srcId="{42B3E311-F8C7-4984-B1AB-14E6A510F8C7}" destId="{3D0239A0-9FDE-4F9A-BBC1-3E2522FCC83A}" srcOrd="0" destOrd="0" presId="urn:microsoft.com/office/officeart/2005/8/layout/hList7"/>
    <dgm:cxn modelId="{92A293EE-8DA4-4CB2-8A84-FCBBBBA067D9}" type="presOf" srcId="{6FFB859A-D673-4F50-B51F-A843954820B9}" destId="{14011646-459D-4A03-8DCE-4AAF3BCB06E8}" srcOrd="1" destOrd="0" presId="urn:microsoft.com/office/officeart/2005/8/layout/hList7"/>
    <dgm:cxn modelId="{3C104E0B-28BA-459E-BE9B-43D0B497EA2E}" type="presParOf" srcId="{EA63ED6F-0F10-4FFC-9314-851293A47327}" destId="{6C9C6FEE-07C8-4284-B00E-6C9CCD9385D5}" srcOrd="0" destOrd="0" presId="urn:microsoft.com/office/officeart/2005/8/layout/hList7"/>
    <dgm:cxn modelId="{756BE686-219B-4B2F-9920-E0A24D3C9161}" type="presParOf" srcId="{EA63ED6F-0F10-4FFC-9314-851293A47327}" destId="{33E59074-8633-4E48-9F20-829FE14A1BA8}" srcOrd="1" destOrd="0" presId="urn:microsoft.com/office/officeart/2005/8/layout/hList7"/>
    <dgm:cxn modelId="{64B2B136-399A-49E5-978C-FAD77AB474B1}" type="presParOf" srcId="{33E59074-8633-4E48-9F20-829FE14A1BA8}" destId="{61A60F39-E2B2-47C3-BBF7-913F7735FB42}" srcOrd="0" destOrd="0" presId="urn:microsoft.com/office/officeart/2005/8/layout/hList7"/>
    <dgm:cxn modelId="{91CAED38-617D-4244-BB52-9E9CF1B73063}" type="presParOf" srcId="{61A60F39-E2B2-47C3-BBF7-913F7735FB42}" destId="{055804C0-4F7A-48C9-8EFA-D8A2DEAEBB9C}" srcOrd="0" destOrd="0" presId="urn:microsoft.com/office/officeart/2005/8/layout/hList7"/>
    <dgm:cxn modelId="{BF91AB2B-B0DB-478A-82A3-D46F4A00683D}" type="presParOf" srcId="{61A60F39-E2B2-47C3-BBF7-913F7735FB42}" destId="{559513AB-8E0D-4119-BA29-5A4EED9781D3}" srcOrd="1" destOrd="0" presId="urn:microsoft.com/office/officeart/2005/8/layout/hList7"/>
    <dgm:cxn modelId="{5B46505C-3606-4763-833A-42F6415B9BD7}" type="presParOf" srcId="{61A60F39-E2B2-47C3-BBF7-913F7735FB42}" destId="{4D0AAF32-E7E2-47AF-9CBA-2134A56AA465}" srcOrd="2" destOrd="0" presId="urn:microsoft.com/office/officeart/2005/8/layout/hList7"/>
    <dgm:cxn modelId="{DE40BBB5-C92A-4945-ADE5-7FB238640483}" type="presParOf" srcId="{61A60F39-E2B2-47C3-BBF7-913F7735FB42}" destId="{B071D01A-DB17-4F3E-BE55-CAAE57C9D65F}" srcOrd="3" destOrd="0" presId="urn:microsoft.com/office/officeart/2005/8/layout/hList7"/>
    <dgm:cxn modelId="{6B94167C-3F27-4FD8-8316-835FE7A68A4D}" type="presParOf" srcId="{33E59074-8633-4E48-9F20-829FE14A1BA8}" destId="{23101B6B-97D2-4D24-B31C-ACFF589F8545}" srcOrd="1" destOrd="0" presId="urn:microsoft.com/office/officeart/2005/8/layout/hList7"/>
    <dgm:cxn modelId="{D71E2F6B-1325-44E1-ACC1-598FD1E3610B}" type="presParOf" srcId="{33E59074-8633-4E48-9F20-829FE14A1BA8}" destId="{2A1126EB-6B1C-4F66-95D5-5A048A9823C5}" srcOrd="2" destOrd="0" presId="urn:microsoft.com/office/officeart/2005/8/layout/hList7"/>
    <dgm:cxn modelId="{3346C8A2-C695-48C8-8CF7-F2F584498363}" type="presParOf" srcId="{2A1126EB-6B1C-4F66-95D5-5A048A9823C5}" destId="{D4F16925-04B9-4C65-AF0B-B69C5F98B1B9}" srcOrd="0" destOrd="0" presId="urn:microsoft.com/office/officeart/2005/8/layout/hList7"/>
    <dgm:cxn modelId="{253F5691-0CAC-4454-B632-E859044521A9}" type="presParOf" srcId="{2A1126EB-6B1C-4F66-95D5-5A048A9823C5}" destId="{7BB48011-53F7-4D58-A040-7293FB46BC23}" srcOrd="1" destOrd="0" presId="urn:microsoft.com/office/officeart/2005/8/layout/hList7"/>
    <dgm:cxn modelId="{4ADD0CD9-3F7E-43BB-905B-24D91B320C9C}" type="presParOf" srcId="{2A1126EB-6B1C-4F66-95D5-5A048A9823C5}" destId="{AE99C112-FA0F-456F-A449-D9FBAEE0ABFC}" srcOrd="2" destOrd="0" presId="urn:microsoft.com/office/officeart/2005/8/layout/hList7"/>
    <dgm:cxn modelId="{53EE7E92-5D48-478E-964F-701E287B29A0}" type="presParOf" srcId="{2A1126EB-6B1C-4F66-95D5-5A048A9823C5}" destId="{82802D85-1655-494D-B050-59BC4EAB3C47}" srcOrd="3" destOrd="0" presId="urn:microsoft.com/office/officeart/2005/8/layout/hList7"/>
    <dgm:cxn modelId="{B49AE49A-D053-4550-B193-29ADADEE4945}" type="presParOf" srcId="{33E59074-8633-4E48-9F20-829FE14A1BA8}" destId="{21933C0F-70B6-40F4-B075-2E675E56CA70}" srcOrd="3" destOrd="0" presId="urn:microsoft.com/office/officeart/2005/8/layout/hList7"/>
    <dgm:cxn modelId="{189479C2-04B9-411F-BE58-0C99B3B8EDB7}" type="presParOf" srcId="{33E59074-8633-4E48-9F20-829FE14A1BA8}" destId="{463EF07D-3586-4D0C-93A6-1E28FC1BC47E}" srcOrd="4" destOrd="0" presId="urn:microsoft.com/office/officeart/2005/8/layout/hList7"/>
    <dgm:cxn modelId="{3D15B429-3277-4154-9861-D2DC73D62885}" type="presParOf" srcId="{463EF07D-3586-4D0C-93A6-1E28FC1BC47E}" destId="{627D9D1B-E55B-49AC-AE9D-DCA420E98A71}" srcOrd="0" destOrd="0" presId="urn:microsoft.com/office/officeart/2005/8/layout/hList7"/>
    <dgm:cxn modelId="{E6666D63-BD09-4142-B5D4-AA75349F619C}" type="presParOf" srcId="{463EF07D-3586-4D0C-93A6-1E28FC1BC47E}" destId="{7D67D3AF-9CCF-4141-B5BA-4B5345C82BA6}" srcOrd="1" destOrd="0" presId="urn:microsoft.com/office/officeart/2005/8/layout/hList7"/>
    <dgm:cxn modelId="{E1204290-3C31-4C20-8CB1-6DDB51E4C708}" type="presParOf" srcId="{463EF07D-3586-4D0C-93A6-1E28FC1BC47E}" destId="{9A79D515-D2A2-4245-97D0-66719143D3B7}" srcOrd="2" destOrd="0" presId="urn:microsoft.com/office/officeart/2005/8/layout/hList7"/>
    <dgm:cxn modelId="{A5786CB0-4181-430A-91DC-062531AF752B}" type="presParOf" srcId="{463EF07D-3586-4D0C-93A6-1E28FC1BC47E}" destId="{436D05A6-3ED3-41DD-AB06-ADA6DAF18FA3}" srcOrd="3" destOrd="0" presId="urn:microsoft.com/office/officeart/2005/8/layout/hList7"/>
    <dgm:cxn modelId="{182B5E8C-218E-4371-AFB7-CB268CF45E99}" type="presParOf" srcId="{33E59074-8633-4E48-9F20-829FE14A1BA8}" destId="{7BC11C05-59DD-42E7-895E-524592075495}" srcOrd="5" destOrd="0" presId="urn:microsoft.com/office/officeart/2005/8/layout/hList7"/>
    <dgm:cxn modelId="{4AF07410-A090-48E0-B227-AE6CCC635879}" type="presParOf" srcId="{33E59074-8633-4E48-9F20-829FE14A1BA8}" destId="{B8E86DC1-5D8E-4552-819A-5EF03651CD61}" srcOrd="6" destOrd="0" presId="urn:microsoft.com/office/officeart/2005/8/layout/hList7"/>
    <dgm:cxn modelId="{7FDFC3E7-C497-462B-BDC2-19CD98C1F517}" type="presParOf" srcId="{B8E86DC1-5D8E-4552-819A-5EF03651CD61}" destId="{9F21192C-18EE-46F2-A06C-7FB9013B7621}" srcOrd="0" destOrd="0" presId="urn:microsoft.com/office/officeart/2005/8/layout/hList7"/>
    <dgm:cxn modelId="{A4EC4DAD-6504-4211-8D06-825D24472BDD}" type="presParOf" srcId="{B8E86DC1-5D8E-4552-819A-5EF03651CD61}" destId="{358947BA-9804-4C1A-9B26-1DEBEB067B9B}" srcOrd="1" destOrd="0" presId="urn:microsoft.com/office/officeart/2005/8/layout/hList7"/>
    <dgm:cxn modelId="{4C6A413E-E974-483D-8011-015078834442}" type="presParOf" srcId="{B8E86DC1-5D8E-4552-819A-5EF03651CD61}" destId="{27D04885-319F-4EDC-9894-1D7195E86543}" srcOrd="2" destOrd="0" presId="urn:microsoft.com/office/officeart/2005/8/layout/hList7"/>
    <dgm:cxn modelId="{49243519-7940-4D3A-A270-18AF936A2F76}" type="presParOf" srcId="{B8E86DC1-5D8E-4552-819A-5EF03651CD61}" destId="{A8B8DFE6-F283-4EAF-A4EF-678438DED9F0}" srcOrd="3" destOrd="0" presId="urn:microsoft.com/office/officeart/2005/8/layout/hList7"/>
    <dgm:cxn modelId="{C106DA27-D096-4F9D-9862-B5C00A24B407}" type="presParOf" srcId="{33E59074-8633-4E48-9F20-829FE14A1BA8}" destId="{3D0239A0-9FDE-4F9A-BBC1-3E2522FCC83A}" srcOrd="7" destOrd="0" presId="urn:microsoft.com/office/officeart/2005/8/layout/hList7"/>
    <dgm:cxn modelId="{20647FFC-81F1-4E4B-9D5D-6A17D8EE8D8A}" type="presParOf" srcId="{33E59074-8633-4E48-9F20-829FE14A1BA8}" destId="{38F1D260-EDD1-4F34-88D7-073D28091961}" srcOrd="8" destOrd="0" presId="urn:microsoft.com/office/officeart/2005/8/layout/hList7"/>
    <dgm:cxn modelId="{07F55E3F-C085-48B4-9D95-824AB32FB86C}" type="presParOf" srcId="{38F1D260-EDD1-4F34-88D7-073D28091961}" destId="{B687C6FC-D432-4473-98B3-ECE3264E67CA}" srcOrd="0" destOrd="0" presId="urn:microsoft.com/office/officeart/2005/8/layout/hList7"/>
    <dgm:cxn modelId="{45A83E2F-1BDE-45CB-BA98-C749D5D2284D}" type="presParOf" srcId="{38F1D260-EDD1-4F34-88D7-073D28091961}" destId="{14011646-459D-4A03-8DCE-4AAF3BCB06E8}" srcOrd="1" destOrd="0" presId="urn:microsoft.com/office/officeart/2005/8/layout/hList7"/>
    <dgm:cxn modelId="{3E08C4DA-8165-4FF7-8FCB-02A8752E9C91}" type="presParOf" srcId="{38F1D260-EDD1-4F34-88D7-073D28091961}" destId="{AD39DEDA-CDB1-45B2-A279-17CABC6396ED}" srcOrd="2" destOrd="0" presId="urn:microsoft.com/office/officeart/2005/8/layout/hList7"/>
    <dgm:cxn modelId="{7BB61270-D92F-4F06-92B9-B239CAC51DE6}" type="presParOf" srcId="{38F1D260-EDD1-4F34-88D7-073D28091961}" destId="{6F040971-BA66-4558-AB62-0ED230AF057E}" srcOrd="3" destOrd="0" presId="urn:microsoft.com/office/officeart/2005/8/layout/hList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771C0D3-3AC1-4DE4-A6D2-B1AAAD4E7692}" type="doc">
      <dgm:prSet loTypeId="urn:microsoft.com/office/officeart/2009/3/layout/SubStepProcess" loCatId="process" qsTypeId="urn:microsoft.com/office/officeart/2005/8/quickstyle/simple1" qsCatId="simple" csTypeId="urn:microsoft.com/office/officeart/2005/8/colors/accent1_2" csCatId="accent1" phldr="1"/>
      <dgm:spPr/>
      <dgm:t>
        <a:bodyPr/>
        <a:lstStyle/>
        <a:p>
          <a:endParaRPr lang="en-US"/>
        </a:p>
      </dgm:t>
    </dgm:pt>
    <dgm:pt modelId="{9FC25B61-9C64-446F-AF29-4CCC2289637E}">
      <dgm:prSet phldrT="[Text]"/>
      <dgm:spPr/>
      <dgm:t>
        <a:bodyPr/>
        <a:lstStyle/>
        <a:p>
          <a:r>
            <a:rPr lang="en-US" dirty="0"/>
            <a:t>Supply of high-quality interventions</a:t>
          </a:r>
        </a:p>
      </dgm:t>
    </dgm:pt>
    <dgm:pt modelId="{57067484-B288-49D7-B419-6E68F055E834}" type="parTrans" cxnId="{9C3BEB4C-C550-4431-A2E7-6447ED4779DB}">
      <dgm:prSet/>
      <dgm:spPr/>
      <dgm:t>
        <a:bodyPr/>
        <a:lstStyle/>
        <a:p>
          <a:endParaRPr lang="en-US"/>
        </a:p>
      </dgm:t>
    </dgm:pt>
    <dgm:pt modelId="{A5A4FFB6-45EA-4579-9416-312AEC888F01}" type="sibTrans" cxnId="{9C3BEB4C-C550-4431-A2E7-6447ED4779DB}">
      <dgm:prSet/>
      <dgm:spPr/>
      <dgm:t>
        <a:bodyPr/>
        <a:lstStyle/>
        <a:p>
          <a:endParaRPr lang="en-US"/>
        </a:p>
      </dgm:t>
    </dgm:pt>
    <dgm:pt modelId="{6A5B46A6-1085-43D9-903A-1DB4AEE40C9D}">
      <dgm:prSet phldrT="[Text]"/>
      <dgm:spPr/>
      <dgm:t>
        <a:bodyPr/>
        <a:lstStyle/>
        <a:p>
          <a:r>
            <a:rPr lang="en-US" dirty="0"/>
            <a:t>Securing investment and pricing outcomes</a:t>
          </a:r>
        </a:p>
      </dgm:t>
    </dgm:pt>
    <dgm:pt modelId="{74AF87EE-E3E6-4CBB-A05C-A93767F6BB50}" type="parTrans" cxnId="{96C65372-34C3-4AD4-94F1-1302897C5C63}">
      <dgm:prSet/>
      <dgm:spPr/>
      <dgm:t>
        <a:bodyPr/>
        <a:lstStyle/>
        <a:p>
          <a:endParaRPr lang="en-US"/>
        </a:p>
      </dgm:t>
    </dgm:pt>
    <dgm:pt modelId="{C55D54A0-92FD-4DAD-BCB1-69BD4701B6B5}" type="sibTrans" cxnId="{96C65372-34C3-4AD4-94F1-1302897C5C63}">
      <dgm:prSet/>
      <dgm:spPr/>
      <dgm:t>
        <a:bodyPr/>
        <a:lstStyle/>
        <a:p>
          <a:endParaRPr lang="en-US"/>
        </a:p>
      </dgm:t>
    </dgm:pt>
    <dgm:pt modelId="{322918AC-6964-413F-A6D9-E67024A6E568}">
      <dgm:prSet phldrT="[Text]"/>
      <dgm:spPr/>
      <dgm:t>
        <a:bodyPr/>
        <a:lstStyle/>
        <a:p>
          <a:r>
            <a:rPr lang="en-US" dirty="0"/>
            <a:t>Financial mechanisms</a:t>
          </a:r>
        </a:p>
      </dgm:t>
    </dgm:pt>
    <dgm:pt modelId="{8630D0C2-A036-46FD-A281-E01085E1409C}" type="parTrans" cxnId="{7DCD7F43-D1CA-47A2-AA86-BF2615E185EF}">
      <dgm:prSet/>
      <dgm:spPr/>
      <dgm:t>
        <a:bodyPr/>
        <a:lstStyle/>
        <a:p>
          <a:endParaRPr lang="en-US"/>
        </a:p>
      </dgm:t>
    </dgm:pt>
    <dgm:pt modelId="{3568F8CE-3CF7-4D9B-A854-82AF8DA13B78}" type="sibTrans" cxnId="{7DCD7F43-D1CA-47A2-AA86-BF2615E185EF}">
      <dgm:prSet/>
      <dgm:spPr/>
      <dgm:t>
        <a:bodyPr/>
        <a:lstStyle/>
        <a:p>
          <a:endParaRPr lang="en-US"/>
        </a:p>
      </dgm:t>
    </dgm:pt>
    <dgm:pt modelId="{934B8FFD-4140-4D60-B16E-9364ED060D34}">
      <dgm:prSet phldrT="[Text]"/>
      <dgm:spPr/>
      <dgm:t>
        <a:bodyPr/>
        <a:lstStyle/>
        <a:p>
          <a:r>
            <a:rPr lang="en-US" dirty="0"/>
            <a:t>Monitoring, evaluation and capacity building</a:t>
          </a:r>
        </a:p>
      </dgm:t>
    </dgm:pt>
    <dgm:pt modelId="{0620DAE9-686B-4F8E-A01D-00457AD01151}" type="parTrans" cxnId="{5B229567-07C6-48B8-8105-11DF5D8440C5}">
      <dgm:prSet/>
      <dgm:spPr/>
      <dgm:t>
        <a:bodyPr/>
        <a:lstStyle/>
        <a:p>
          <a:endParaRPr lang="en-US"/>
        </a:p>
      </dgm:t>
    </dgm:pt>
    <dgm:pt modelId="{8B86B4F3-B25E-4999-98F0-DAC750B8F5C4}" type="sibTrans" cxnId="{5B229567-07C6-48B8-8105-11DF5D8440C5}">
      <dgm:prSet/>
      <dgm:spPr/>
      <dgm:t>
        <a:bodyPr/>
        <a:lstStyle/>
        <a:p>
          <a:endParaRPr lang="en-US"/>
        </a:p>
      </dgm:t>
    </dgm:pt>
    <dgm:pt modelId="{F2563464-D061-4987-ABCF-C113C2558286}" type="pres">
      <dgm:prSet presAssocID="{2771C0D3-3AC1-4DE4-A6D2-B1AAAD4E7692}" presName="Name0" presStyleCnt="0">
        <dgm:presLayoutVars>
          <dgm:chMax val="7"/>
          <dgm:dir/>
          <dgm:animOne val="branch"/>
        </dgm:presLayoutVars>
      </dgm:prSet>
      <dgm:spPr/>
    </dgm:pt>
    <dgm:pt modelId="{B3989FF2-90CF-4845-A630-D5F15C30C418}" type="pres">
      <dgm:prSet presAssocID="{9FC25B61-9C64-446F-AF29-4CCC2289637E}" presName="parTx1" presStyleLbl="node1" presStyleIdx="0" presStyleCnt="4"/>
      <dgm:spPr/>
    </dgm:pt>
    <dgm:pt modelId="{FD2AA30A-DF37-405E-84ED-3F641CC57E5F}" type="pres">
      <dgm:prSet presAssocID="{6A5B46A6-1085-43D9-903A-1DB4AEE40C9D}" presName="parTx2" presStyleLbl="node1" presStyleIdx="1" presStyleCnt="4"/>
      <dgm:spPr/>
    </dgm:pt>
    <dgm:pt modelId="{D215F46F-5E68-4225-B19D-75FFEE248C9E}" type="pres">
      <dgm:prSet presAssocID="{322918AC-6964-413F-A6D9-E67024A6E568}" presName="parTx3" presStyleLbl="node1" presStyleIdx="2" presStyleCnt="4"/>
      <dgm:spPr/>
    </dgm:pt>
    <dgm:pt modelId="{09137E9D-C8C7-4D77-BE1C-968E2DF1788F}" type="pres">
      <dgm:prSet presAssocID="{934B8FFD-4140-4D60-B16E-9364ED060D34}" presName="parTx4" presStyleLbl="node1" presStyleIdx="3" presStyleCnt="4"/>
      <dgm:spPr/>
    </dgm:pt>
  </dgm:ptLst>
  <dgm:cxnLst>
    <dgm:cxn modelId="{D8F6DC3E-3611-44BF-9A4E-D5D38EFE0103}" type="presOf" srcId="{2771C0D3-3AC1-4DE4-A6D2-B1AAAD4E7692}" destId="{F2563464-D061-4987-ABCF-C113C2558286}" srcOrd="0" destOrd="0" presId="urn:microsoft.com/office/officeart/2009/3/layout/SubStepProcess"/>
    <dgm:cxn modelId="{7DCD7F43-D1CA-47A2-AA86-BF2615E185EF}" srcId="{2771C0D3-3AC1-4DE4-A6D2-B1AAAD4E7692}" destId="{322918AC-6964-413F-A6D9-E67024A6E568}" srcOrd="2" destOrd="0" parTransId="{8630D0C2-A036-46FD-A281-E01085E1409C}" sibTransId="{3568F8CE-3CF7-4D9B-A854-82AF8DA13B78}"/>
    <dgm:cxn modelId="{5B229567-07C6-48B8-8105-11DF5D8440C5}" srcId="{2771C0D3-3AC1-4DE4-A6D2-B1AAAD4E7692}" destId="{934B8FFD-4140-4D60-B16E-9364ED060D34}" srcOrd="3" destOrd="0" parTransId="{0620DAE9-686B-4F8E-A01D-00457AD01151}" sibTransId="{8B86B4F3-B25E-4999-98F0-DAC750B8F5C4}"/>
    <dgm:cxn modelId="{F944224A-983C-4B2D-80C0-45934902A737}" type="presOf" srcId="{6A5B46A6-1085-43D9-903A-1DB4AEE40C9D}" destId="{FD2AA30A-DF37-405E-84ED-3F641CC57E5F}" srcOrd="0" destOrd="0" presId="urn:microsoft.com/office/officeart/2009/3/layout/SubStepProcess"/>
    <dgm:cxn modelId="{9C3BEB4C-C550-4431-A2E7-6447ED4779DB}" srcId="{2771C0D3-3AC1-4DE4-A6D2-B1AAAD4E7692}" destId="{9FC25B61-9C64-446F-AF29-4CCC2289637E}" srcOrd="0" destOrd="0" parTransId="{57067484-B288-49D7-B419-6E68F055E834}" sibTransId="{A5A4FFB6-45EA-4579-9416-312AEC888F01}"/>
    <dgm:cxn modelId="{59F41E71-320F-4035-869D-00D1B4E89F6D}" type="presOf" srcId="{934B8FFD-4140-4D60-B16E-9364ED060D34}" destId="{09137E9D-C8C7-4D77-BE1C-968E2DF1788F}" srcOrd="0" destOrd="0" presId="urn:microsoft.com/office/officeart/2009/3/layout/SubStepProcess"/>
    <dgm:cxn modelId="{96C65372-34C3-4AD4-94F1-1302897C5C63}" srcId="{2771C0D3-3AC1-4DE4-A6D2-B1AAAD4E7692}" destId="{6A5B46A6-1085-43D9-903A-1DB4AEE40C9D}" srcOrd="1" destOrd="0" parTransId="{74AF87EE-E3E6-4CBB-A05C-A93767F6BB50}" sibTransId="{C55D54A0-92FD-4DAD-BCB1-69BD4701B6B5}"/>
    <dgm:cxn modelId="{9FAFB9B7-F51B-4D07-9F49-BEDA3EB2B469}" type="presOf" srcId="{322918AC-6964-413F-A6D9-E67024A6E568}" destId="{D215F46F-5E68-4225-B19D-75FFEE248C9E}" srcOrd="0" destOrd="0" presId="urn:microsoft.com/office/officeart/2009/3/layout/SubStepProcess"/>
    <dgm:cxn modelId="{C203F9CA-1343-42BC-9D4B-B2D9A286136A}" type="presOf" srcId="{9FC25B61-9C64-446F-AF29-4CCC2289637E}" destId="{B3989FF2-90CF-4845-A630-D5F15C30C418}" srcOrd="0" destOrd="0" presId="urn:microsoft.com/office/officeart/2009/3/layout/SubStepProcess"/>
    <dgm:cxn modelId="{82CE818E-BA7F-4200-810C-BE805C992F55}" type="presParOf" srcId="{F2563464-D061-4987-ABCF-C113C2558286}" destId="{B3989FF2-90CF-4845-A630-D5F15C30C418}" srcOrd="0" destOrd="0" presId="urn:microsoft.com/office/officeart/2009/3/layout/SubStepProcess"/>
    <dgm:cxn modelId="{5D0168C2-F0BD-4422-AEF0-69B8624995A6}" type="presParOf" srcId="{F2563464-D061-4987-ABCF-C113C2558286}" destId="{FD2AA30A-DF37-405E-84ED-3F641CC57E5F}" srcOrd="1" destOrd="0" presId="urn:microsoft.com/office/officeart/2009/3/layout/SubStepProcess"/>
    <dgm:cxn modelId="{87E8A991-3646-4727-B6A5-FFCBA58839BA}" type="presParOf" srcId="{F2563464-D061-4987-ABCF-C113C2558286}" destId="{D215F46F-5E68-4225-B19D-75FFEE248C9E}" srcOrd="2" destOrd="0" presId="urn:microsoft.com/office/officeart/2009/3/layout/SubStepProcess"/>
    <dgm:cxn modelId="{B794A5C4-E146-48C4-9AB9-9F2321DC55C8}" type="presParOf" srcId="{F2563464-D061-4987-ABCF-C113C2558286}" destId="{09137E9D-C8C7-4D77-BE1C-968E2DF1788F}" srcOrd="3" destOrd="0" presId="urn:microsoft.com/office/officeart/2009/3/layout/SubStep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7C08638-E149-4534-9B76-99FAF0DFA642}" type="doc">
      <dgm:prSet loTypeId="urn:microsoft.com/office/officeart/2005/8/layout/matrix1" loCatId="matrix" qsTypeId="urn:microsoft.com/office/officeart/2005/8/quickstyle/simple1" qsCatId="simple" csTypeId="urn:microsoft.com/office/officeart/2005/8/colors/accent1_2" csCatId="accent1" phldr="1"/>
      <dgm:spPr/>
      <dgm:t>
        <a:bodyPr/>
        <a:lstStyle/>
        <a:p>
          <a:endParaRPr lang="en-US"/>
        </a:p>
      </dgm:t>
    </dgm:pt>
    <dgm:pt modelId="{0DBA7E97-C549-47DF-9773-EE603B5477DD}">
      <dgm:prSet phldrT="[Text]"/>
      <dgm:spPr/>
      <dgm:t>
        <a:bodyPr/>
        <a:lstStyle/>
        <a:p>
          <a:r>
            <a:rPr lang="en-US" dirty="0"/>
            <a:t>Government</a:t>
          </a:r>
        </a:p>
      </dgm:t>
    </dgm:pt>
    <dgm:pt modelId="{E7BBE04B-D17B-4C68-B071-623C08552250}" type="parTrans" cxnId="{0E670067-43B1-4B71-84E5-E9510D67AC81}">
      <dgm:prSet/>
      <dgm:spPr/>
      <dgm:t>
        <a:bodyPr/>
        <a:lstStyle/>
        <a:p>
          <a:endParaRPr lang="en-US"/>
        </a:p>
      </dgm:t>
    </dgm:pt>
    <dgm:pt modelId="{7E210A3C-A138-42B2-94D8-27916EFCDFD1}" type="sibTrans" cxnId="{0E670067-43B1-4B71-84E5-E9510D67AC81}">
      <dgm:prSet/>
      <dgm:spPr/>
      <dgm:t>
        <a:bodyPr/>
        <a:lstStyle/>
        <a:p>
          <a:endParaRPr lang="en-US"/>
        </a:p>
      </dgm:t>
    </dgm:pt>
    <dgm:pt modelId="{86112811-B248-4FD5-A90A-5A5EDBF3103B}">
      <dgm:prSet/>
      <dgm:spPr/>
      <dgm:t>
        <a:bodyPr/>
        <a:lstStyle/>
        <a:p>
          <a:r>
            <a:rPr lang="en-US" dirty="0"/>
            <a:t>Service Providers</a:t>
          </a:r>
        </a:p>
      </dgm:t>
    </dgm:pt>
    <dgm:pt modelId="{62DECC88-71BE-44CC-B943-049224521082}" type="parTrans" cxnId="{53D86EF3-45CC-44A2-8447-ABFCC9131490}">
      <dgm:prSet/>
      <dgm:spPr/>
      <dgm:t>
        <a:bodyPr/>
        <a:lstStyle/>
        <a:p>
          <a:endParaRPr lang="en-US"/>
        </a:p>
      </dgm:t>
    </dgm:pt>
    <dgm:pt modelId="{EFF95ADE-63E1-48B9-A2FB-7ADDD78CF02D}" type="sibTrans" cxnId="{53D86EF3-45CC-44A2-8447-ABFCC9131490}">
      <dgm:prSet/>
      <dgm:spPr/>
      <dgm:t>
        <a:bodyPr/>
        <a:lstStyle/>
        <a:p>
          <a:endParaRPr lang="en-US"/>
        </a:p>
      </dgm:t>
    </dgm:pt>
    <dgm:pt modelId="{406A6485-E6FA-4A0D-A74B-8C93DD16FA8B}">
      <dgm:prSet/>
      <dgm:spPr/>
      <dgm:t>
        <a:bodyPr/>
        <a:lstStyle/>
        <a:p>
          <a:r>
            <a:rPr lang="en-US" dirty="0"/>
            <a:t>Risk Investors</a:t>
          </a:r>
        </a:p>
      </dgm:t>
    </dgm:pt>
    <dgm:pt modelId="{EB7B8029-6F8E-4155-947B-B2C78DA70563}" type="parTrans" cxnId="{6BDF8FF2-DE0B-4D94-A87F-A92DE69871AB}">
      <dgm:prSet/>
      <dgm:spPr/>
      <dgm:t>
        <a:bodyPr/>
        <a:lstStyle/>
        <a:p>
          <a:endParaRPr lang="en-US"/>
        </a:p>
      </dgm:t>
    </dgm:pt>
    <dgm:pt modelId="{31763B17-01F9-4798-B31D-3A983166B312}" type="sibTrans" cxnId="{6BDF8FF2-DE0B-4D94-A87F-A92DE69871AB}">
      <dgm:prSet/>
      <dgm:spPr/>
      <dgm:t>
        <a:bodyPr/>
        <a:lstStyle/>
        <a:p>
          <a:endParaRPr lang="en-US"/>
        </a:p>
      </dgm:t>
    </dgm:pt>
    <dgm:pt modelId="{5157EE0F-65CF-4352-AB73-A679925A7B76}">
      <dgm:prSet/>
      <dgm:spPr/>
      <dgm:t>
        <a:bodyPr/>
        <a:lstStyle/>
        <a:p>
          <a:r>
            <a:rPr lang="en-US" dirty="0"/>
            <a:t>Outcome Payers</a:t>
          </a:r>
        </a:p>
      </dgm:t>
    </dgm:pt>
    <dgm:pt modelId="{8F426D37-035E-4AF1-9F6B-8D4090720CBD}" type="parTrans" cxnId="{E2BE4463-D3A9-4575-B3DE-E53DF6DB30B4}">
      <dgm:prSet/>
      <dgm:spPr/>
      <dgm:t>
        <a:bodyPr/>
        <a:lstStyle/>
        <a:p>
          <a:endParaRPr lang="en-US"/>
        </a:p>
      </dgm:t>
    </dgm:pt>
    <dgm:pt modelId="{3EAC8D3A-D6BF-43FF-90AE-7B8354DA99CA}" type="sibTrans" cxnId="{E2BE4463-D3A9-4575-B3DE-E53DF6DB30B4}">
      <dgm:prSet/>
      <dgm:spPr/>
      <dgm:t>
        <a:bodyPr/>
        <a:lstStyle/>
        <a:p>
          <a:endParaRPr lang="en-US"/>
        </a:p>
      </dgm:t>
    </dgm:pt>
    <dgm:pt modelId="{7D081716-2761-49FD-824F-2E9D8751EB6E}">
      <dgm:prSet/>
      <dgm:spPr/>
      <dgm:t>
        <a:bodyPr/>
        <a:lstStyle/>
        <a:p>
          <a:r>
            <a:rPr lang="en-US" dirty="0"/>
            <a:t>CSR</a:t>
          </a:r>
        </a:p>
      </dgm:t>
    </dgm:pt>
    <dgm:pt modelId="{2E78A641-066C-4F57-B040-3DA08C94E561}" type="parTrans" cxnId="{21A0A86E-E177-454C-AEAD-8B49157C859C}">
      <dgm:prSet/>
      <dgm:spPr/>
      <dgm:t>
        <a:bodyPr/>
        <a:lstStyle/>
        <a:p>
          <a:endParaRPr lang="en-US"/>
        </a:p>
      </dgm:t>
    </dgm:pt>
    <dgm:pt modelId="{0185BFB1-2E93-4EA0-8610-32388A40ECB0}" type="sibTrans" cxnId="{21A0A86E-E177-454C-AEAD-8B49157C859C}">
      <dgm:prSet/>
      <dgm:spPr/>
      <dgm:t>
        <a:bodyPr/>
        <a:lstStyle/>
        <a:p>
          <a:endParaRPr lang="en-US"/>
        </a:p>
      </dgm:t>
    </dgm:pt>
    <dgm:pt modelId="{ABC9DB4B-DE2E-415F-8BDA-069FC9B5BA20}" type="pres">
      <dgm:prSet presAssocID="{97C08638-E149-4534-9B76-99FAF0DFA642}" presName="diagram" presStyleCnt="0">
        <dgm:presLayoutVars>
          <dgm:chMax val="1"/>
          <dgm:dir/>
          <dgm:animLvl val="ctr"/>
          <dgm:resizeHandles val="exact"/>
        </dgm:presLayoutVars>
      </dgm:prSet>
      <dgm:spPr/>
    </dgm:pt>
    <dgm:pt modelId="{3BC44357-8BAF-43FB-8614-001B4F2921BA}" type="pres">
      <dgm:prSet presAssocID="{97C08638-E149-4534-9B76-99FAF0DFA642}" presName="matrix" presStyleCnt="0"/>
      <dgm:spPr/>
    </dgm:pt>
    <dgm:pt modelId="{851846E3-528A-4F12-9593-A980E695E859}" type="pres">
      <dgm:prSet presAssocID="{97C08638-E149-4534-9B76-99FAF0DFA642}" presName="tile1" presStyleLbl="node1" presStyleIdx="0" presStyleCnt="4"/>
      <dgm:spPr/>
    </dgm:pt>
    <dgm:pt modelId="{D8FB996D-CDC8-476E-A94A-88BC354B9193}" type="pres">
      <dgm:prSet presAssocID="{97C08638-E149-4534-9B76-99FAF0DFA642}" presName="tile1text" presStyleLbl="node1" presStyleIdx="0" presStyleCnt="4">
        <dgm:presLayoutVars>
          <dgm:chMax val="0"/>
          <dgm:chPref val="0"/>
          <dgm:bulletEnabled val="1"/>
        </dgm:presLayoutVars>
      </dgm:prSet>
      <dgm:spPr/>
    </dgm:pt>
    <dgm:pt modelId="{CDB0B87D-1421-4E25-BD90-2174C24618BA}" type="pres">
      <dgm:prSet presAssocID="{97C08638-E149-4534-9B76-99FAF0DFA642}" presName="tile2" presStyleLbl="node1" presStyleIdx="1" presStyleCnt="4"/>
      <dgm:spPr/>
    </dgm:pt>
    <dgm:pt modelId="{58464B0D-410C-4B5B-BD32-E733E4C9AB1F}" type="pres">
      <dgm:prSet presAssocID="{97C08638-E149-4534-9B76-99FAF0DFA642}" presName="tile2text" presStyleLbl="node1" presStyleIdx="1" presStyleCnt="4">
        <dgm:presLayoutVars>
          <dgm:chMax val="0"/>
          <dgm:chPref val="0"/>
          <dgm:bulletEnabled val="1"/>
        </dgm:presLayoutVars>
      </dgm:prSet>
      <dgm:spPr/>
    </dgm:pt>
    <dgm:pt modelId="{21EB362D-928D-4C55-9788-AAF8CDC1080C}" type="pres">
      <dgm:prSet presAssocID="{97C08638-E149-4534-9B76-99FAF0DFA642}" presName="tile3" presStyleLbl="node1" presStyleIdx="2" presStyleCnt="4"/>
      <dgm:spPr/>
    </dgm:pt>
    <dgm:pt modelId="{D26A388F-49AA-4167-8056-9AB9AAA943D7}" type="pres">
      <dgm:prSet presAssocID="{97C08638-E149-4534-9B76-99FAF0DFA642}" presName="tile3text" presStyleLbl="node1" presStyleIdx="2" presStyleCnt="4">
        <dgm:presLayoutVars>
          <dgm:chMax val="0"/>
          <dgm:chPref val="0"/>
          <dgm:bulletEnabled val="1"/>
        </dgm:presLayoutVars>
      </dgm:prSet>
      <dgm:spPr/>
    </dgm:pt>
    <dgm:pt modelId="{7AA49D66-9814-47DE-B411-53A44165719A}" type="pres">
      <dgm:prSet presAssocID="{97C08638-E149-4534-9B76-99FAF0DFA642}" presName="tile4" presStyleLbl="node1" presStyleIdx="3" presStyleCnt="4"/>
      <dgm:spPr/>
    </dgm:pt>
    <dgm:pt modelId="{E37F791B-2A84-4EE1-AD65-DBC2DFAD0D31}" type="pres">
      <dgm:prSet presAssocID="{97C08638-E149-4534-9B76-99FAF0DFA642}" presName="tile4text" presStyleLbl="node1" presStyleIdx="3" presStyleCnt="4">
        <dgm:presLayoutVars>
          <dgm:chMax val="0"/>
          <dgm:chPref val="0"/>
          <dgm:bulletEnabled val="1"/>
        </dgm:presLayoutVars>
      </dgm:prSet>
      <dgm:spPr/>
    </dgm:pt>
    <dgm:pt modelId="{79A316B0-0C1E-4BBE-B87E-12F812DE7B32}" type="pres">
      <dgm:prSet presAssocID="{97C08638-E149-4534-9B76-99FAF0DFA642}" presName="centerTile" presStyleLbl="fgShp" presStyleIdx="0" presStyleCnt="1">
        <dgm:presLayoutVars>
          <dgm:chMax val="0"/>
          <dgm:chPref val="0"/>
        </dgm:presLayoutVars>
      </dgm:prSet>
      <dgm:spPr/>
    </dgm:pt>
  </dgm:ptLst>
  <dgm:cxnLst>
    <dgm:cxn modelId="{97795201-02A7-44B5-BDE6-0851EE4D3499}" type="presOf" srcId="{0DBA7E97-C549-47DF-9773-EE603B5477DD}" destId="{79A316B0-0C1E-4BBE-B87E-12F812DE7B32}" srcOrd="0" destOrd="0" presId="urn:microsoft.com/office/officeart/2005/8/layout/matrix1"/>
    <dgm:cxn modelId="{E2BE4463-D3A9-4575-B3DE-E53DF6DB30B4}" srcId="{0DBA7E97-C549-47DF-9773-EE603B5477DD}" destId="{5157EE0F-65CF-4352-AB73-A679925A7B76}" srcOrd="2" destOrd="0" parTransId="{8F426D37-035E-4AF1-9F6B-8D4090720CBD}" sibTransId="{3EAC8D3A-D6BF-43FF-90AE-7B8354DA99CA}"/>
    <dgm:cxn modelId="{0E670067-43B1-4B71-84E5-E9510D67AC81}" srcId="{97C08638-E149-4534-9B76-99FAF0DFA642}" destId="{0DBA7E97-C549-47DF-9773-EE603B5477DD}" srcOrd="0" destOrd="0" parTransId="{E7BBE04B-D17B-4C68-B071-623C08552250}" sibTransId="{7E210A3C-A138-42B2-94D8-27916EFCDFD1}"/>
    <dgm:cxn modelId="{21A0A86E-E177-454C-AEAD-8B49157C859C}" srcId="{0DBA7E97-C549-47DF-9773-EE603B5477DD}" destId="{7D081716-2761-49FD-824F-2E9D8751EB6E}" srcOrd="3" destOrd="0" parTransId="{2E78A641-066C-4F57-B040-3DA08C94E561}" sibTransId="{0185BFB1-2E93-4EA0-8610-32388A40ECB0}"/>
    <dgm:cxn modelId="{9FD36C7A-1A12-413A-BE28-985B355BEFA0}" type="presOf" srcId="{7D081716-2761-49FD-824F-2E9D8751EB6E}" destId="{E37F791B-2A84-4EE1-AD65-DBC2DFAD0D31}" srcOrd="1" destOrd="0" presId="urn:microsoft.com/office/officeart/2005/8/layout/matrix1"/>
    <dgm:cxn modelId="{0FCC6081-E435-4043-B611-C58C26078656}" type="presOf" srcId="{86112811-B248-4FD5-A90A-5A5EDBF3103B}" destId="{D8FB996D-CDC8-476E-A94A-88BC354B9193}" srcOrd="1" destOrd="0" presId="urn:microsoft.com/office/officeart/2005/8/layout/matrix1"/>
    <dgm:cxn modelId="{C9B3AF8B-E30D-4FE3-B94D-65668CD84965}" type="presOf" srcId="{5157EE0F-65CF-4352-AB73-A679925A7B76}" destId="{D26A388F-49AA-4167-8056-9AB9AAA943D7}" srcOrd="1" destOrd="0" presId="urn:microsoft.com/office/officeart/2005/8/layout/matrix1"/>
    <dgm:cxn modelId="{4DF3D693-8EEF-4040-8F78-8824805D330F}" type="presOf" srcId="{406A6485-E6FA-4A0D-A74B-8C93DD16FA8B}" destId="{CDB0B87D-1421-4E25-BD90-2174C24618BA}" srcOrd="0" destOrd="0" presId="urn:microsoft.com/office/officeart/2005/8/layout/matrix1"/>
    <dgm:cxn modelId="{169E81A6-35C9-45E3-AC51-EE9D11F076D9}" type="presOf" srcId="{406A6485-E6FA-4A0D-A74B-8C93DD16FA8B}" destId="{58464B0D-410C-4B5B-BD32-E733E4C9AB1F}" srcOrd="1" destOrd="0" presId="urn:microsoft.com/office/officeart/2005/8/layout/matrix1"/>
    <dgm:cxn modelId="{D13154B8-0E83-4562-B0BB-5CEE2B057EEA}" type="presOf" srcId="{7D081716-2761-49FD-824F-2E9D8751EB6E}" destId="{7AA49D66-9814-47DE-B411-53A44165719A}" srcOrd="0" destOrd="0" presId="urn:microsoft.com/office/officeart/2005/8/layout/matrix1"/>
    <dgm:cxn modelId="{354AB4C0-2096-4192-8660-A658CE4E6D0F}" type="presOf" srcId="{5157EE0F-65CF-4352-AB73-A679925A7B76}" destId="{21EB362D-928D-4C55-9788-AAF8CDC1080C}" srcOrd="0" destOrd="0" presId="urn:microsoft.com/office/officeart/2005/8/layout/matrix1"/>
    <dgm:cxn modelId="{396F7DE9-8281-49BA-A048-9A91F10DE71B}" type="presOf" srcId="{97C08638-E149-4534-9B76-99FAF0DFA642}" destId="{ABC9DB4B-DE2E-415F-8BDA-069FC9B5BA20}" srcOrd="0" destOrd="0" presId="urn:microsoft.com/office/officeart/2005/8/layout/matrix1"/>
    <dgm:cxn modelId="{6BDF8FF2-DE0B-4D94-A87F-A92DE69871AB}" srcId="{0DBA7E97-C549-47DF-9773-EE603B5477DD}" destId="{406A6485-E6FA-4A0D-A74B-8C93DD16FA8B}" srcOrd="1" destOrd="0" parTransId="{EB7B8029-6F8E-4155-947B-B2C78DA70563}" sibTransId="{31763B17-01F9-4798-B31D-3A983166B312}"/>
    <dgm:cxn modelId="{53D86EF3-45CC-44A2-8447-ABFCC9131490}" srcId="{0DBA7E97-C549-47DF-9773-EE603B5477DD}" destId="{86112811-B248-4FD5-A90A-5A5EDBF3103B}" srcOrd="0" destOrd="0" parTransId="{62DECC88-71BE-44CC-B943-049224521082}" sibTransId="{EFF95ADE-63E1-48B9-A2FB-7ADDD78CF02D}"/>
    <dgm:cxn modelId="{2CF620F6-AA20-4DB7-8278-E469AB2FC430}" type="presOf" srcId="{86112811-B248-4FD5-A90A-5A5EDBF3103B}" destId="{851846E3-528A-4F12-9593-A980E695E859}" srcOrd="0" destOrd="0" presId="urn:microsoft.com/office/officeart/2005/8/layout/matrix1"/>
    <dgm:cxn modelId="{19F1A1AA-9F0E-4516-8795-695AD4CB2C82}" type="presParOf" srcId="{ABC9DB4B-DE2E-415F-8BDA-069FC9B5BA20}" destId="{3BC44357-8BAF-43FB-8614-001B4F2921BA}" srcOrd="0" destOrd="0" presId="urn:microsoft.com/office/officeart/2005/8/layout/matrix1"/>
    <dgm:cxn modelId="{587339CB-3821-4571-AADA-A1522E4423A4}" type="presParOf" srcId="{3BC44357-8BAF-43FB-8614-001B4F2921BA}" destId="{851846E3-528A-4F12-9593-A980E695E859}" srcOrd="0" destOrd="0" presId="urn:microsoft.com/office/officeart/2005/8/layout/matrix1"/>
    <dgm:cxn modelId="{129C6F7E-F522-4E68-9305-8B8D64DA3AFA}" type="presParOf" srcId="{3BC44357-8BAF-43FB-8614-001B4F2921BA}" destId="{D8FB996D-CDC8-476E-A94A-88BC354B9193}" srcOrd="1" destOrd="0" presId="urn:microsoft.com/office/officeart/2005/8/layout/matrix1"/>
    <dgm:cxn modelId="{093DA204-B0B0-4147-834C-A44C6CAFB50E}" type="presParOf" srcId="{3BC44357-8BAF-43FB-8614-001B4F2921BA}" destId="{CDB0B87D-1421-4E25-BD90-2174C24618BA}" srcOrd="2" destOrd="0" presId="urn:microsoft.com/office/officeart/2005/8/layout/matrix1"/>
    <dgm:cxn modelId="{484E8E33-992E-4620-A955-0A00F933ACD5}" type="presParOf" srcId="{3BC44357-8BAF-43FB-8614-001B4F2921BA}" destId="{58464B0D-410C-4B5B-BD32-E733E4C9AB1F}" srcOrd="3" destOrd="0" presId="urn:microsoft.com/office/officeart/2005/8/layout/matrix1"/>
    <dgm:cxn modelId="{6E56C7AD-E144-4C12-8F77-F7EA0236B147}" type="presParOf" srcId="{3BC44357-8BAF-43FB-8614-001B4F2921BA}" destId="{21EB362D-928D-4C55-9788-AAF8CDC1080C}" srcOrd="4" destOrd="0" presId="urn:microsoft.com/office/officeart/2005/8/layout/matrix1"/>
    <dgm:cxn modelId="{B9256AD4-24E6-4EA8-B68E-9268AD933FA0}" type="presParOf" srcId="{3BC44357-8BAF-43FB-8614-001B4F2921BA}" destId="{D26A388F-49AA-4167-8056-9AB9AAA943D7}" srcOrd="5" destOrd="0" presId="urn:microsoft.com/office/officeart/2005/8/layout/matrix1"/>
    <dgm:cxn modelId="{1504005E-226E-4445-9D91-70E5FC0F7A50}" type="presParOf" srcId="{3BC44357-8BAF-43FB-8614-001B4F2921BA}" destId="{7AA49D66-9814-47DE-B411-53A44165719A}" srcOrd="6" destOrd="0" presId="urn:microsoft.com/office/officeart/2005/8/layout/matrix1"/>
    <dgm:cxn modelId="{CBB2F998-4867-4D50-88C1-584EC0D63FE7}" type="presParOf" srcId="{3BC44357-8BAF-43FB-8614-001B4F2921BA}" destId="{E37F791B-2A84-4EE1-AD65-DBC2DFAD0D31}" srcOrd="7" destOrd="0" presId="urn:microsoft.com/office/officeart/2005/8/layout/matrix1"/>
    <dgm:cxn modelId="{CC45E82E-5E16-42FA-B756-F0BBCEE6A733}" type="presParOf" srcId="{ABC9DB4B-DE2E-415F-8BDA-069FC9B5BA20}" destId="{79A316B0-0C1E-4BBE-B87E-12F812DE7B32}"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B9B15C-315C-40AF-A020-B550D4E16A22}">
      <dsp:nvSpPr>
        <dsp:cNvPr id="0" name=""/>
        <dsp:cNvSpPr/>
      </dsp:nvSpPr>
      <dsp:spPr>
        <a:xfrm>
          <a:off x="0" y="0"/>
          <a:ext cx="4952999" cy="133350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dirty="0">
              <a:solidFill>
                <a:schemeClr val="bg1"/>
              </a:solidFill>
            </a:rPr>
            <a:t>Under-allocation of Funds</a:t>
          </a:r>
        </a:p>
        <a:p>
          <a:pPr marL="114300" lvl="1" indent="-114300" algn="l" defTabSz="622300">
            <a:lnSpc>
              <a:spcPct val="90000"/>
            </a:lnSpc>
            <a:spcBef>
              <a:spcPct val="0"/>
            </a:spcBef>
            <a:spcAft>
              <a:spcPct val="15000"/>
            </a:spcAft>
            <a:buChar char="•"/>
          </a:pPr>
          <a:r>
            <a:rPr lang="en-US" sz="1400" kern="1200" dirty="0">
              <a:solidFill>
                <a:schemeClr val="bg1"/>
              </a:solidFill>
            </a:rPr>
            <a:t>Less than 4% of GDP (Actual)</a:t>
          </a:r>
        </a:p>
        <a:p>
          <a:pPr marL="114300" lvl="1" indent="-114300" algn="l" defTabSz="622300">
            <a:lnSpc>
              <a:spcPct val="90000"/>
            </a:lnSpc>
            <a:spcBef>
              <a:spcPct val="0"/>
            </a:spcBef>
            <a:spcAft>
              <a:spcPct val="15000"/>
            </a:spcAft>
            <a:buChar char="•"/>
          </a:pPr>
          <a:r>
            <a:rPr lang="en-US" sz="1400" kern="1200" dirty="0">
              <a:solidFill>
                <a:schemeClr val="bg1"/>
              </a:solidFill>
            </a:rPr>
            <a:t>6% of GDP  (Target)</a:t>
          </a:r>
        </a:p>
      </dsp:txBody>
      <dsp:txXfrm>
        <a:off x="1123949" y="0"/>
        <a:ext cx="3829049" cy="1333500"/>
      </dsp:txXfrm>
    </dsp:sp>
    <dsp:sp modelId="{2318E006-29AE-4779-9444-1C9835B7912E}">
      <dsp:nvSpPr>
        <dsp:cNvPr id="0" name=""/>
        <dsp:cNvSpPr/>
      </dsp:nvSpPr>
      <dsp:spPr>
        <a:xfrm>
          <a:off x="133349" y="133350"/>
          <a:ext cx="990599" cy="1066800"/>
        </a:xfrm>
        <a:prstGeom prst="roundRect">
          <a:avLst>
            <a:gd name="adj" fmla="val 10000"/>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l="-10000" r="-10000"/>
          </a:stretch>
        </a:blip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dsp:style>
    </dsp:sp>
    <dsp:sp modelId="{BD11608F-7909-4528-AA89-613F3E9EE619}">
      <dsp:nvSpPr>
        <dsp:cNvPr id="0" name=""/>
        <dsp:cNvSpPr/>
      </dsp:nvSpPr>
      <dsp:spPr>
        <a:xfrm>
          <a:off x="0" y="1466849"/>
          <a:ext cx="4952999" cy="133350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dirty="0">
              <a:solidFill>
                <a:schemeClr val="bg1"/>
              </a:solidFill>
            </a:rPr>
            <a:t>Mobilization of Domestic Resources</a:t>
          </a:r>
        </a:p>
        <a:p>
          <a:pPr marL="114300" lvl="1" indent="-114300" algn="l" defTabSz="622300">
            <a:lnSpc>
              <a:spcPct val="90000"/>
            </a:lnSpc>
            <a:spcBef>
              <a:spcPct val="0"/>
            </a:spcBef>
            <a:spcAft>
              <a:spcPct val="15000"/>
            </a:spcAft>
            <a:buChar char="•"/>
          </a:pPr>
          <a:r>
            <a:rPr lang="en-US" sz="1400" kern="1200" dirty="0">
              <a:solidFill>
                <a:schemeClr val="bg1"/>
              </a:solidFill>
            </a:rPr>
            <a:t>Education Cess</a:t>
          </a:r>
        </a:p>
        <a:p>
          <a:pPr marL="114300" lvl="1" indent="-114300" algn="l" defTabSz="622300">
            <a:lnSpc>
              <a:spcPct val="90000"/>
            </a:lnSpc>
            <a:spcBef>
              <a:spcPct val="0"/>
            </a:spcBef>
            <a:spcAft>
              <a:spcPct val="15000"/>
            </a:spcAft>
            <a:buChar char="•"/>
          </a:pPr>
          <a:r>
            <a:rPr lang="en-US" sz="1400" kern="1200" dirty="0">
              <a:solidFill>
                <a:schemeClr val="bg1"/>
              </a:solidFill>
            </a:rPr>
            <a:t>Corporate Social Responsibility</a:t>
          </a:r>
        </a:p>
      </dsp:txBody>
      <dsp:txXfrm>
        <a:off x="1123949" y="1466849"/>
        <a:ext cx="3829049" cy="1333500"/>
      </dsp:txXfrm>
    </dsp:sp>
    <dsp:sp modelId="{7DC5D323-BE35-4431-BE58-F47C622DB07E}">
      <dsp:nvSpPr>
        <dsp:cNvPr id="0" name=""/>
        <dsp:cNvSpPr/>
      </dsp:nvSpPr>
      <dsp:spPr>
        <a:xfrm>
          <a:off x="133349" y="1600199"/>
          <a:ext cx="990599" cy="1066800"/>
        </a:xfrm>
        <a:prstGeom prst="roundRect">
          <a:avLst>
            <a:gd name="adj" fmla="val 10000"/>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l="-4000" r="-4000"/>
          </a:stretch>
        </a:blip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dsp:style>
    </dsp:sp>
    <dsp:sp modelId="{859076AA-DC74-478B-9C4D-2B74E431BE3A}">
      <dsp:nvSpPr>
        <dsp:cNvPr id="0" name=""/>
        <dsp:cNvSpPr/>
      </dsp:nvSpPr>
      <dsp:spPr>
        <a:xfrm>
          <a:off x="0" y="2933699"/>
          <a:ext cx="4952999" cy="133350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dirty="0">
              <a:solidFill>
                <a:schemeClr val="bg1"/>
              </a:solidFill>
            </a:rPr>
            <a:t>Expanding Private Spending on Education</a:t>
          </a:r>
        </a:p>
        <a:p>
          <a:pPr marL="114300" lvl="1" indent="-114300" algn="l" defTabSz="622300">
            <a:lnSpc>
              <a:spcPct val="90000"/>
            </a:lnSpc>
            <a:spcBef>
              <a:spcPct val="0"/>
            </a:spcBef>
            <a:spcAft>
              <a:spcPct val="15000"/>
            </a:spcAft>
            <a:buChar char="•"/>
          </a:pPr>
          <a:r>
            <a:rPr lang="en-US" sz="1400" kern="1200" dirty="0">
              <a:solidFill>
                <a:schemeClr val="bg1"/>
              </a:solidFill>
            </a:rPr>
            <a:t>Annual private spend is USD 56 billion out of USD 133 billion annual market of education (Kaizen, n.d.).</a:t>
          </a:r>
        </a:p>
      </dsp:txBody>
      <dsp:txXfrm>
        <a:off x="1123949" y="2933699"/>
        <a:ext cx="3829049" cy="1333500"/>
      </dsp:txXfrm>
    </dsp:sp>
    <dsp:sp modelId="{69DF463B-A5A5-40ED-B869-EF5F64898D55}">
      <dsp:nvSpPr>
        <dsp:cNvPr id="0" name=""/>
        <dsp:cNvSpPr/>
      </dsp:nvSpPr>
      <dsp:spPr>
        <a:xfrm>
          <a:off x="133349" y="3067049"/>
          <a:ext cx="990599" cy="1066800"/>
        </a:xfrm>
        <a:prstGeom prst="roundRect">
          <a:avLst>
            <a:gd name="adj" fmla="val 10000"/>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l="-4000" r="-4000"/>
          </a:stretch>
        </a:blip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62E0A3-1F84-4F61-B75F-26629838D953}">
      <dsp:nvSpPr>
        <dsp:cNvPr id="0" name=""/>
        <dsp:cNvSpPr/>
      </dsp:nvSpPr>
      <dsp:spPr>
        <a:xfrm>
          <a:off x="0" y="0"/>
          <a:ext cx="4952999" cy="133350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dirty="0">
              <a:solidFill>
                <a:schemeClr val="bg1"/>
              </a:solidFill>
            </a:rPr>
            <a:t>Funding</a:t>
          </a:r>
          <a:r>
            <a:rPr lang="en-US" sz="1800" kern="1200" dirty="0"/>
            <a:t> </a:t>
          </a:r>
          <a:r>
            <a:rPr lang="en-US" sz="1800" kern="1200" dirty="0">
              <a:solidFill>
                <a:schemeClr val="bg1"/>
              </a:solidFill>
            </a:rPr>
            <a:t>Gap for Achieving SDGs</a:t>
          </a:r>
        </a:p>
        <a:p>
          <a:pPr marL="114300" lvl="1" indent="-114300" algn="l" defTabSz="622300">
            <a:lnSpc>
              <a:spcPct val="90000"/>
            </a:lnSpc>
            <a:spcBef>
              <a:spcPct val="0"/>
            </a:spcBef>
            <a:spcAft>
              <a:spcPct val="15000"/>
            </a:spcAft>
            <a:buChar char="•"/>
          </a:pPr>
          <a:r>
            <a:rPr lang="en-US" sz="1400" kern="1200" dirty="0">
              <a:solidFill>
                <a:schemeClr val="bg1"/>
              </a:solidFill>
              <a:latin typeface="+mn-lt"/>
            </a:rPr>
            <a:t>Size of the gap: </a:t>
          </a:r>
          <a:r>
            <a:rPr lang="fr-FR" sz="1400" kern="1200" dirty="0">
              <a:solidFill>
                <a:schemeClr val="bg1"/>
              </a:solidFill>
              <a:latin typeface="+mn-lt"/>
            </a:rPr>
            <a:t>USD 740 billion (2015-2030) (Bhamra, Shanker &amp; Niazi, 2015)</a:t>
          </a:r>
          <a:endParaRPr lang="en-US" sz="1400" kern="1200" dirty="0">
            <a:solidFill>
              <a:schemeClr val="bg1"/>
            </a:solidFill>
            <a:latin typeface="+mn-lt"/>
          </a:endParaRPr>
        </a:p>
      </dsp:txBody>
      <dsp:txXfrm>
        <a:off x="1123949" y="0"/>
        <a:ext cx="3829049" cy="1333500"/>
      </dsp:txXfrm>
    </dsp:sp>
    <dsp:sp modelId="{3BF7D26E-9DC1-4409-A490-90DCD3372A2E}">
      <dsp:nvSpPr>
        <dsp:cNvPr id="0" name=""/>
        <dsp:cNvSpPr/>
      </dsp:nvSpPr>
      <dsp:spPr>
        <a:xfrm>
          <a:off x="133349" y="133350"/>
          <a:ext cx="990599" cy="1066800"/>
        </a:xfrm>
        <a:prstGeom prst="roundRect">
          <a:avLst>
            <a:gd name="adj" fmla="val 10000"/>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l="-4000" r="-4000"/>
          </a:stretch>
        </a:blip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dsp:style>
    </dsp:sp>
    <dsp:sp modelId="{28B85AC9-031D-43F6-8B01-B190312170EF}">
      <dsp:nvSpPr>
        <dsp:cNvPr id="0" name=""/>
        <dsp:cNvSpPr/>
      </dsp:nvSpPr>
      <dsp:spPr>
        <a:xfrm>
          <a:off x="0" y="1466849"/>
          <a:ext cx="4952999" cy="133350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dirty="0">
              <a:solidFill>
                <a:schemeClr val="bg1"/>
              </a:solidFill>
            </a:rPr>
            <a:t>Attractive Market for Impact Investing </a:t>
          </a:r>
        </a:p>
        <a:p>
          <a:pPr marL="114300" lvl="1" indent="-114300" algn="l" defTabSz="622300">
            <a:lnSpc>
              <a:spcPct val="90000"/>
            </a:lnSpc>
            <a:spcBef>
              <a:spcPct val="0"/>
            </a:spcBef>
            <a:spcAft>
              <a:spcPct val="15000"/>
            </a:spcAft>
            <a:buChar char="•"/>
          </a:pPr>
          <a:r>
            <a:rPr lang="fr-FR" sz="1400" kern="1200" dirty="0">
              <a:solidFill>
                <a:schemeClr val="bg1"/>
              </a:solidFill>
              <a:latin typeface="+mn-lt"/>
            </a:rPr>
            <a:t>Financial reports about stable financial markets, </a:t>
          </a:r>
          <a:r>
            <a:rPr lang="fr-FR" sz="1400" kern="1200" dirty="0" err="1">
              <a:solidFill>
                <a:schemeClr val="bg1"/>
              </a:solidFill>
              <a:latin typeface="+mn-lt"/>
            </a:rPr>
            <a:t>rule</a:t>
          </a:r>
          <a:r>
            <a:rPr lang="fr-FR" sz="1400" kern="1200" dirty="0">
              <a:solidFill>
                <a:schemeClr val="bg1"/>
              </a:solidFill>
              <a:latin typeface="+mn-lt"/>
            </a:rPr>
            <a:t> of </a:t>
          </a:r>
          <a:r>
            <a:rPr lang="fr-FR" sz="1400" kern="1200" dirty="0" err="1">
              <a:solidFill>
                <a:schemeClr val="bg1"/>
              </a:solidFill>
              <a:latin typeface="+mn-lt"/>
            </a:rPr>
            <a:t>law</a:t>
          </a:r>
          <a:r>
            <a:rPr lang="fr-FR" sz="1400" kern="1200" dirty="0">
              <a:solidFill>
                <a:schemeClr val="bg1"/>
              </a:solidFill>
              <a:latin typeface="+mn-lt"/>
            </a:rPr>
            <a:t>, </a:t>
          </a:r>
          <a:r>
            <a:rPr lang="fr-FR" sz="1400" kern="1200" dirty="0" err="1">
              <a:solidFill>
                <a:schemeClr val="bg1"/>
              </a:solidFill>
              <a:latin typeface="+mn-lt"/>
            </a:rPr>
            <a:t>recession</a:t>
          </a:r>
          <a:r>
            <a:rPr lang="fr-FR" sz="1400" kern="1200" dirty="0">
              <a:solidFill>
                <a:schemeClr val="bg1"/>
              </a:solidFill>
              <a:latin typeface="+mn-lt"/>
            </a:rPr>
            <a:t> proof </a:t>
          </a:r>
          <a:r>
            <a:rPr lang="fr-FR" sz="1400" kern="1200" dirty="0" err="1">
              <a:solidFill>
                <a:schemeClr val="bg1"/>
              </a:solidFill>
              <a:latin typeface="+mn-lt"/>
            </a:rPr>
            <a:t>sector</a:t>
          </a:r>
          <a:r>
            <a:rPr lang="fr-FR" sz="1400" kern="1200" dirty="0">
              <a:solidFill>
                <a:schemeClr val="bg1"/>
              </a:solidFill>
              <a:latin typeface="+mn-lt"/>
            </a:rPr>
            <a:t>, </a:t>
          </a:r>
          <a:r>
            <a:rPr lang="fr-FR" sz="1400" kern="1200" dirty="0" err="1">
              <a:solidFill>
                <a:schemeClr val="bg1"/>
              </a:solidFill>
              <a:latin typeface="+mn-lt"/>
            </a:rPr>
            <a:t>low</a:t>
          </a:r>
          <a:r>
            <a:rPr lang="fr-FR" sz="1400" kern="1200" dirty="0">
              <a:solidFill>
                <a:schemeClr val="bg1"/>
              </a:solidFill>
              <a:latin typeface="+mn-lt"/>
            </a:rPr>
            <a:t> </a:t>
          </a:r>
          <a:r>
            <a:rPr lang="fr-FR" sz="1400" kern="1200" dirty="0" err="1">
              <a:solidFill>
                <a:schemeClr val="bg1"/>
              </a:solidFill>
              <a:latin typeface="+mn-lt"/>
            </a:rPr>
            <a:t>working</a:t>
          </a:r>
          <a:r>
            <a:rPr lang="fr-FR" sz="1400" kern="1200" dirty="0">
              <a:solidFill>
                <a:schemeClr val="bg1"/>
              </a:solidFill>
              <a:latin typeface="+mn-lt"/>
            </a:rPr>
            <a:t> capital </a:t>
          </a:r>
          <a:r>
            <a:rPr lang="fr-FR" sz="1400" kern="1200" dirty="0" err="1">
              <a:solidFill>
                <a:schemeClr val="bg1"/>
              </a:solidFill>
              <a:latin typeface="+mn-lt"/>
            </a:rPr>
            <a:t>requirement</a:t>
          </a:r>
          <a:r>
            <a:rPr lang="fr-FR" sz="1400" kern="1200" dirty="0">
              <a:solidFill>
                <a:schemeClr val="bg1"/>
              </a:solidFill>
              <a:latin typeface="+mn-lt"/>
            </a:rPr>
            <a:t>, </a:t>
          </a:r>
          <a:r>
            <a:rPr lang="fr-FR" sz="1400" kern="1200" dirty="0" err="1">
              <a:solidFill>
                <a:schemeClr val="bg1"/>
              </a:solidFill>
              <a:latin typeface="+mn-lt"/>
            </a:rPr>
            <a:t>unmet</a:t>
          </a:r>
          <a:r>
            <a:rPr lang="fr-FR" sz="1400" kern="1200" dirty="0">
              <a:solidFill>
                <a:schemeClr val="bg1"/>
              </a:solidFill>
              <a:latin typeface="+mn-lt"/>
            </a:rPr>
            <a:t> social </a:t>
          </a:r>
          <a:r>
            <a:rPr lang="fr-FR" sz="1400" kern="1200" dirty="0" err="1">
              <a:solidFill>
                <a:schemeClr val="bg1"/>
              </a:solidFill>
              <a:latin typeface="+mn-lt"/>
            </a:rPr>
            <a:t>needs</a:t>
          </a:r>
          <a:r>
            <a:rPr lang="fr-FR" sz="1400" kern="1200" dirty="0">
              <a:solidFill>
                <a:schemeClr val="bg1"/>
              </a:solidFill>
              <a:latin typeface="+mn-lt"/>
            </a:rPr>
            <a:t> -  Pandit &amp; </a:t>
          </a:r>
          <a:r>
            <a:rPr lang="fr-FR" sz="1400" kern="1200" dirty="0" err="1">
              <a:solidFill>
                <a:schemeClr val="bg1"/>
              </a:solidFill>
              <a:latin typeface="+mn-lt"/>
            </a:rPr>
            <a:t>Tamhane</a:t>
          </a:r>
          <a:r>
            <a:rPr lang="fr-FR" sz="1400" kern="1200" dirty="0">
              <a:solidFill>
                <a:schemeClr val="bg1"/>
              </a:solidFill>
              <a:latin typeface="+mn-lt"/>
            </a:rPr>
            <a:t> (2017); Kaizen (</a:t>
          </a:r>
          <a:r>
            <a:rPr lang="fr-FR" sz="1400" kern="1200" dirty="0" err="1">
              <a:solidFill>
                <a:schemeClr val="bg1"/>
              </a:solidFill>
              <a:latin typeface="+mn-lt"/>
            </a:rPr>
            <a:t>n.d</a:t>
          </a:r>
          <a:r>
            <a:rPr lang="fr-FR" sz="1400" kern="1200" dirty="0">
              <a:solidFill>
                <a:schemeClr val="bg1"/>
              </a:solidFill>
              <a:latin typeface="+mn-lt"/>
            </a:rPr>
            <a:t>.) </a:t>
          </a:r>
          <a:endParaRPr lang="en-US" sz="1400" kern="1200" dirty="0">
            <a:solidFill>
              <a:schemeClr val="bg1"/>
            </a:solidFill>
            <a:latin typeface="+mn-lt"/>
          </a:endParaRPr>
        </a:p>
      </dsp:txBody>
      <dsp:txXfrm>
        <a:off x="1123949" y="1466849"/>
        <a:ext cx="3829049" cy="1333500"/>
      </dsp:txXfrm>
    </dsp:sp>
    <dsp:sp modelId="{C549A8D1-7553-46B5-931A-E389B7E4B1CC}">
      <dsp:nvSpPr>
        <dsp:cNvPr id="0" name=""/>
        <dsp:cNvSpPr/>
      </dsp:nvSpPr>
      <dsp:spPr>
        <a:xfrm>
          <a:off x="133349" y="1600200"/>
          <a:ext cx="990599" cy="1066800"/>
        </a:xfrm>
        <a:prstGeom prst="roundRect">
          <a:avLst>
            <a:gd name="adj" fmla="val 10000"/>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l="-4000" r="-4000"/>
          </a:stretch>
        </a:blip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dsp:style>
    </dsp:sp>
    <dsp:sp modelId="{579511D6-AAE1-47D1-8A29-AE21380E4FCC}">
      <dsp:nvSpPr>
        <dsp:cNvPr id="0" name=""/>
        <dsp:cNvSpPr/>
      </dsp:nvSpPr>
      <dsp:spPr>
        <a:xfrm>
          <a:off x="0" y="2933699"/>
          <a:ext cx="4952999" cy="133350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dirty="0">
              <a:solidFill>
                <a:schemeClr val="bg1"/>
              </a:solidFill>
            </a:rPr>
            <a:t>Focus on Learning Crisis</a:t>
          </a:r>
        </a:p>
        <a:p>
          <a:pPr marL="114300" lvl="1" indent="-114300" algn="l" defTabSz="622300">
            <a:lnSpc>
              <a:spcPct val="90000"/>
            </a:lnSpc>
            <a:spcBef>
              <a:spcPct val="0"/>
            </a:spcBef>
            <a:spcAft>
              <a:spcPct val="15000"/>
            </a:spcAft>
            <a:buChar char="•"/>
          </a:pPr>
          <a:r>
            <a:rPr lang="en-US" sz="1400" kern="1200" dirty="0">
              <a:solidFill>
                <a:schemeClr val="bg1"/>
              </a:solidFill>
            </a:rPr>
            <a:t>Pay for results that are achieved</a:t>
          </a:r>
        </a:p>
        <a:p>
          <a:pPr marL="114300" lvl="1" indent="-114300" algn="l" defTabSz="622300">
            <a:lnSpc>
              <a:spcPct val="90000"/>
            </a:lnSpc>
            <a:spcBef>
              <a:spcPct val="0"/>
            </a:spcBef>
            <a:spcAft>
              <a:spcPct val="15000"/>
            </a:spcAft>
            <a:buChar char="•"/>
          </a:pPr>
          <a:r>
            <a:rPr lang="en-US" sz="1400" kern="1200" dirty="0">
              <a:solidFill>
                <a:schemeClr val="bg1"/>
              </a:solidFill>
            </a:rPr>
            <a:t>Incentivize innovation that can improve learning</a:t>
          </a:r>
        </a:p>
        <a:p>
          <a:pPr marL="114300" lvl="1" indent="-114300" algn="l" defTabSz="622300">
            <a:lnSpc>
              <a:spcPct val="90000"/>
            </a:lnSpc>
            <a:spcBef>
              <a:spcPct val="0"/>
            </a:spcBef>
            <a:spcAft>
              <a:spcPct val="15000"/>
            </a:spcAft>
            <a:buChar char="•"/>
          </a:pPr>
          <a:endParaRPr lang="en-US" sz="1400" kern="1200" dirty="0"/>
        </a:p>
      </dsp:txBody>
      <dsp:txXfrm>
        <a:off x="1123949" y="2933699"/>
        <a:ext cx="3829049" cy="1333500"/>
      </dsp:txXfrm>
    </dsp:sp>
    <dsp:sp modelId="{21B499F0-4646-443F-960E-1F5CB3E9500F}">
      <dsp:nvSpPr>
        <dsp:cNvPr id="0" name=""/>
        <dsp:cNvSpPr/>
      </dsp:nvSpPr>
      <dsp:spPr>
        <a:xfrm>
          <a:off x="133349" y="3067049"/>
          <a:ext cx="990599" cy="1066800"/>
        </a:xfrm>
        <a:prstGeom prst="roundRect">
          <a:avLst>
            <a:gd name="adj" fmla="val 10000"/>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l="-4000" r="-4000"/>
          </a:stretch>
        </a:blip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5804C0-4F7A-48C9-8EFA-D8A2DEAEBB9C}">
      <dsp:nvSpPr>
        <dsp:cNvPr id="0" name=""/>
        <dsp:cNvSpPr/>
      </dsp:nvSpPr>
      <dsp:spPr>
        <a:xfrm>
          <a:off x="0" y="0"/>
          <a:ext cx="1785937" cy="426720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US" sz="2000" kern="1200" dirty="0"/>
            <a:t>Public education budget is not enough to meet SDG4</a:t>
          </a:r>
        </a:p>
      </dsp:txBody>
      <dsp:txXfrm>
        <a:off x="0" y="1706880"/>
        <a:ext cx="1785937" cy="1706880"/>
      </dsp:txXfrm>
    </dsp:sp>
    <dsp:sp modelId="{B071D01A-DB17-4F3E-BE55-CAAE57C9D65F}">
      <dsp:nvSpPr>
        <dsp:cNvPr id="0" name=""/>
        <dsp:cNvSpPr/>
      </dsp:nvSpPr>
      <dsp:spPr>
        <a:xfrm>
          <a:off x="182479" y="256032"/>
          <a:ext cx="1420977" cy="1420977"/>
        </a:xfrm>
        <a:prstGeom prst="ellipse">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4F16925-04B9-4C65-AF0B-B69C5F98B1B9}">
      <dsp:nvSpPr>
        <dsp:cNvPr id="0" name=""/>
        <dsp:cNvSpPr/>
      </dsp:nvSpPr>
      <dsp:spPr>
        <a:xfrm>
          <a:off x="1839515" y="0"/>
          <a:ext cx="1785937" cy="426720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US" sz="2000" kern="1200" dirty="0"/>
            <a:t>Government funds are restricted and input-based</a:t>
          </a:r>
        </a:p>
      </dsp:txBody>
      <dsp:txXfrm>
        <a:off x="1839515" y="1706880"/>
        <a:ext cx="1785937" cy="1706880"/>
      </dsp:txXfrm>
    </dsp:sp>
    <dsp:sp modelId="{82802D85-1655-494D-B050-59BC4EAB3C47}">
      <dsp:nvSpPr>
        <dsp:cNvPr id="0" name=""/>
        <dsp:cNvSpPr/>
      </dsp:nvSpPr>
      <dsp:spPr>
        <a:xfrm>
          <a:off x="2021995" y="256032"/>
          <a:ext cx="1420977" cy="1420977"/>
        </a:xfrm>
        <a:prstGeom prst="ellipse">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27D9D1B-E55B-49AC-AE9D-DCA420E98A71}">
      <dsp:nvSpPr>
        <dsp:cNvPr id="0" name=""/>
        <dsp:cNvSpPr/>
      </dsp:nvSpPr>
      <dsp:spPr>
        <a:xfrm>
          <a:off x="3679031" y="0"/>
          <a:ext cx="1785937" cy="426720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US" sz="2000" kern="1200" dirty="0"/>
            <a:t>CSOs are insecure about funding</a:t>
          </a:r>
        </a:p>
      </dsp:txBody>
      <dsp:txXfrm>
        <a:off x="3679031" y="1706880"/>
        <a:ext cx="1785937" cy="1706880"/>
      </dsp:txXfrm>
    </dsp:sp>
    <dsp:sp modelId="{436D05A6-3ED3-41DD-AB06-ADA6DAF18FA3}">
      <dsp:nvSpPr>
        <dsp:cNvPr id="0" name=""/>
        <dsp:cNvSpPr/>
      </dsp:nvSpPr>
      <dsp:spPr>
        <a:xfrm>
          <a:off x="3861511" y="256032"/>
          <a:ext cx="1420977" cy="1420977"/>
        </a:xfrm>
        <a:prstGeom prst="ellipse">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F21192C-18EE-46F2-A06C-7FB9013B7621}">
      <dsp:nvSpPr>
        <dsp:cNvPr id="0" name=""/>
        <dsp:cNvSpPr/>
      </dsp:nvSpPr>
      <dsp:spPr>
        <a:xfrm>
          <a:off x="5518546" y="0"/>
          <a:ext cx="1785937" cy="426720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US" sz="2000" kern="1200" dirty="0"/>
            <a:t>Need for flexibility to innovate and scale</a:t>
          </a:r>
        </a:p>
      </dsp:txBody>
      <dsp:txXfrm>
        <a:off x="5518546" y="1706880"/>
        <a:ext cx="1785937" cy="1706880"/>
      </dsp:txXfrm>
    </dsp:sp>
    <dsp:sp modelId="{A8B8DFE6-F283-4EAF-A4EF-678438DED9F0}">
      <dsp:nvSpPr>
        <dsp:cNvPr id="0" name=""/>
        <dsp:cNvSpPr/>
      </dsp:nvSpPr>
      <dsp:spPr>
        <a:xfrm>
          <a:off x="5701026" y="256032"/>
          <a:ext cx="1420977" cy="1420977"/>
        </a:xfrm>
        <a:prstGeom prst="ellipse">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687C6FC-D432-4473-98B3-ECE3264E67CA}">
      <dsp:nvSpPr>
        <dsp:cNvPr id="0" name=""/>
        <dsp:cNvSpPr/>
      </dsp:nvSpPr>
      <dsp:spPr>
        <a:xfrm>
          <a:off x="7358062" y="0"/>
          <a:ext cx="1785937" cy="426720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US" sz="2000" kern="1200" dirty="0"/>
            <a:t>Need for greater accountability</a:t>
          </a:r>
        </a:p>
      </dsp:txBody>
      <dsp:txXfrm>
        <a:off x="7358062" y="1706880"/>
        <a:ext cx="1785937" cy="1706880"/>
      </dsp:txXfrm>
    </dsp:sp>
    <dsp:sp modelId="{6F040971-BA66-4558-AB62-0ED230AF057E}">
      <dsp:nvSpPr>
        <dsp:cNvPr id="0" name=""/>
        <dsp:cNvSpPr/>
      </dsp:nvSpPr>
      <dsp:spPr>
        <a:xfrm>
          <a:off x="7540542" y="256032"/>
          <a:ext cx="1420977" cy="1420977"/>
        </a:xfrm>
        <a:prstGeom prst="ellipse">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C9C6FEE-07C8-4284-B00E-6C9CCD9385D5}">
      <dsp:nvSpPr>
        <dsp:cNvPr id="0" name=""/>
        <dsp:cNvSpPr/>
      </dsp:nvSpPr>
      <dsp:spPr>
        <a:xfrm>
          <a:off x="365759" y="3413760"/>
          <a:ext cx="8412480" cy="640080"/>
        </a:xfrm>
        <a:prstGeom prst="leftRightArrow">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989FF2-90CF-4845-A630-D5F15C30C418}">
      <dsp:nvSpPr>
        <dsp:cNvPr id="0" name=""/>
        <dsp:cNvSpPr/>
      </dsp:nvSpPr>
      <dsp:spPr>
        <a:xfrm>
          <a:off x="0" y="922646"/>
          <a:ext cx="2158735" cy="2158735"/>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33450">
            <a:lnSpc>
              <a:spcPct val="90000"/>
            </a:lnSpc>
            <a:spcBef>
              <a:spcPct val="0"/>
            </a:spcBef>
            <a:spcAft>
              <a:spcPct val="35000"/>
            </a:spcAft>
            <a:buNone/>
          </a:pPr>
          <a:r>
            <a:rPr lang="en-US" sz="2100" kern="1200" dirty="0"/>
            <a:t>Supply of high-quality interventions</a:t>
          </a:r>
        </a:p>
      </dsp:txBody>
      <dsp:txXfrm>
        <a:off x="316139" y="1238785"/>
        <a:ext cx="1526457" cy="1526457"/>
      </dsp:txXfrm>
    </dsp:sp>
    <dsp:sp modelId="{FD2AA30A-DF37-405E-84ED-3F641CC57E5F}">
      <dsp:nvSpPr>
        <dsp:cNvPr id="0" name=""/>
        <dsp:cNvSpPr/>
      </dsp:nvSpPr>
      <dsp:spPr>
        <a:xfrm>
          <a:off x="2158734" y="922646"/>
          <a:ext cx="2158735" cy="2158735"/>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33450">
            <a:lnSpc>
              <a:spcPct val="90000"/>
            </a:lnSpc>
            <a:spcBef>
              <a:spcPct val="0"/>
            </a:spcBef>
            <a:spcAft>
              <a:spcPct val="35000"/>
            </a:spcAft>
            <a:buNone/>
          </a:pPr>
          <a:r>
            <a:rPr lang="en-US" sz="2100" kern="1200" dirty="0"/>
            <a:t>Securing investment and pricing outcomes</a:t>
          </a:r>
        </a:p>
      </dsp:txBody>
      <dsp:txXfrm>
        <a:off x="2474873" y="1238785"/>
        <a:ext cx="1526457" cy="1526457"/>
      </dsp:txXfrm>
    </dsp:sp>
    <dsp:sp modelId="{D215F46F-5E68-4225-B19D-75FFEE248C9E}">
      <dsp:nvSpPr>
        <dsp:cNvPr id="0" name=""/>
        <dsp:cNvSpPr/>
      </dsp:nvSpPr>
      <dsp:spPr>
        <a:xfrm>
          <a:off x="4317469" y="922646"/>
          <a:ext cx="2158735" cy="2158735"/>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33450">
            <a:lnSpc>
              <a:spcPct val="90000"/>
            </a:lnSpc>
            <a:spcBef>
              <a:spcPct val="0"/>
            </a:spcBef>
            <a:spcAft>
              <a:spcPct val="35000"/>
            </a:spcAft>
            <a:buNone/>
          </a:pPr>
          <a:r>
            <a:rPr lang="en-US" sz="2100" kern="1200" dirty="0"/>
            <a:t>Financial mechanisms</a:t>
          </a:r>
        </a:p>
      </dsp:txBody>
      <dsp:txXfrm>
        <a:off x="4633608" y="1238785"/>
        <a:ext cx="1526457" cy="1526457"/>
      </dsp:txXfrm>
    </dsp:sp>
    <dsp:sp modelId="{09137E9D-C8C7-4D77-BE1C-968E2DF1788F}">
      <dsp:nvSpPr>
        <dsp:cNvPr id="0" name=""/>
        <dsp:cNvSpPr/>
      </dsp:nvSpPr>
      <dsp:spPr>
        <a:xfrm>
          <a:off x="6476205" y="922646"/>
          <a:ext cx="2158735" cy="2158735"/>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33450">
            <a:lnSpc>
              <a:spcPct val="90000"/>
            </a:lnSpc>
            <a:spcBef>
              <a:spcPct val="0"/>
            </a:spcBef>
            <a:spcAft>
              <a:spcPct val="35000"/>
            </a:spcAft>
            <a:buNone/>
          </a:pPr>
          <a:r>
            <a:rPr lang="en-US" sz="2100" kern="1200" dirty="0"/>
            <a:t>Monitoring, evaluation and capacity building</a:t>
          </a:r>
        </a:p>
      </dsp:txBody>
      <dsp:txXfrm>
        <a:off x="6792344" y="1238785"/>
        <a:ext cx="1526457" cy="152645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1846E3-528A-4F12-9593-A980E695E859}">
      <dsp:nvSpPr>
        <dsp:cNvPr id="0" name=""/>
        <dsp:cNvSpPr/>
      </dsp:nvSpPr>
      <dsp:spPr>
        <a:xfrm rot="16200000">
          <a:off x="1110985" y="-1110985"/>
          <a:ext cx="2247900" cy="4469871"/>
        </a:xfrm>
        <a:prstGeom prst="round1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808" tIns="241808" rIns="241808" bIns="241808" numCol="1" spcCol="1270" anchor="ctr" anchorCtr="0">
          <a:noAutofit/>
        </a:bodyPr>
        <a:lstStyle/>
        <a:p>
          <a:pPr marL="0" lvl="0" indent="0" algn="ctr" defTabSz="1511300">
            <a:lnSpc>
              <a:spcPct val="90000"/>
            </a:lnSpc>
            <a:spcBef>
              <a:spcPct val="0"/>
            </a:spcBef>
            <a:spcAft>
              <a:spcPct val="35000"/>
            </a:spcAft>
            <a:buNone/>
          </a:pPr>
          <a:r>
            <a:rPr lang="en-US" sz="3400" kern="1200" dirty="0"/>
            <a:t>Service Providers</a:t>
          </a:r>
        </a:p>
      </dsp:txBody>
      <dsp:txXfrm rot="5400000">
        <a:off x="-1" y="1"/>
        <a:ext cx="4469871" cy="1685925"/>
      </dsp:txXfrm>
    </dsp:sp>
    <dsp:sp modelId="{CDB0B87D-1421-4E25-BD90-2174C24618BA}">
      <dsp:nvSpPr>
        <dsp:cNvPr id="0" name=""/>
        <dsp:cNvSpPr/>
      </dsp:nvSpPr>
      <dsp:spPr>
        <a:xfrm>
          <a:off x="4469871" y="0"/>
          <a:ext cx="4469871" cy="2247900"/>
        </a:xfrm>
        <a:prstGeom prst="round1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808" tIns="241808" rIns="241808" bIns="241808" numCol="1" spcCol="1270" anchor="ctr" anchorCtr="0">
          <a:noAutofit/>
        </a:bodyPr>
        <a:lstStyle/>
        <a:p>
          <a:pPr marL="0" lvl="0" indent="0" algn="ctr" defTabSz="1511300">
            <a:lnSpc>
              <a:spcPct val="90000"/>
            </a:lnSpc>
            <a:spcBef>
              <a:spcPct val="0"/>
            </a:spcBef>
            <a:spcAft>
              <a:spcPct val="35000"/>
            </a:spcAft>
            <a:buNone/>
          </a:pPr>
          <a:r>
            <a:rPr lang="en-US" sz="3400" kern="1200" dirty="0"/>
            <a:t>Risk Investors</a:t>
          </a:r>
        </a:p>
      </dsp:txBody>
      <dsp:txXfrm>
        <a:off x="4469871" y="0"/>
        <a:ext cx="4469871" cy="1685925"/>
      </dsp:txXfrm>
    </dsp:sp>
    <dsp:sp modelId="{21EB362D-928D-4C55-9788-AAF8CDC1080C}">
      <dsp:nvSpPr>
        <dsp:cNvPr id="0" name=""/>
        <dsp:cNvSpPr/>
      </dsp:nvSpPr>
      <dsp:spPr>
        <a:xfrm rot="10800000">
          <a:off x="0" y="2247900"/>
          <a:ext cx="4469871" cy="2247900"/>
        </a:xfrm>
        <a:prstGeom prst="round1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808" tIns="241808" rIns="241808" bIns="241808" numCol="1" spcCol="1270" anchor="ctr" anchorCtr="0">
          <a:noAutofit/>
        </a:bodyPr>
        <a:lstStyle/>
        <a:p>
          <a:pPr marL="0" lvl="0" indent="0" algn="ctr" defTabSz="1511300">
            <a:lnSpc>
              <a:spcPct val="90000"/>
            </a:lnSpc>
            <a:spcBef>
              <a:spcPct val="0"/>
            </a:spcBef>
            <a:spcAft>
              <a:spcPct val="35000"/>
            </a:spcAft>
            <a:buNone/>
          </a:pPr>
          <a:r>
            <a:rPr lang="en-US" sz="3400" kern="1200" dirty="0"/>
            <a:t>Outcome Payers</a:t>
          </a:r>
        </a:p>
      </dsp:txBody>
      <dsp:txXfrm rot="10800000">
        <a:off x="0" y="2809875"/>
        <a:ext cx="4469871" cy="1685925"/>
      </dsp:txXfrm>
    </dsp:sp>
    <dsp:sp modelId="{7AA49D66-9814-47DE-B411-53A44165719A}">
      <dsp:nvSpPr>
        <dsp:cNvPr id="0" name=""/>
        <dsp:cNvSpPr/>
      </dsp:nvSpPr>
      <dsp:spPr>
        <a:xfrm rot="5400000">
          <a:off x="5580856" y="1136914"/>
          <a:ext cx="2247900" cy="4469871"/>
        </a:xfrm>
        <a:prstGeom prst="round1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808" tIns="241808" rIns="241808" bIns="241808" numCol="1" spcCol="1270" anchor="ctr" anchorCtr="0">
          <a:noAutofit/>
        </a:bodyPr>
        <a:lstStyle/>
        <a:p>
          <a:pPr marL="0" lvl="0" indent="0" algn="ctr" defTabSz="1511300">
            <a:lnSpc>
              <a:spcPct val="90000"/>
            </a:lnSpc>
            <a:spcBef>
              <a:spcPct val="0"/>
            </a:spcBef>
            <a:spcAft>
              <a:spcPct val="35000"/>
            </a:spcAft>
            <a:buNone/>
          </a:pPr>
          <a:r>
            <a:rPr lang="en-US" sz="3400" kern="1200" dirty="0"/>
            <a:t>CSR</a:t>
          </a:r>
        </a:p>
      </dsp:txBody>
      <dsp:txXfrm rot="-5400000">
        <a:off x="4469871" y="2809875"/>
        <a:ext cx="4469871" cy="1685925"/>
      </dsp:txXfrm>
    </dsp:sp>
    <dsp:sp modelId="{79A316B0-0C1E-4BBE-B87E-12F812DE7B32}">
      <dsp:nvSpPr>
        <dsp:cNvPr id="0" name=""/>
        <dsp:cNvSpPr/>
      </dsp:nvSpPr>
      <dsp:spPr>
        <a:xfrm>
          <a:off x="3128909" y="1685925"/>
          <a:ext cx="2681922" cy="1123950"/>
        </a:xfrm>
        <a:prstGeom prst="roundRect">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en-US" sz="3400" kern="1200" dirty="0"/>
            <a:t>Government</a:t>
          </a:r>
        </a:p>
      </dsp:txBody>
      <dsp:txXfrm>
        <a:off x="3183776" y="1740792"/>
        <a:ext cx="2572188" cy="1014216"/>
      </dsp:txXfrm>
    </dsp:sp>
  </dsp:spTree>
</dsp:drawing>
</file>

<file path=ppt/diagrams/layout1.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9/3/layout/SubStepProcess">
  <dgm:title val=""/>
  <dgm:desc val=""/>
  <dgm:catLst>
    <dgm:cat type="process" pri="12250"/>
  </dgm:catLst>
  <dgm:sampData>
    <dgm:dataModel>
      <dgm:ptLst>
        <dgm:pt modelId="0" type="doc"/>
        <dgm:pt modelId="1">
          <dgm:prSet phldr="1"/>
        </dgm:pt>
        <dgm:pt modelId="11">
          <dgm:prSet phldr="1"/>
        </dgm:pt>
        <dgm:pt modelId="12">
          <dgm:prSet phldr="1"/>
        </dgm:pt>
        <dgm:pt modelId="2">
          <dgm:prSet phldr="1"/>
        </dgm:pt>
        <dgm:pt modelId="3">
          <dgm:prSet phldr="1"/>
        </dgm:pt>
      </dgm:ptLst>
      <dgm:cxnLst>
        <dgm:cxn modelId="6" srcId="0" destId="1" srcOrd="0" destOrd="0"/>
        <dgm:cxn modelId="61" srcId="1" destId="11" srcOrd="0" destOrd="0"/>
        <dgm:cxn modelId="62" srcId="1" destId="12" srcOrd="1" destOrd="0"/>
        <dgm:cxn modelId="7" srcId="0" destId="2" srcOrd="0" destOrd="0"/>
        <dgm:cxn modelId="8" srcId="0" destId="3" srcOrd="0" destOrd="0"/>
      </dgm:cxnLst>
      <dgm:bg/>
      <dgm:whole/>
    </dgm:dataModel>
  </dgm:sampData>
  <dgm:styleData>
    <dgm:dataModel>
      <dgm:ptLst>
        <dgm:pt modelId="0" type="doc"/>
        <dgm:pt modelId="1">
          <dgm:prSet phldr="1"/>
        </dgm:pt>
        <dgm:pt modelId="11">
          <dgm:prSet phldr="1"/>
        </dgm:pt>
        <dgm:pt modelId="12">
          <dgm:prSet phldr="1"/>
        </dgm:pt>
        <dgm:pt modelId="2">
          <dgm:prSet phldr="1"/>
        </dgm:pt>
      </dgm:ptLst>
      <dgm:cxnLst>
        <dgm:cxn modelId="4" srcId="0" destId="1" srcOrd="0" destOrd="0"/>
        <dgm:cxn modelId="41" srcId="1" destId="11" srcOrd="0" destOrd="0"/>
        <dgm:cxn modelId="42" srcId="1" destId="12" srcOrd="1" destOrd="0"/>
        <dgm:cxn modelId="5" srcId="0" destId="2" srcOrd="0" destOrd="0"/>
      </dgm:cxnLst>
      <dgm:bg/>
      <dgm:whole/>
    </dgm:dataModel>
  </dgm:styleData>
  <dgm:clrData>
    <dgm:dataModel>
      <dgm:ptLst>
        <dgm:pt modelId="0" type="doc"/>
        <dgm:pt modelId="1">
          <dgm:prSet phldr="1"/>
        </dgm:pt>
        <dgm:pt modelId="11">
          <dgm:prSet phldr="1"/>
        </dgm:pt>
        <dgm:pt modelId="12">
          <dgm:prSet phldr="1"/>
        </dgm:pt>
        <dgm:pt modelId="2">
          <dgm:prSet phldr="1"/>
        </dgm:pt>
        <dgm:pt modelId="3">
          <dgm:prSet phldr="1"/>
        </dgm:pt>
        <dgm:pt modelId="4">
          <dgm:prSet phldr="1"/>
        </dgm:pt>
      </dgm:ptLst>
      <dgm:cxnLst>
        <dgm:cxn modelId="8" srcId="0" destId="1" srcOrd="0" destOrd="0"/>
        <dgm:cxn modelId="81" srcId="1" destId="11" srcOrd="0" destOrd="0"/>
        <dgm:cxn modelId="82" srcId="1" destId="12" srcOrd="1" destOrd="0"/>
        <dgm:cxn modelId="9" srcId="0" destId="2" srcOrd="0" destOrd="0"/>
        <dgm:cxn modelId="10" srcId="0" destId="3" srcOrd="0" destOrd="0"/>
        <dgm:cxn modelId="11" srcId="0" destId="4" srcOrd="0" destOrd="0"/>
      </dgm:cxnLst>
      <dgm:bg/>
      <dgm:whole/>
    </dgm:dataModel>
  </dgm:clrData>
  <dgm:layoutNode name="Name0">
    <dgm:varLst>
      <dgm:chMax val="7"/>
      <dgm:dir/>
      <dgm:animOne val="branch"/>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parTx1" refType="w"/>
      <dgm:constr type="w" for="ch" forName="chLin1" refType="w" refFor="ch" refForName="parTx1" fact="1.38"/>
      <dgm:constr type="h" for="ch" forName="chLin1" refType="h"/>
      <dgm:constr type="w" for="ch" forName="spPre1" refType="w" fact="0.27"/>
      <dgm:constr type="w" for="ch" forName="spPost1" refType="w" fact="0.27"/>
      <dgm:constr type="h" for="ch" forName="spPre1" refType="h"/>
      <dgm:constr type="h" for="ch" forName="spPost1" refType="h"/>
      <dgm:constr type="primFontSz" for="ch" forName="parTx1" val="65"/>
      <dgm:constr type="primFontSz" for="des" forName="desTx1" refType="primFontSz" refFor="ch" refForName="parTx1" fact="0.78"/>
      <dgm:constr type="primFontSz" for="des" forName="desTx1" op="equ"/>
      <dgm:constr type="w" for="ch" forName="parTx2" refType="w"/>
      <dgm:constr type="w" for="ch" forName="chLin2" refType="w" refFor="ch" refForName="parTx2" fact="1.38"/>
      <dgm:constr type="h" for="ch" forName="chLin2" refType="h"/>
      <dgm:constr type="w" for="ch" forName="spPre2" refType="w" fact="0.54"/>
      <dgm:constr type="w" for="ch" forName="spPost2" refType="w" fact="0.54"/>
      <dgm:constr type="h" for="ch" forName="spPre2" refType="h"/>
      <dgm:constr type="h" for="ch" forName="spPost2" refType="h"/>
      <dgm:constr type="primFontSz" for="ch" forName="parTx2" refType="primFontSz" refFor="ch" refForName="parTx1" op="equ"/>
      <dgm:constr type="primFontSz" for="des" forName="desTx2" refType="primFontSz" refFor="des" refForName="desTx1" op="equ"/>
      <dgm:constr type="w" for="ch" forName="parTx3" refType="w"/>
      <dgm:constr type="w" for="ch" forName="chLin3" refType="w" refFor="ch" refForName="parTx3" fact="1.38"/>
      <dgm:constr type="h" for="ch" forName="chLin3" refType="h"/>
      <dgm:constr type="w" for="ch" forName="spPre3" refType="w" fact="0.54"/>
      <dgm:constr type="w" for="ch" forName="spPost3" refType="w" fact="0.54"/>
      <dgm:constr type="h" for="ch" forName="spPre3" refType="h"/>
      <dgm:constr type="h" for="ch" forName="spPost3" refType="h"/>
      <dgm:constr type="primFontSz" for="ch" forName="parTx3" refType="primFontSz" refFor="ch" refForName="parTx1" op="equ"/>
      <dgm:constr type="primFontSz" for="des" forName="desTx3" refType="primFontSz" refFor="des" refForName="desTx1" op="equ"/>
      <dgm:constr type="w" for="ch" forName="parTx4" refType="w"/>
      <dgm:constr type="w" for="ch" forName="chLin4" refType="w" refFor="ch" refForName="parTx4" fact="1.38"/>
      <dgm:constr type="h" for="ch" forName="chLin4" refType="h"/>
      <dgm:constr type="w" for="ch" forName="spPre4" refType="w" fact="0.54"/>
      <dgm:constr type="w" for="ch" forName="spPost4" refType="w" fact="0.54"/>
      <dgm:constr type="h" for="ch" forName="spPre4" refType="h"/>
      <dgm:constr type="h" for="ch" forName="spPost4" refType="h"/>
      <dgm:constr type="primFontSz" for="ch" forName="parTx4" refType="primFontSz" refFor="ch" refForName="parTx1" op="equ"/>
      <dgm:constr type="primFontSz" for="des" forName="desTx4" refType="primFontSz" refFor="des" refForName="desTx1" op="equ"/>
      <dgm:constr type="w" for="ch" forName="parTx5" refType="w"/>
      <dgm:constr type="w" for="ch" forName="chLin5" refType="w" refFor="ch" refForName="parTx5" fact="1.38"/>
      <dgm:constr type="h" for="ch" forName="chLin5" refType="h"/>
      <dgm:constr type="w" for="ch" forName="spPre5" refType="w" fact="0.54"/>
      <dgm:constr type="w" for="ch" forName="spPost5" refType="w" fact="0.54"/>
      <dgm:constr type="h" for="ch" forName="spPre5" refType="h"/>
      <dgm:constr type="h" for="ch" forName="spPost5" refType="h"/>
      <dgm:constr type="primFontSz" for="ch" forName="parTx5" refType="primFontSz" refFor="ch" refForName="parTx1" op="equ"/>
      <dgm:constr type="primFontSz" for="des" forName="desTx5" refType="primFontSz" refFor="des" refForName="desTx1" op="equ"/>
      <dgm:constr type="w" for="ch" forName="parTx6" refType="w"/>
      <dgm:constr type="w" for="ch" forName="chLin6" refType="w" refFor="ch" refForName="parTx6" fact="1.38"/>
      <dgm:constr type="h" for="ch" forName="chLin6" refType="h"/>
      <dgm:constr type="w" for="ch" forName="spPre6" refType="w" fact="0.54"/>
      <dgm:constr type="w" for="ch" forName="spPost6" refType="w" fact="0.54"/>
      <dgm:constr type="h" for="ch" forName="spPre6" refType="h"/>
      <dgm:constr type="h" for="ch" forName="spPost6" refType="h"/>
      <dgm:constr type="primFontSz" for="ch" forName="parTx6" refType="primFontSz" refFor="ch" refForName="parTx1" op="equ"/>
      <dgm:constr type="primFontSz" for="des" forName="desTx6" refType="primFontSz" refFor="des" refForName="desTx1" op="equ"/>
      <dgm:constr type="w" for="ch" forName="parTx7" refType="w"/>
      <dgm:constr type="w" for="ch" forName="chLin7" refType="w" refFor="ch" refForName="parTx7" fact="1.38"/>
      <dgm:constr type="h" for="ch" forName="chLin7" refType="h"/>
      <dgm:constr type="w" for="ch" forName="spPre7" refType="w" fact="0.54"/>
      <dgm:constr type="w" for="ch" forName="spPost7" refType="w" fact="0.54"/>
      <dgm:constr type="h" for="ch" forName="spPre7" refType="h"/>
      <dgm:constr type="h" for="ch" forName="spPost7" refType="h"/>
      <dgm:constr type="primFontSz" for="ch" forName="parTx7" refType="primFontSz" refFor="ch" refForName="parTx1" op="equ"/>
      <dgm:constr type="primFontSz" for="des" forName="desTx7" refType="primFontSz" refFor="des" refForName="desTx1" op="equ"/>
    </dgm:constrLst>
    <dgm:forEach name="Name4" axis="ch" ptType="node">
      <dgm:choose name="Name5">
        <dgm:if name="Name6" axis="self" ptType="node" func="pos" op="equ" val="1">
          <dgm:layoutNode name="parTx1"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7">
            <dgm:if name="Name8" axis="ch" ptType="node" func="cnt" op="gte" val="1">
              <dgm:layoutNode name="spPre1">
                <dgm:alg type="sp"/>
                <dgm:shape xmlns:r="http://schemas.openxmlformats.org/officeDocument/2006/relationships" r:blip="">
                  <dgm:adjLst/>
                </dgm:shape>
              </dgm:layoutNode>
              <dgm:layoutNode name="chLin1">
                <dgm:alg type="lin">
                  <dgm:param type="linDir" val="fromT"/>
                </dgm:alg>
                <dgm:shape xmlns:r="http://schemas.openxmlformats.org/officeDocument/2006/relationships" r:blip="">
                  <dgm:adjLst/>
                </dgm:shape>
                <dgm:presOf/>
                <dgm:constrLst>
                  <dgm:constr type="w" for="ch" forName="txAndLines1" refType="w" fact="0.77"/>
                  <dgm:constr type="w" for="ch" forName="top1" refType="w" refFor="ch" refForName="txAndLines1" fact="0.78"/>
                </dgm:constrLst>
                <dgm:forEach name="Name9" axis="ch">
                  <dgm:forEach name="Name10" axis="self" ptType="parTrans">
                    <dgm:layoutNode name="Name11" styleLbl="parChTrans1D1">
                      <dgm:choose name="Name12">
                        <dgm:if name="Name13" func="var" arg="dir" op="equ" val="norm">
                          <dgm:alg type="conn">
                            <dgm:param type="dim" val="1D"/>
                            <dgm:param type="begPts" val="midR"/>
                            <dgm:param type="endSty" val="noArr"/>
                            <dgm:param type="dstNode" val="anchor1"/>
                          </dgm:alg>
                        </dgm:if>
                        <dgm:else name="Name14">
                          <dgm:alg type="conn">
                            <dgm:param type="dim" val="1D"/>
                            <dgm:param type="begPts" val="midL"/>
                            <dgm:param type="endSty" val="noArr"/>
                            <dgm:param type="srcNode" val="parTx1"/>
                            <dgm:param type="dstNode" val="anchor1"/>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5" axis="self" ptType="node">
                    <dgm:choose name="Name16">
                      <dgm:if name="Name17" axis="par ch" ptType="node node" func="cnt" op="equ" val="1">
                        <dgm:layoutNode name="top1">
                          <dgm:alg type="sp"/>
                          <dgm:shape xmlns:r="http://schemas.openxmlformats.org/officeDocument/2006/relationships" r:blip="">
                            <dgm:adjLst/>
                          </dgm:shape>
                          <dgm:constrLst>
                            <dgm:constr type="h" refType="w" fact="0.6"/>
                          </dgm:constrLst>
                        </dgm:layoutNode>
                      </dgm:if>
                      <dgm:else name="Name18"/>
                    </dgm:choose>
                    <dgm:layoutNode name="txAndLines1">
                      <dgm:choose name="Name19">
                        <dgm:if name="Name20" func="var" arg="dir" op="equ" val="norm">
                          <dgm:alg type="lin"/>
                        </dgm:if>
                        <dgm:else name="Name21">
                          <dgm:alg type="lin">
                            <dgm:param type="linDir" val="fromR"/>
                          </dgm:alg>
                        </dgm:else>
                      </dgm:choose>
                      <dgm:shape xmlns:r="http://schemas.openxmlformats.org/officeDocument/2006/relationships" r:blip="">
                        <dgm:adjLst/>
                      </dgm:shape>
                      <dgm:presOf/>
                      <dgm:choose name="Name22">
                        <dgm:if name="Name23" axis="root ch" ptType="all node" func="cnt" op="gte" val="2">
                          <dgm:constrLst>
                            <dgm:constr type="w" for="ch" forName="anchor1" refType="w"/>
                            <dgm:constr type="w" for="ch" forName="backup1" refType="w" fact="-1"/>
                            <dgm:constr type="w" for="ch" forName="preLine1" refType="w" fact="0.11"/>
                            <dgm:constr type="w" for="ch" forName="desTx1" refType="w" fact="0.78"/>
                            <dgm:constr type="w" for="ch" forName="postLine1" refType="w" fact="0.11"/>
                          </dgm:constrLst>
                        </dgm:if>
                        <dgm:else name="Name24">
                          <dgm:constrLst>
                            <dgm:constr type="w" for="ch" forName="anchor1" refType="w" fact="0.89"/>
                            <dgm:constr type="w" for="ch" forName="backup1" refType="w" fact="-0.89"/>
                            <dgm:constr type="w" for="ch" forName="preLine1" refType="w" fact="0.11"/>
                            <dgm:constr type="w" for="ch" forName="desTx1" refType="w" fact="0.78"/>
                          </dgm:constrLst>
                        </dgm:else>
                      </dgm:choose>
                      <dgm:layoutNode name="anchor1" moveWith="desTx1">
                        <dgm:alg type="sp"/>
                        <dgm:shape xmlns:r="http://schemas.openxmlformats.org/officeDocument/2006/relationships" r:blip="">
                          <dgm:adjLst/>
                        </dgm:shape>
                      </dgm:layoutNode>
                      <dgm:layoutNode name="backup1" moveWith="desTx1">
                        <dgm:alg type="sp"/>
                        <dgm:shape xmlns:r="http://schemas.openxmlformats.org/officeDocument/2006/relationships" r:blip="">
                          <dgm:adjLst/>
                        </dgm:shape>
                      </dgm:layoutNode>
                      <dgm:layoutNode name="preLine1" styleLbl="parChTrans1D1" moveWith="desTx1">
                        <dgm:alg type="sp"/>
                        <dgm:shape xmlns:r="http://schemas.openxmlformats.org/officeDocument/2006/relationships" type="line" r:blip="">
                          <dgm:adjLst/>
                        </dgm:shape>
                        <dgm:presOf/>
                      </dgm:layoutNode>
                      <dgm:layoutNode name="desTx1"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25">
                        <dgm:if name="Name26" axis="root ch" ptType="all node" func="cnt" op="gte" val="2">
                          <dgm:layoutNode name="postLine1" styleLbl="parChTrans1D1" moveWith="desTx1">
                            <dgm:alg type="sp"/>
                            <dgm:shape xmlns:r="http://schemas.openxmlformats.org/officeDocument/2006/relationships" type="line" r:blip="">
                              <dgm:adjLst/>
                            </dgm:shape>
                            <dgm:presOf/>
                          </dgm:layoutNode>
                        </dgm:if>
                        <dgm:else name="Name27"/>
                      </dgm:choose>
                    </dgm:layoutNode>
                  </dgm:forEach>
                  <dgm:choose name="Name28">
                    <dgm:if name="Name29" axis="root ch" ptType="all node" func="cnt" op="gte" val="2">
                      <dgm:forEach name="Name30" axis="self" ptType="parTrans">
                        <dgm:layoutNode name="Name31" styleLbl="parChTrans1D1">
                          <dgm:choose name="Name32">
                            <dgm:if name="Name33" func="var" arg="dir" op="equ" val="norm">
                              <dgm:alg type="conn">
                                <dgm:param type="dim" val="1D"/>
                                <dgm:param type="begPts" val="midL"/>
                                <dgm:param type="srcNode" val="parTx2"/>
                                <dgm:param type="endSty" val="noArr"/>
                                <dgm:param type="dstNode" val="anchor1"/>
                              </dgm:alg>
                            </dgm:if>
                            <dgm:else name="Name34">
                              <dgm:alg type="conn">
                                <dgm:param type="dim" val="1D"/>
                                <dgm:param type="begPts" val="midR"/>
                                <dgm:param type="endSty" val="noArr"/>
                                <dgm:param type="srcNode" val="parTx2"/>
                                <dgm:param type="dstNode" val="anchor1"/>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35"/>
                  </dgm:choose>
                </dgm:forEach>
              </dgm:layoutNode>
              <dgm:choose name="Name36">
                <dgm:if name="Name37" axis="root ch" ptType="all node" func="cnt" op="gte" val="2">
                  <dgm:layoutNode name="spPost1">
                    <dgm:alg type="sp"/>
                    <dgm:shape xmlns:r="http://schemas.openxmlformats.org/officeDocument/2006/relationships" r:blip="">
                      <dgm:adjLst/>
                    </dgm:shape>
                  </dgm:layoutNode>
                </dgm:if>
                <dgm:else name="Name38"/>
              </dgm:choose>
            </dgm:if>
            <dgm:else name="Name39"/>
          </dgm:choose>
        </dgm:if>
        <dgm:if name="Name40" axis="self" ptType="node" func="pos" op="equ" val="2">
          <dgm:layoutNode name="parTx2"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41">
            <dgm:if name="Name42" axis="ch" ptType="node" func="cnt" op="gte" val="1">
              <dgm:layoutNode name="spPre2">
                <dgm:alg type="sp"/>
                <dgm:shape xmlns:r="http://schemas.openxmlformats.org/officeDocument/2006/relationships" r:blip="">
                  <dgm:adjLst/>
                </dgm:shape>
              </dgm:layoutNode>
              <dgm:layoutNode name="chLin2">
                <dgm:alg type="lin">
                  <dgm:param type="linDir" val="fromT"/>
                </dgm:alg>
                <dgm:shape xmlns:r="http://schemas.openxmlformats.org/officeDocument/2006/relationships" r:blip="">
                  <dgm:adjLst/>
                </dgm:shape>
                <dgm:presOf/>
                <dgm:constrLst>
                  <dgm:constr type="w" for="ch" forName="txAndLines2" refType="w" fact="0.77"/>
                  <dgm:constr type="w" for="ch" forName="top2" refType="w" refFor="ch" refForName="txAndLines2" fact="0.78"/>
                </dgm:constrLst>
                <dgm:forEach name="Name43" axis="ch">
                  <dgm:forEach name="Name44" axis="self" ptType="parTrans">
                    <dgm:layoutNode name="Name45" styleLbl="parChTrans1D1">
                      <dgm:choose name="Name46">
                        <dgm:if name="Name47" func="var" arg="dir" op="equ" val="norm">
                          <dgm:alg type="conn">
                            <dgm:param type="dim" val="1D"/>
                            <dgm:param type="begPts" val="midR"/>
                            <dgm:param type="endSty" val="noArr"/>
                            <dgm:param type="dstNode" val="anchor2"/>
                          </dgm:alg>
                        </dgm:if>
                        <dgm:else name="Name48">
                          <dgm:alg type="conn">
                            <dgm:param type="dim" val="1D"/>
                            <dgm:param type="begPts" val="midL"/>
                            <dgm:param type="endSty" val="noArr"/>
                            <dgm:param type="srcNode" val="parTx2"/>
                            <dgm:param type="dstNode" val="anchor2"/>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49" axis="self" ptType="node">
                    <dgm:choose name="Name50">
                      <dgm:if name="Name51" axis="par ch" ptType="node node" func="cnt" op="equ" val="1">
                        <dgm:layoutNode name="top2">
                          <dgm:alg type="sp"/>
                          <dgm:shape xmlns:r="http://schemas.openxmlformats.org/officeDocument/2006/relationships" r:blip="">
                            <dgm:adjLst/>
                          </dgm:shape>
                          <dgm:constrLst>
                            <dgm:constr type="h" refType="w" fact="0.6"/>
                          </dgm:constrLst>
                        </dgm:layoutNode>
                      </dgm:if>
                      <dgm:else name="Name52"/>
                    </dgm:choose>
                    <dgm:layoutNode name="txAndLines2">
                      <dgm:choose name="Name53">
                        <dgm:if name="Name54" func="var" arg="dir" op="equ" val="norm">
                          <dgm:alg type="lin"/>
                        </dgm:if>
                        <dgm:else name="Name55">
                          <dgm:alg type="lin">
                            <dgm:param type="linDir" val="fromR"/>
                          </dgm:alg>
                        </dgm:else>
                      </dgm:choose>
                      <dgm:shape xmlns:r="http://schemas.openxmlformats.org/officeDocument/2006/relationships" r:blip="">
                        <dgm:adjLst/>
                      </dgm:shape>
                      <dgm:presOf/>
                      <dgm:choose name="Name56">
                        <dgm:if name="Name57" axis="root ch" ptType="all node" func="cnt" op="gte" val="3">
                          <dgm:constrLst>
                            <dgm:constr type="w" for="ch" forName="anchor2" refType="w"/>
                            <dgm:constr type="w" for="ch" forName="backup2" refType="w" fact="-1"/>
                            <dgm:constr type="w" for="ch" forName="preLine2" refType="w" fact="0.11"/>
                            <dgm:constr type="w" for="ch" forName="desTx2" refType="w" fact="0.78"/>
                            <dgm:constr type="w" for="ch" forName="postLine2" refType="w" fact="0.11"/>
                          </dgm:constrLst>
                        </dgm:if>
                        <dgm:else name="Name58">
                          <dgm:constrLst>
                            <dgm:constr type="w" for="ch" forName="anchor2" refType="w" fact="0.89"/>
                            <dgm:constr type="w" for="ch" forName="backup2" refType="w" fact="-0.89"/>
                            <dgm:constr type="w" for="ch" forName="preLine2" refType="w" fact="0.11"/>
                            <dgm:constr type="w" for="ch" forName="desTx2" refType="w" fact="0.78"/>
                          </dgm:constrLst>
                        </dgm:else>
                      </dgm:choose>
                      <dgm:layoutNode name="anchor2" moveWith="desTx2">
                        <dgm:alg type="sp"/>
                        <dgm:shape xmlns:r="http://schemas.openxmlformats.org/officeDocument/2006/relationships" r:blip="">
                          <dgm:adjLst/>
                        </dgm:shape>
                      </dgm:layoutNode>
                      <dgm:layoutNode name="backup2" moveWith="desTx2">
                        <dgm:alg type="sp"/>
                        <dgm:shape xmlns:r="http://schemas.openxmlformats.org/officeDocument/2006/relationships" r:blip="">
                          <dgm:adjLst/>
                        </dgm:shape>
                      </dgm:layoutNode>
                      <dgm:layoutNode name="preLine2" styleLbl="parChTrans1D1" moveWith="desTx2">
                        <dgm:alg type="sp"/>
                        <dgm:shape xmlns:r="http://schemas.openxmlformats.org/officeDocument/2006/relationships" type="line" r:blip="">
                          <dgm:adjLst/>
                        </dgm:shape>
                        <dgm:presOf/>
                      </dgm:layoutNode>
                      <dgm:layoutNode name="desTx2"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59">
                        <dgm:if name="Name60" axis="root ch" ptType="all node" func="cnt" op="gte" val="3">
                          <dgm:layoutNode name="postLine2" styleLbl="parChTrans1D1" moveWith="desTx2">
                            <dgm:alg type="sp"/>
                            <dgm:shape xmlns:r="http://schemas.openxmlformats.org/officeDocument/2006/relationships" type="line" r:blip="">
                              <dgm:adjLst/>
                            </dgm:shape>
                            <dgm:presOf/>
                          </dgm:layoutNode>
                        </dgm:if>
                        <dgm:else name="Name61"/>
                      </dgm:choose>
                    </dgm:layoutNode>
                  </dgm:forEach>
                  <dgm:choose name="Name62">
                    <dgm:if name="Name63" axis="root ch" ptType="all node" func="cnt" op="gte" val="3">
                      <dgm:forEach name="Name64" axis="self" ptType="parTrans">
                        <dgm:layoutNode name="Name65" styleLbl="parChTrans1D1">
                          <dgm:choose name="Name66">
                            <dgm:if name="Name67" func="var" arg="dir" op="equ" val="norm">
                              <dgm:alg type="conn">
                                <dgm:param type="dim" val="1D"/>
                                <dgm:param type="begPts" val="midL"/>
                                <dgm:param type="srcNode" val="parTx3"/>
                                <dgm:param type="endSty" val="noArr"/>
                                <dgm:param type="dstNode" val="anchor2"/>
                              </dgm:alg>
                            </dgm:if>
                            <dgm:else name="Name68">
                              <dgm:alg type="conn">
                                <dgm:param type="dim" val="1D"/>
                                <dgm:param type="begPts" val="midR"/>
                                <dgm:param type="endSty" val="noArr"/>
                                <dgm:param type="srcNode" val="parTx3"/>
                                <dgm:param type="dstNode" val="anchor2"/>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69"/>
                  </dgm:choose>
                </dgm:forEach>
              </dgm:layoutNode>
              <dgm:choose name="Name70">
                <dgm:if name="Name71" axis="root ch" ptType="all node" func="cnt" op="gte" val="3">
                  <dgm:layoutNode name="spPost2">
                    <dgm:alg type="sp"/>
                    <dgm:shape xmlns:r="http://schemas.openxmlformats.org/officeDocument/2006/relationships" r:blip="">
                      <dgm:adjLst/>
                    </dgm:shape>
                  </dgm:layoutNode>
                </dgm:if>
                <dgm:else name="Name72"/>
              </dgm:choose>
            </dgm:if>
            <dgm:else name="Name73"/>
          </dgm:choose>
        </dgm:if>
        <dgm:if name="Name74" axis="self" ptType="node" func="pos" op="equ" val="3">
          <dgm:layoutNode name="parTx3"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75">
            <dgm:if name="Name76" axis="ch" ptType="node" func="cnt" op="gte" val="1">
              <dgm:layoutNode name="spPre3">
                <dgm:alg type="sp"/>
                <dgm:shape xmlns:r="http://schemas.openxmlformats.org/officeDocument/2006/relationships" r:blip="">
                  <dgm:adjLst/>
                </dgm:shape>
              </dgm:layoutNode>
              <dgm:layoutNode name="chLin3">
                <dgm:alg type="lin">
                  <dgm:param type="linDir" val="fromT"/>
                </dgm:alg>
                <dgm:shape xmlns:r="http://schemas.openxmlformats.org/officeDocument/2006/relationships" r:blip="">
                  <dgm:adjLst/>
                </dgm:shape>
                <dgm:presOf/>
                <dgm:constrLst>
                  <dgm:constr type="w" for="ch" forName="txAndLines3" refType="w" fact="0.77"/>
                  <dgm:constr type="w" for="ch" forName="top3" refType="w" refFor="ch" refForName="txAndLines3" fact="0.78"/>
                </dgm:constrLst>
                <dgm:forEach name="Name77" axis="ch">
                  <dgm:forEach name="Name78" axis="self" ptType="parTrans">
                    <dgm:layoutNode name="Name79" styleLbl="parChTrans1D1">
                      <dgm:choose name="Name80">
                        <dgm:if name="Name81" func="var" arg="dir" op="equ" val="norm">
                          <dgm:alg type="conn">
                            <dgm:param type="dim" val="1D"/>
                            <dgm:param type="begPts" val="midR"/>
                            <dgm:param type="endSty" val="noArr"/>
                            <dgm:param type="dstNode" val="anchor3"/>
                          </dgm:alg>
                        </dgm:if>
                        <dgm:else name="Name82">
                          <dgm:alg type="conn">
                            <dgm:param type="dim" val="1D"/>
                            <dgm:param type="begPts" val="midL"/>
                            <dgm:param type="endSty" val="noArr"/>
                            <dgm:param type="srcNode" val="parTx3"/>
                            <dgm:param type="dstNode" val="anchor3"/>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83" axis="self" ptType="node">
                    <dgm:choose name="Name84">
                      <dgm:if name="Name85" axis="par ch" ptType="node node" func="cnt" op="equ" val="1">
                        <dgm:layoutNode name="top3">
                          <dgm:alg type="sp"/>
                          <dgm:shape xmlns:r="http://schemas.openxmlformats.org/officeDocument/2006/relationships" r:blip="">
                            <dgm:adjLst/>
                          </dgm:shape>
                          <dgm:constrLst>
                            <dgm:constr type="h" refType="w" fact="0.6"/>
                          </dgm:constrLst>
                        </dgm:layoutNode>
                      </dgm:if>
                      <dgm:else name="Name86"/>
                    </dgm:choose>
                    <dgm:layoutNode name="txAndLines3">
                      <dgm:choose name="Name87">
                        <dgm:if name="Name88" func="var" arg="dir" op="equ" val="norm">
                          <dgm:alg type="lin"/>
                        </dgm:if>
                        <dgm:else name="Name89">
                          <dgm:alg type="lin">
                            <dgm:param type="linDir" val="fromR"/>
                          </dgm:alg>
                        </dgm:else>
                      </dgm:choose>
                      <dgm:shape xmlns:r="http://schemas.openxmlformats.org/officeDocument/2006/relationships" r:blip="">
                        <dgm:adjLst/>
                      </dgm:shape>
                      <dgm:presOf/>
                      <dgm:choose name="Name90">
                        <dgm:if name="Name91" axis="root ch" ptType="all node" func="cnt" op="gte" val="4">
                          <dgm:constrLst>
                            <dgm:constr type="w" for="ch" forName="anchor3" refType="w"/>
                            <dgm:constr type="w" for="ch" forName="backup3" refType="w" fact="-1"/>
                            <dgm:constr type="w" for="ch" forName="preLine3" refType="w" fact="0.11"/>
                            <dgm:constr type="w" for="ch" forName="desTx3" refType="w" fact="0.78"/>
                            <dgm:constr type="w" for="ch" forName="postLine3" refType="w" fact="0.11"/>
                          </dgm:constrLst>
                        </dgm:if>
                        <dgm:else name="Name92">
                          <dgm:constrLst>
                            <dgm:constr type="w" for="ch" forName="anchor3" refType="w" fact="0.89"/>
                            <dgm:constr type="w" for="ch" forName="backup3" refType="w" fact="-0.89"/>
                            <dgm:constr type="w" for="ch" forName="preLine3" refType="w" fact="0.11"/>
                            <dgm:constr type="w" for="ch" forName="desTx3" refType="w" fact="0.78"/>
                          </dgm:constrLst>
                        </dgm:else>
                      </dgm:choose>
                      <dgm:layoutNode name="anchor3" moveWith="desTx3">
                        <dgm:alg type="sp"/>
                        <dgm:shape xmlns:r="http://schemas.openxmlformats.org/officeDocument/2006/relationships" r:blip="">
                          <dgm:adjLst/>
                        </dgm:shape>
                      </dgm:layoutNode>
                      <dgm:layoutNode name="backup3" moveWith="desTx3">
                        <dgm:alg type="sp"/>
                        <dgm:shape xmlns:r="http://schemas.openxmlformats.org/officeDocument/2006/relationships" r:blip="">
                          <dgm:adjLst/>
                        </dgm:shape>
                      </dgm:layoutNode>
                      <dgm:layoutNode name="preLine3" styleLbl="parChTrans1D1" moveWith="desTx3">
                        <dgm:alg type="sp"/>
                        <dgm:shape xmlns:r="http://schemas.openxmlformats.org/officeDocument/2006/relationships" type="line" r:blip="">
                          <dgm:adjLst/>
                        </dgm:shape>
                        <dgm:presOf/>
                      </dgm:layoutNode>
                      <dgm:layoutNode name="desTx3"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93">
                        <dgm:if name="Name94" axis="root ch" ptType="all node" func="cnt" op="gte" val="4">
                          <dgm:layoutNode name="postLine3" styleLbl="parChTrans1D1" moveWith="desTx3">
                            <dgm:alg type="sp"/>
                            <dgm:shape xmlns:r="http://schemas.openxmlformats.org/officeDocument/2006/relationships" type="line" r:blip="">
                              <dgm:adjLst/>
                            </dgm:shape>
                            <dgm:presOf/>
                          </dgm:layoutNode>
                        </dgm:if>
                        <dgm:else name="Name95"/>
                      </dgm:choose>
                    </dgm:layoutNode>
                  </dgm:forEach>
                  <dgm:choose name="Name96">
                    <dgm:if name="Name97" axis="root ch" ptType="all node" func="cnt" op="gte" val="4">
                      <dgm:forEach name="Name98" axis="self" ptType="parTrans">
                        <dgm:layoutNode name="Name99" styleLbl="parChTrans1D1">
                          <dgm:choose name="Name100">
                            <dgm:if name="Name101" func="var" arg="dir" op="equ" val="norm">
                              <dgm:alg type="conn">
                                <dgm:param type="dim" val="1D"/>
                                <dgm:param type="begPts" val="midL"/>
                                <dgm:param type="srcNode" val="parTx4"/>
                                <dgm:param type="endSty" val="noArr"/>
                                <dgm:param type="dstNode" val="anchor3"/>
                              </dgm:alg>
                            </dgm:if>
                            <dgm:else name="Name102">
                              <dgm:alg type="conn">
                                <dgm:param type="dim" val="1D"/>
                                <dgm:param type="begPts" val="midR"/>
                                <dgm:param type="endSty" val="noArr"/>
                                <dgm:param type="srcNode" val="parTx4"/>
                                <dgm:param type="dstNode" val="anchor3"/>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03"/>
                  </dgm:choose>
                </dgm:forEach>
              </dgm:layoutNode>
              <dgm:choose name="Name104">
                <dgm:if name="Name105" axis="root ch" ptType="all node" func="cnt" op="gte" val="4">
                  <dgm:layoutNode name="spPost3">
                    <dgm:alg type="sp"/>
                    <dgm:shape xmlns:r="http://schemas.openxmlformats.org/officeDocument/2006/relationships" r:blip="">
                      <dgm:adjLst/>
                    </dgm:shape>
                  </dgm:layoutNode>
                </dgm:if>
                <dgm:else name="Name106"/>
              </dgm:choose>
            </dgm:if>
            <dgm:else name="Name107"/>
          </dgm:choose>
        </dgm:if>
        <dgm:if name="Name108" axis="self" ptType="node" func="pos" op="equ" val="4">
          <dgm:layoutNode name="parTx4"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09">
            <dgm:if name="Name110" axis="ch" ptType="node" func="cnt" op="gte" val="1">
              <dgm:layoutNode name="spPre4">
                <dgm:alg type="sp"/>
                <dgm:shape xmlns:r="http://schemas.openxmlformats.org/officeDocument/2006/relationships" r:blip="">
                  <dgm:adjLst/>
                </dgm:shape>
              </dgm:layoutNode>
              <dgm:layoutNode name="chLin4">
                <dgm:alg type="lin">
                  <dgm:param type="linDir" val="fromT"/>
                </dgm:alg>
                <dgm:shape xmlns:r="http://schemas.openxmlformats.org/officeDocument/2006/relationships" r:blip="">
                  <dgm:adjLst/>
                </dgm:shape>
                <dgm:presOf/>
                <dgm:constrLst>
                  <dgm:constr type="w" for="ch" forName="txAndLines4" refType="w" fact="0.77"/>
                  <dgm:constr type="w" for="ch" forName="top4" refType="w" refFor="ch" refForName="txAndLines4" fact="0.78"/>
                </dgm:constrLst>
                <dgm:forEach name="Name111" axis="ch">
                  <dgm:forEach name="Name112" axis="self" ptType="parTrans">
                    <dgm:layoutNode name="Name113" styleLbl="parChTrans1D1">
                      <dgm:choose name="Name114">
                        <dgm:if name="Name115" func="var" arg="dir" op="equ" val="norm">
                          <dgm:alg type="conn">
                            <dgm:param type="dim" val="1D"/>
                            <dgm:param type="begPts" val="midR"/>
                            <dgm:param type="endSty" val="noArr"/>
                            <dgm:param type="dstNode" val="anchor4"/>
                          </dgm:alg>
                        </dgm:if>
                        <dgm:else name="Name116">
                          <dgm:alg type="conn">
                            <dgm:param type="dim" val="1D"/>
                            <dgm:param type="begPts" val="midL"/>
                            <dgm:param type="endSty" val="noArr"/>
                            <dgm:param type="srcNode" val="parTx4"/>
                            <dgm:param type="dstNode" val="anchor4"/>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17" axis="self" ptType="node">
                    <dgm:choose name="Name118">
                      <dgm:if name="Name119" axis="par ch" ptType="node node" func="cnt" op="equ" val="1">
                        <dgm:layoutNode name="top4">
                          <dgm:alg type="sp"/>
                          <dgm:shape xmlns:r="http://schemas.openxmlformats.org/officeDocument/2006/relationships" r:blip="">
                            <dgm:adjLst/>
                          </dgm:shape>
                          <dgm:constrLst>
                            <dgm:constr type="h" refType="w" fact="0.6"/>
                          </dgm:constrLst>
                        </dgm:layoutNode>
                      </dgm:if>
                      <dgm:else name="Name120"/>
                    </dgm:choose>
                    <dgm:layoutNode name="txAndLines4">
                      <dgm:choose name="Name121">
                        <dgm:if name="Name122" func="var" arg="dir" op="equ" val="norm">
                          <dgm:alg type="lin"/>
                        </dgm:if>
                        <dgm:else name="Name123">
                          <dgm:alg type="lin">
                            <dgm:param type="linDir" val="fromR"/>
                          </dgm:alg>
                        </dgm:else>
                      </dgm:choose>
                      <dgm:shape xmlns:r="http://schemas.openxmlformats.org/officeDocument/2006/relationships" r:blip="">
                        <dgm:adjLst/>
                      </dgm:shape>
                      <dgm:presOf/>
                      <dgm:choose name="Name124">
                        <dgm:if name="Name125" axis="root ch" ptType="all node" func="cnt" op="gte" val="5">
                          <dgm:constrLst>
                            <dgm:constr type="w" for="ch" forName="anchor4" refType="w"/>
                            <dgm:constr type="w" for="ch" forName="backup4" refType="w" fact="-1"/>
                            <dgm:constr type="w" for="ch" forName="preLine4" refType="w" fact="0.11"/>
                            <dgm:constr type="w" for="ch" forName="desTx4" refType="w" fact="0.78"/>
                            <dgm:constr type="w" for="ch" forName="postLine4" refType="w" fact="0.11"/>
                          </dgm:constrLst>
                        </dgm:if>
                        <dgm:else name="Name126">
                          <dgm:constrLst>
                            <dgm:constr type="w" for="ch" forName="anchor4" refType="w" fact="0.89"/>
                            <dgm:constr type="w" for="ch" forName="backup4" refType="w" fact="-0.89"/>
                            <dgm:constr type="w" for="ch" forName="preLine4" refType="w" fact="0.11"/>
                            <dgm:constr type="w" for="ch" forName="desTx4" refType="w" fact="0.78"/>
                          </dgm:constrLst>
                        </dgm:else>
                      </dgm:choose>
                      <dgm:layoutNode name="anchor4" moveWith="desTx4">
                        <dgm:alg type="sp"/>
                        <dgm:shape xmlns:r="http://schemas.openxmlformats.org/officeDocument/2006/relationships" r:blip="">
                          <dgm:adjLst/>
                        </dgm:shape>
                      </dgm:layoutNode>
                      <dgm:layoutNode name="backup4" moveWith="desTx4">
                        <dgm:alg type="sp"/>
                        <dgm:shape xmlns:r="http://schemas.openxmlformats.org/officeDocument/2006/relationships" r:blip="">
                          <dgm:adjLst/>
                        </dgm:shape>
                      </dgm:layoutNode>
                      <dgm:layoutNode name="preLine4" styleLbl="parChTrans1D1" moveWith="desTx4">
                        <dgm:alg type="sp"/>
                        <dgm:shape xmlns:r="http://schemas.openxmlformats.org/officeDocument/2006/relationships" type="line" r:blip="">
                          <dgm:adjLst/>
                        </dgm:shape>
                        <dgm:presOf/>
                      </dgm:layoutNode>
                      <dgm:layoutNode name="desTx4"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27">
                        <dgm:if name="Name128" axis="root ch" ptType="all node" func="cnt" op="gte" val="5">
                          <dgm:layoutNode name="postLine4" styleLbl="parChTrans1D1" moveWith="desTx4">
                            <dgm:alg type="sp"/>
                            <dgm:shape xmlns:r="http://schemas.openxmlformats.org/officeDocument/2006/relationships" type="line" r:blip="">
                              <dgm:adjLst/>
                            </dgm:shape>
                            <dgm:presOf/>
                          </dgm:layoutNode>
                        </dgm:if>
                        <dgm:else name="Name129"/>
                      </dgm:choose>
                    </dgm:layoutNode>
                  </dgm:forEach>
                  <dgm:choose name="Name130">
                    <dgm:if name="Name131" axis="root ch" ptType="all node" func="cnt" op="gte" val="5">
                      <dgm:forEach name="Name132" axis="self" ptType="parTrans">
                        <dgm:layoutNode name="Name133" styleLbl="parChTrans1D1">
                          <dgm:choose name="Name134">
                            <dgm:if name="Name135" func="var" arg="dir" op="equ" val="norm">
                              <dgm:alg type="conn">
                                <dgm:param type="dim" val="1D"/>
                                <dgm:param type="begPts" val="midL"/>
                                <dgm:param type="srcNode" val="parTx5"/>
                                <dgm:param type="endSty" val="noArr"/>
                                <dgm:param type="dstNode" val="anchor4"/>
                              </dgm:alg>
                            </dgm:if>
                            <dgm:else name="Name136">
                              <dgm:alg type="conn">
                                <dgm:param type="dim" val="1D"/>
                                <dgm:param type="begPts" val="midR"/>
                                <dgm:param type="endSty" val="noArr"/>
                                <dgm:param type="srcNode" val="parTx5"/>
                                <dgm:param type="dstNode" val="anchor4"/>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37"/>
                  </dgm:choose>
                </dgm:forEach>
              </dgm:layoutNode>
              <dgm:choose name="Name138">
                <dgm:if name="Name139" axis="root ch" ptType="all node" func="cnt" op="gte" val="5">
                  <dgm:layoutNode name="spPost4">
                    <dgm:alg type="sp"/>
                    <dgm:shape xmlns:r="http://schemas.openxmlformats.org/officeDocument/2006/relationships" r:blip="">
                      <dgm:adjLst/>
                    </dgm:shape>
                  </dgm:layoutNode>
                </dgm:if>
                <dgm:else name="Name140"/>
              </dgm:choose>
            </dgm:if>
            <dgm:else name="Name141"/>
          </dgm:choose>
        </dgm:if>
        <dgm:if name="Name142" axis="self" ptType="node" func="pos" op="equ" val="5">
          <dgm:layoutNode name="parTx5"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43">
            <dgm:if name="Name144" axis="ch" ptType="node" func="cnt" op="gte" val="1">
              <dgm:layoutNode name="spPre5">
                <dgm:alg type="sp"/>
                <dgm:shape xmlns:r="http://schemas.openxmlformats.org/officeDocument/2006/relationships" r:blip="">
                  <dgm:adjLst/>
                </dgm:shape>
              </dgm:layoutNode>
              <dgm:layoutNode name="chLin5">
                <dgm:alg type="lin">
                  <dgm:param type="linDir" val="fromT"/>
                </dgm:alg>
                <dgm:shape xmlns:r="http://schemas.openxmlformats.org/officeDocument/2006/relationships" r:blip="">
                  <dgm:adjLst/>
                </dgm:shape>
                <dgm:presOf/>
                <dgm:constrLst>
                  <dgm:constr type="w" for="ch" forName="txAndLines5" refType="w" fact="0.77"/>
                  <dgm:constr type="w" for="ch" forName="top5" refType="w" refFor="ch" refForName="txAndLines5" fact="0.78"/>
                </dgm:constrLst>
                <dgm:forEach name="Name145" axis="ch">
                  <dgm:forEach name="Name146" axis="self" ptType="parTrans">
                    <dgm:layoutNode name="Name147" styleLbl="parChTrans1D1">
                      <dgm:choose name="Name148">
                        <dgm:if name="Name149" func="var" arg="dir" op="equ" val="norm">
                          <dgm:alg type="conn">
                            <dgm:param type="dim" val="1D"/>
                            <dgm:param type="begPts" val="midR"/>
                            <dgm:param type="endSty" val="noArr"/>
                            <dgm:param type="dstNode" val="anchor5"/>
                          </dgm:alg>
                        </dgm:if>
                        <dgm:else name="Name150">
                          <dgm:alg type="conn">
                            <dgm:param type="dim" val="1D"/>
                            <dgm:param type="begPts" val="midL"/>
                            <dgm:param type="endSty" val="noArr"/>
                            <dgm:param type="srcNode" val="parTx5"/>
                            <dgm:param type="dstNode" val="anchor5"/>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51" axis="self" ptType="node">
                    <dgm:choose name="Name152">
                      <dgm:if name="Name153" axis="par ch" ptType="node node" func="cnt" op="equ" val="1">
                        <dgm:layoutNode name="top5">
                          <dgm:alg type="sp"/>
                          <dgm:shape xmlns:r="http://schemas.openxmlformats.org/officeDocument/2006/relationships" r:blip="">
                            <dgm:adjLst/>
                          </dgm:shape>
                          <dgm:constrLst>
                            <dgm:constr type="h" refType="w" fact="0.6"/>
                          </dgm:constrLst>
                        </dgm:layoutNode>
                      </dgm:if>
                      <dgm:else name="Name154"/>
                    </dgm:choose>
                    <dgm:layoutNode name="txAndLines5">
                      <dgm:choose name="Name155">
                        <dgm:if name="Name156" func="var" arg="dir" op="equ" val="norm">
                          <dgm:alg type="lin"/>
                        </dgm:if>
                        <dgm:else name="Name157">
                          <dgm:alg type="lin">
                            <dgm:param type="linDir" val="fromR"/>
                          </dgm:alg>
                        </dgm:else>
                      </dgm:choose>
                      <dgm:shape xmlns:r="http://schemas.openxmlformats.org/officeDocument/2006/relationships" r:blip="">
                        <dgm:adjLst/>
                      </dgm:shape>
                      <dgm:presOf/>
                      <dgm:choose name="Name158">
                        <dgm:if name="Name159" axis="root ch" ptType="all node" func="cnt" op="gte" val="6">
                          <dgm:constrLst>
                            <dgm:constr type="w" for="ch" forName="anchor5" refType="w"/>
                            <dgm:constr type="w" for="ch" forName="backup5" refType="w" fact="-1"/>
                            <dgm:constr type="w" for="ch" forName="preLine5" refType="w" fact="0.11"/>
                            <dgm:constr type="w" for="ch" forName="desTx5" refType="w" fact="0.78"/>
                            <dgm:constr type="w" for="ch" forName="postLine5" refType="w" fact="0.11"/>
                          </dgm:constrLst>
                        </dgm:if>
                        <dgm:else name="Name160">
                          <dgm:constrLst>
                            <dgm:constr type="w" for="ch" forName="anchor5" refType="w" fact="0.89"/>
                            <dgm:constr type="w" for="ch" forName="backup5" refType="w" fact="-0.89"/>
                            <dgm:constr type="w" for="ch" forName="preLine5" refType="w" fact="0.11"/>
                            <dgm:constr type="w" for="ch" forName="desTx5" refType="w" fact="0.78"/>
                          </dgm:constrLst>
                        </dgm:else>
                      </dgm:choose>
                      <dgm:layoutNode name="anchor5" moveWith="desTx5">
                        <dgm:alg type="sp"/>
                        <dgm:shape xmlns:r="http://schemas.openxmlformats.org/officeDocument/2006/relationships" r:blip="">
                          <dgm:adjLst/>
                        </dgm:shape>
                      </dgm:layoutNode>
                      <dgm:layoutNode name="backup5" moveWith="desTx5">
                        <dgm:alg type="sp"/>
                        <dgm:shape xmlns:r="http://schemas.openxmlformats.org/officeDocument/2006/relationships" r:blip="">
                          <dgm:adjLst/>
                        </dgm:shape>
                      </dgm:layoutNode>
                      <dgm:layoutNode name="preLine5" styleLbl="parChTrans1D1" moveWith="desTx5">
                        <dgm:alg type="sp"/>
                        <dgm:shape xmlns:r="http://schemas.openxmlformats.org/officeDocument/2006/relationships" type="line" r:blip="">
                          <dgm:adjLst/>
                        </dgm:shape>
                        <dgm:presOf/>
                      </dgm:layoutNode>
                      <dgm:layoutNode name="desTx5"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61">
                        <dgm:if name="Name162" axis="root ch" ptType="all node" func="cnt" op="gte" val="6">
                          <dgm:layoutNode name="postLine5" styleLbl="parChTrans1D1" moveWith="desTx5">
                            <dgm:alg type="sp"/>
                            <dgm:shape xmlns:r="http://schemas.openxmlformats.org/officeDocument/2006/relationships" type="line" r:blip="">
                              <dgm:adjLst/>
                            </dgm:shape>
                            <dgm:presOf/>
                          </dgm:layoutNode>
                        </dgm:if>
                        <dgm:else name="Name163"/>
                      </dgm:choose>
                    </dgm:layoutNode>
                  </dgm:forEach>
                  <dgm:choose name="Name164">
                    <dgm:if name="Name165" axis="root ch" ptType="all node" func="cnt" op="gte" val="6">
                      <dgm:forEach name="Name166" axis="self" ptType="parTrans">
                        <dgm:layoutNode name="Name167" styleLbl="parChTrans1D1">
                          <dgm:choose name="Name168">
                            <dgm:if name="Name169" func="var" arg="dir" op="equ" val="norm">
                              <dgm:alg type="conn">
                                <dgm:param type="dim" val="1D"/>
                                <dgm:param type="begPts" val="midL"/>
                                <dgm:param type="srcNode" val="parTx6"/>
                                <dgm:param type="endSty" val="noArr"/>
                                <dgm:param type="dstNode" val="anchor5"/>
                              </dgm:alg>
                            </dgm:if>
                            <dgm:else name="Name170">
                              <dgm:alg type="conn">
                                <dgm:param type="dim" val="1D"/>
                                <dgm:param type="begPts" val="midR"/>
                                <dgm:param type="endSty" val="noArr"/>
                                <dgm:param type="srcNode" val="parTx6"/>
                                <dgm:param type="dstNode" val="anchor5"/>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71"/>
                  </dgm:choose>
                </dgm:forEach>
              </dgm:layoutNode>
              <dgm:choose name="Name172">
                <dgm:if name="Name173" axis="root ch" ptType="all node" func="cnt" op="gte" val="6">
                  <dgm:layoutNode name="spPost5">
                    <dgm:alg type="sp"/>
                    <dgm:shape xmlns:r="http://schemas.openxmlformats.org/officeDocument/2006/relationships" r:blip="">
                      <dgm:adjLst/>
                    </dgm:shape>
                  </dgm:layoutNode>
                </dgm:if>
                <dgm:else name="Name174"/>
              </dgm:choose>
            </dgm:if>
            <dgm:else name="Name175"/>
          </dgm:choose>
        </dgm:if>
        <dgm:if name="Name176" axis="self" ptType="node" func="pos" op="equ" val="6">
          <dgm:layoutNode name="parTx6"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77">
            <dgm:if name="Name178" axis="ch" ptType="node" func="cnt" op="gte" val="1">
              <dgm:layoutNode name="spPre6">
                <dgm:alg type="sp"/>
                <dgm:shape xmlns:r="http://schemas.openxmlformats.org/officeDocument/2006/relationships" r:blip="">
                  <dgm:adjLst/>
                </dgm:shape>
              </dgm:layoutNode>
              <dgm:layoutNode name="chLin6">
                <dgm:alg type="lin">
                  <dgm:param type="linDir" val="fromT"/>
                </dgm:alg>
                <dgm:shape xmlns:r="http://schemas.openxmlformats.org/officeDocument/2006/relationships" r:blip="">
                  <dgm:adjLst/>
                </dgm:shape>
                <dgm:presOf/>
                <dgm:constrLst>
                  <dgm:constr type="w" for="ch" forName="txAndLines6" refType="w" fact="0.77"/>
                  <dgm:constr type="w" for="ch" forName="top6" refType="w" refFor="ch" refForName="txAndLines6" fact="0.78"/>
                </dgm:constrLst>
                <dgm:forEach name="Name179" axis="ch">
                  <dgm:forEach name="Name180" axis="self" ptType="parTrans">
                    <dgm:layoutNode name="Name181" styleLbl="parChTrans1D1">
                      <dgm:choose name="Name182">
                        <dgm:if name="Name183" func="var" arg="dir" op="equ" val="norm">
                          <dgm:alg type="conn">
                            <dgm:param type="dim" val="1D"/>
                            <dgm:param type="begPts" val="midR"/>
                            <dgm:param type="endSty" val="noArr"/>
                            <dgm:param type="dstNode" val="anchor6"/>
                          </dgm:alg>
                        </dgm:if>
                        <dgm:else name="Name184">
                          <dgm:alg type="conn">
                            <dgm:param type="dim" val="1D"/>
                            <dgm:param type="begPts" val="midL"/>
                            <dgm:param type="endSty" val="noArr"/>
                            <dgm:param type="srcNode" val="parTx6"/>
                            <dgm:param type="dstNode" val="anchor6"/>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85" axis="self" ptType="node">
                    <dgm:choose name="Name186">
                      <dgm:if name="Name187" axis="par ch" ptType="node node" func="cnt" op="equ" val="1">
                        <dgm:layoutNode name="top6">
                          <dgm:alg type="sp"/>
                          <dgm:shape xmlns:r="http://schemas.openxmlformats.org/officeDocument/2006/relationships" r:blip="">
                            <dgm:adjLst/>
                          </dgm:shape>
                          <dgm:constrLst>
                            <dgm:constr type="h" refType="w" fact="0.6"/>
                          </dgm:constrLst>
                        </dgm:layoutNode>
                      </dgm:if>
                      <dgm:else name="Name188"/>
                    </dgm:choose>
                    <dgm:layoutNode name="txAndLines6">
                      <dgm:choose name="Name189">
                        <dgm:if name="Name190" func="var" arg="dir" op="equ" val="norm">
                          <dgm:alg type="lin"/>
                        </dgm:if>
                        <dgm:else name="Name191">
                          <dgm:alg type="lin">
                            <dgm:param type="linDir" val="fromR"/>
                          </dgm:alg>
                        </dgm:else>
                      </dgm:choose>
                      <dgm:shape xmlns:r="http://schemas.openxmlformats.org/officeDocument/2006/relationships" r:blip="">
                        <dgm:adjLst/>
                      </dgm:shape>
                      <dgm:presOf/>
                      <dgm:choose name="Name192">
                        <dgm:if name="Name193" axis="root ch" ptType="all node" func="cnt" op="gte" val="7">
                          <dgm:constrLst>
                            <dgm:constr type="w" for="ch" forName="anchor6" refType="w"/>
                            <dgm:constr type="w" for="ch" forName="backup6" refType="w" fact="-1"/>
                            <dgm:constr type="w" for="ch" forName="preLine6" refType="w" fact="0.11"/>
                            <dgm:constr type="w" for="ch" forName="desTx6" refType="w" fact="0.78"/>
                            <dgm:constr type="w" for="ch" forName="postLine6" refType="w" fact="0.11"/>
                          </dgm:constrLst>
                        </dgm:if>
                        <dgm:else name="Name194">
                          <dgm:constrLst>
                            <dgm:constr type="w" for="ch" forName="anchor6" refType="w" fact="0.89"/>
                            <dgm:constr type="w" for="ch" forName="backup6" refType="w" fact="-0.89"/>
                            <dgm:constr type="w" for="ch" forName="preLine6" refType="w" fact="0.11"/>
                            <dgm:constr type="w" for="ch" forName="desTx6" refType="w" fact="0.78"/>
                          </dgm:constrLst>
                        </dgm:else>
                      </dgm:choose>
                      <dgm:layoutNode name="anchor6" moveWith="desTx6">
                        <dgm:alg type="sp"/>
                        <dgm:shape xmlns:r="http://schemas.openxmlformats.org/officeDocument/2006/relationships" r:blip="">
                          <dgm:adjLst/>
                        </dgm:shape>
                      </dgm:layoutNode>
                      <dgm:layoutNode name="backup6" moveWith="desTx6">
                        <dgm:alg type="sp"/>
                        <dgm:shape xmlns:r="http://schemas.openxmlformats.org/officeDocument/2006/relationships" r:blip="">
                          <dgm:adjLst/>
                        </dgm:shape>
                      </dgm:layoutNode>
                      <dgm:layoutNode name="preLine6" styleLbl="parChTrans1D1" moveWith="desTx6">
                        <dgm:alg type="sp"/>
                        <dgm:shape xmlns:r="http://schemas.openxmlformats.org/officeDocument/2006/relationships" type="line" r:blip="">
                          <dgm:adjLst/>
                        </dgm:shape>
                        <dgm:presOf/>
                      </dgm:layoutNode>
                      <dgm:layoutNode name="desTx6"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95">
                        <dgm:if name="Name196" axis="root ch" ptType="all node" func="cnt" op="gte" val="7">
                          <dgm:layoutNode name="postLine6" styleLbl="parChTrans1D1" moveWith="desTx6">
                            <dgm:alg type="sp"/>
                            <dgm:shape xmlns:r="http://schemas.openxmlformats.org/officeDocument/2006/relationships" type="line" r:blip="">
                              <dgm:adjLst/>
                            </dgm:shape>
                            <dgm:presOf/>
                          </dgm:layoutNode>
                        </dgm:if>
                        <dgm:else name="Name197"/>
                      </dgm:choose>
                    </dgm:layoutNode>
                  </dgm:forEach>
                  <dgm:choose name="Name198">
                    <dgm:if name="Name199" axis="root ch" ptType="all node" func="cnt" op="gte" val="7">
                      <dgm:forEach name="Name200" axis="self" ptType="parTrans">
                        <dgm:layoutNode name="Name201" styleLbl="parChTrans1D1">
                          <dgm:choose name="Name202">
                            <dgm:if name="Name203" func="var" arg="dir" op="equ" val="norm">
                              <dgm:alg type="conn">
                                <dgm:param type="dim" val="1D"/>
                                <dgm:param type="begPts" val="midL"/>
                                <dgm:param type="srcNode" val="parTx7"/>
                                <dgm:param type="endSty" val="noArr"/>
                                <dgm:param type="dstNode" val="anchor6"/>
                              </dgm:alg>
                            </dgm:if>
                            <dgm:else name="Name204">
                              <dgm:alg type="conn">
                                <dgm:param type="dim" val="1D"/>
                                <dgm:param type="begPts" val="midR"/>
                                <dgm:param type="endSty" val="noArr"/>
                                <dgm:param type="srcNode" val="parTx7"/>
                                <dgm:param type="dstNode" val="anchor6"/>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205"/>
                  </dgm:choose>
                </dgm:forEach>
              </dgm:layoutNode>
              <dgm:choose name="Name206">
                <dgm:if name="Name207" axis="root ch" ptType="all node" func="cnt" op="gte" val="7">
                  <dgm:layoutNode name="spPost6">
                    <dgm:alg type="sp"/>
                    <dgm:shape xmlns:r="http://schemas.openxmlformats.org/officeDocument/2006/relationships" r:blip="">
                      <dgm:adjLst/>
                    </dgm:shape>
                  </dgm:layoutNode>
                </dgm:if>
                <dgm:else name="Name208"/>
              </dgm:choose>
            </dgm:if>
            <dgm:else name="Name209"/>
          </dgm:choose>
        </dgm:if>
        <dgm:if name="Name210" axis="self" ptType="node" func="pos" op="equ" val="7">
          <dgm:layoutNode name="parTx7"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211">
            <dgm:if name="Name212" axis="ch" ptType="node" func="cnt" op="gte" val="1">
              <dgm:layoutNode name="spPre7">
                <dgm:alg type="sp"/>
                <dgm:shape xmlns:r="http://schemas.openxmlformats.org/officeDocument/2006/relationships" r:blip="">
                  <dgm:adjLst/>
                </dgm:shape>
              </dgm:layoutNode>
              <dgm:layoutNode name="chLin7">
                <dgm:alg type="lin">
                  <dgm:param type="linDir" val="fromT"/>
                </dgm:alg>
                <dgm:shape xmlns:r="http://schemas.openxmlformats.org/officeDocument/2006/relationships" r:blip="">
                  <dgm:adjLst/>
                </dgm:shape>
                <dgm:presOf/>
                <dgm:constrLst>
                  <dgm:constr type="w" for="ch" forName="txAndLines7" refType="w" fact="0.77"/>
                  <dgm:constr type="w" for="ch" forName="top7" refType="w" refFor="ch" refForName="txAndLines7" fact="0.78"/>
                </dgm:constrLst>
                <dgm:forEach name="Name213" axis="ch">
                  <dgm:forEach name="Name214" axis="self" ptType="parTrans">
                    <dgm:layoutNode name="Name215" styleLbl="parChTrans1D1">
                      <dgm:choose name="Name216">
                        <dgm:if name="Name217" func="var" arg="dir" op="equ" val="norm">
                          <dgm:alg type="conn">
                            <dgm:param type="dim" val="1D"/>
                            <dgm:param type="begPts" val="midR"/>
                            <dgm:param type="endSty" val="noArr"/>
                            <dgm:param type="dstNode" val="anchor7"/>
                          </dgm:alg>
                        </dgm:if>
                        <dgm:else name="Name218">
                          <dgm:alg type="conn">
                            <dgm:param type="dim" val="1D"/>
                            <dgm:param type="begPts" val="midL"/>
                            <dgm:param type="endSty" val="noArr"/>
                            <dgm:param type="srcNode" val="parTx7"/>
                            <dgm:param type="dstNode" val="anchor7"/>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219" axis="self" ptType="node">
                    <dgm:choose name="Name220">
                      <dgm:if name="Name221" axis="par ch" ptType="node node" func="cnt" op="equ" val="1">
                        <dgm:layoutNode name="top7">
                          <dgm:alg type="sp"/>
                          <dgm:shape xmlns:r="http://schemas.openxmlformats.org/officeDocument/2006/relationships" r:blip="">
                            <dgm:adjLst/>
                          </dgm:shape>
                          <dgm:constrLst>
                            <dgm:constr type="h" refType="w" fact="0.6"/>
                          </dgm:constrLst>
                        </dgm:layoutNode>
                      </dgm:if>
                      <dgm:else name="Name222"/>
                    </dgm:choose>
                    <dgm:layoutNode name="txAndLines7">
                      <dgm:choose name="Name223">
                        <dgm:if name="Name224" func="var" arg="dir" op="equ" val="norm">
                          <dgm:alg type="lin"/>
                        </dgm:if>
                        <dgm:else name="Name225">
                          <dgm:alg type="lin">
                            <dgm:param type="linDir" val="fromR"/>
                          </dgm:alg>
                        </dgm:else>
                      </dgm:choose>
                      <dgm:shape xmlns:r="http://schemas.openxmlformats.org/officeDocument/2006/relationships" r:blip="">
                        <dgm:adjLst/>
                      </dgm:shape>
                      <dgm:presOf/>
                      <dgm:constrLst>
                        <dgm:constr type="w" for="ch" forName="anchor7" refType="w" fact="0.89"/>
                        <dgm:constr type="w" for="ch" forName="backup7" refType="w" fact="-0.89"/>
                        <dgm:constr type="w" for="ch" forName="preLine7" refType="w" fact="0.11"/>
                        <dgm:constr type="w" for="ch" forName="desTx7" refType="w" fact="0.78"/>
                      </dgm:constrLst>
                      <dgm:layoutNode name="anchor7" moveWith="desTx7">
                        <dgm:alg type="sp"/>
                        <dgm:shape xmlns:r="http://schemas.openxmlformats.org/officeDocument/2006/relationships" r:blip="">
                          <dgm:adjLst/>
                        </dgm:shape>
                      </dgm:layoutNode>
                      <dgm:layoutNode name="backup7" moveWith="desTx7">
                        <dgm:alg type="sp"/>
                        <dgm:shape xmlns:r="http://schemas.openxmlformats.org/officeDocument/2006/relationships" r:blip="">
                          <dgm:adjLst/>
                        </dgm:shape>
                      </dgm:layoutNode>
                      <dgm:layoutNode name="preLine7" styleLbl="parChTrans1D1" moveWith="desTx7">
                        <dgm:alg type="sp"/>
                        <dgm:shape xmlns:r="http://schemas.openxmlformats.org/officeDocument/2006/relationships" type="line" r:blip="">
                          <dgm:adjLst/>
                        </dgm:shape>
                        <dgm:presOf/>
                      </dgm:layoutNode>
                      <dgm:layoutNode name="desTx7"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layoutNode>
                  </dgm:forEach>
                </dgm:forEach>
              </dgm:layoutNode>
            </dgm:if>
            <dgm:else name="Name226"/>
          </dgm:choose>
        </dgm:if>
        <dgm:else name="Name227"/>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84AA43A-3F76-4A13-9CD6-36134EB429E3}" type="datetimeFigureOut">
              <a:rPr lang="en-US"/>
              <a:t>10/22/2020</a:t>
            </a:fld>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850423A-8BCE-448E-A97B-03A88B2B12C1}" type="slidenum">
              <a:rPr/>
              <a:t>‹#›</a:t>
            </a:fld>
            <a:endParaRPr/>
          </a:p>
        </p:txBody>
      </p:sp>
    </p:spTree>
    <p:extLst>
      <p:ext uri="{BB962C8B-B14F-4D97-AF65-F5344CB8AC3E}">
        <p14:creationId xmlns:p14="http://schemas.microsoft.com/office/powerpoint/2010/main" val="4051395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F674A4F-2B7A-4ECB-A400-260B2FFC03C1}" type="datetimeFigureOut">
              <a:rPr lang="en-US"/>
              <a:t>10/22/2020</a:t>
            </a:fld>
            <a:endParaRPr/>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1F2A70B-78F2-4DCF-B53B-C990D2FAFB8A}" type="slidenum">
              <a:rPr/>
              <a:t>‹#›</a:t>
            </a:fld>
            <a:endParaRPr/>
          </a:p>
        </p:txBody>
      </p:sp>
    </p:spTree>
    <p:extLst>
      <p:ext uri="{BB962C8B-B14F-4D97-AF65-F5344CB8AC3E}">
        <p14:creationId xmlns:p14="http://schemas.microsoft.com/office/powerpoint/2010/main" val="24115705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2413" y="1905000"/>
            <a:ext cx="9144000" cy="2667000"/>
          </a:xfrm>
        </p:spPr>
        <p:txBody>
          <a:bodyPr>
            <a:noAutofit/>
          </a:bodyPr>
          <a:lstStyle>
            <a:lvl1pPr>
              <a:defRPr sz="5400"/>
            </a:lvl1pPr>
          </a:lstStyle>
          <a:p>
            <a:r>
              <a:rPr lang="en-US"/>
              <a:t>Click to edit Master title style</a:t>
            </a:r>
            <a:endParaRPr/>
          </a:p>
        </p:txBody>
      </p:sp>
      <p:grpSp>
        <p:nvGrpSpPr>
          <p:cNvPr id="256" name="line" descr="Line graphic"/>
          <p:cNvGrpSpPr/>
          <p:nvPr/>
        </p:nvGrpSpPr>
        <p:grpSpPr bwMode="invGray">
          <a:xfrm>
            <a:off x="1584896" y="4724400"/>
            <a:ext cx="8631936" cy="64008"/>
            <a:chOff x="-4110038" y="2703513"/>
            <a:chExt cx="17394239" cy="160336"/>
          </a:xfrm>
          <a:solidFill>
            <a:schemeClr val="accent1"/>
          </a:solidFill>
        </p:grpSpPr>
        <p:sp>
          <p:nvSpPr>
            <p:cNvPr id="257" name="Freeform 5"/>
            <p:cNvSpPr>
              <a:spLocks/>
            </p:cNvSpPr>
            <p:nvPr/>
          </p:nvSpPr>
          <p:spPr bwMode="invGray">
            <a:xfrm>
              <a:off x="12815888" y="2768600"/>
              <a:ext cx="468313" cy="19050"/>
            </a:xfrm>
            <a:custGeom>
              <a:avLst/>
              <a:gdLst>
                <a:gd name="T0" fmla="*/ 21 w 244"/>
                <a:gd name="T1" fmla="*/ 5 h 8"/>
                <a:gd name="T2" fmla="*/ 21 w 244"/>
                <a:gd name="T3" fmla="*/ 5 h 8"/>
                <a:gd name="T4" fmla="*/ 52 w 244"/>
                <a:gd name="T5" fmla="*/ 7 h 8"/>
                <a:gd name="T6" fmla="*/ 100 w 244"/>
                <a:gd name="T7" fmla="*/ 5 h 8"/>
                <a:gd name="T8" fmla="*/ 125 w 244"/>
                <a:gd name="T9" fmla="*/ 7 h 8"/>
                <a:gd name="T10" fmla="*/ 202 w 244"/>
                <a:gd name="T11" fmla="*/ 6 h 8"/>
                <a:gd name="T12" fmla="*/ 156 w 244"/>
                <a:gd name="T13" fmla="*/ 5 h 8"/>
                <a:gd name="T14" fmla="*/ 244 w 244"/>
                <a:gd name="T15" fmla="*/ 3 h 8"/>
                <a:gd name="T16" fmla="*/ 161 w 244"/>
                <a:gd name="T17" fmla="*/ 3 h 8"/>
                <a:gd name="T18" fmla="*/ 165 w 244"/>
                <a:gd name="T19" fmla="*/ 2 h 8"/>
                <a:gd name="T20" fmla="*/ 96 w 244"/>
                <a:gd name="T21" fmla="*/ 2 h 8"/>
                <a:gd name="T22" fmla="*/ 111 w 244"/>
                <a:gd name="T23" fmla="*/ 1 h 8"/>
                <a:gd name="T24" fmla="*/ 0 w 244"/>
                <a:gd name="T25" fmla="*/ 5 h 8"/>
                <a:gd name="T26" fmla="*/ 21 w 244"/>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8">
                  <a:moveTo>
                    <a:pt x="21" y="5"/>
                  </a:moveTo>
                  <a:lnTo>
                    <a:pt x="21" y="5"/>
                  </a:lnTo>
                  <a:cubicBezTo>
                    <a:pt x="42" y="5"/>
                    <a:pt x="59" y="7"/>
                    <a:pt x="52" y="7"/>
                  </a:cubicBezTo>
                  <a:cubicBezTo>
                    <a:pt x="94" y="6"/>
                    <a:pt x="94" y="8"/>
                    <a:pt x="100" y="5"/>
                  </a:cubicBezTo>
                  <a:cubicBezTo>
                    <a:pt x="127" y="4"/>
                    <a:pt x="155" y="6"/>
                    <a:pt x="125" y="7"/>
                  </a:cubicBezTo>
                  <a:lnTo>
                    <a:pt x="202" y="6"/>
                  </a:lnTo>
                  <a:lnTo>
                    <a:pt x="156" y="5"/>
                  </a:lnTo>
                  <a:cubicBezTo>
                    <a:pt x="168" y="2"/>
                    <a:pt x="230" y="6"/>
                    <a:pt x="244" y="3"/>
                  </a:cubicBezTo>
                  <a:lnTo>
                    <a:pt x="161" y="3"/>
                  </a:lnTo>
                  <a:lnTo>
                    <a:pt x="165" y="2"/>
                  </a:lnTo>
                  <a:cubicBezTo>
                    <a:pt x="146" y="3"/>
                    <a:pt x="109" y="2"/>
                    <a:pt x="96" y="2"/>
                  </a:cubicBezTo>
                  <a:cubicBezTo>
                    <a:pt x="98" y="1"/>
                    <a:pt x="97" y="1"/>
                    <a:pt x="111" y="1"/>
                  </a:cubicBezTo>
                  <a:cubicBezTo>
                    <a:pt x="10" y="0"/>
                    <a:pt x="84" y="5"/>
                    <a:pt x="0" y="5"/>
                  </a:cubicBezTo>
                  <a:cubicBezTo>
                    <a:pt x="5" y="5"/>
                    <a:pt x="12" y="5"/>
                    <a:pt x="21"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8" name="Freeform 6"/>
            <p:cNvSpPr>
              <a:spLocks/>
            </p:cNvSpPr>
            <p:nvPr/>
          </p:nvSpPr>
          <p:spPr bwMode="invGray">
            <a:xfrm>
              <a:off x="12380913" y="2755900"/>
              <a:ext cx="461963" cy="26987"/>
            </a:xfrm>
            <a:custGeom>
              <a:avLst/>
              <a:gdLst>
                <a:gd name="T0" fmla="*/ 162 w 241"/>
                <a:gd name="T1" fmla="*/ 4 h 12"/>
                <a:gd name="T2" fmla="*/ 162 w 241"/>
                <a:gd name="T3" fmla="*/ 4 h 12"/>
                <a:gd name="T4" fmla="*/ 127 w 241"/>
                <a:gd name="T5" fmla="*/ 7 h 12"/>
                <a:gd name="T6" fmla="*/ 68 w 241"/>
                <a:gd name="T7" fmla="*/ 6 h 12"/>
                <a:gd name="T8" fmla="*/ 53 w 241"/>
                <a:gd name="T9" fmla="*/ 9 h 12"/>
                <a:gd name="T10" fmla="*/ 79 w 241"/>
                <a:gd name="T11" fmla="*/ 9 h 12"/>
                <a:gd name="T12" fmla="*/ 18 w 241"/>
                <a:gd name="T13" fmla="*/ 11 h 12"/>
                <a:gd name="T14" fmla="*/ 101 w 241"/>
                <a:gd name="T15" fmla="*/ 10 h 12"/>
                <a:gd name="T16" fmla="*/ 195 w 241"/>
                <a:gd name="T17" fmla="*/ 12 h 12"/>
                <a:gd name="T18" fmla="*/ 226 w 241"/>
                <a:gd name="T19" fmla="*/ 11 h 12"/>
                <a:gd name="T20" fmla="*/ 215 w 241"/>
                <a:gd name="T21" fmla="*/ 11 h 12"/>
                <a:gd name="T22" fmla="*/ 213 w 241"/>
                <a:gd name="T23" fmla="*/ 7 h 12"/>
                <a:gd name="T24" fmla="*/ 172 w 241"/>
                <a:gd name="T25" fmla="*/ 7 h 12"/>
                <a:gd name="T26" fmla="*/ 241 w 241"/>
                <a:gd name="T27" fmla="*/ 4 h 12"/>
                <a:gd name="T28" fmla="*/ 123 w 241"/>
                <a:gd name="T29" fmla="*/ 0 h 12"/>
                <a:gd name="T30" fmla="*/ 162 w 241"/>
                <a:gd name="T31"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1" h="12">
                  <a:moveTo>
                    <a:pt x="162" y="4"/>
                  </a:moveTo>
                  <a:lnTo>
                    <a:pt x="162" y="4"/>
                  </a:lnTo>
                  <a:lnTo>
                    <a:pt x="127" y="7"/>
                  </a:lnTo>
                  <a:lnTo>
                    <a:pt x="68" y="6"/>
                  </a:lnTo>
                  <a:cubicBezTo>
                    <a:pt x="67" y="7"/>
                    <a:pt x="24" y="8"/>
                    <a:pt x="53" y="9"/>
                  </a:cubicBezTo>
                  <a:cubicBezTo>
                    <a:pt x="59" y="9"/>
                    <a:pt x="70" y="8"/>
                    <a:pt x="79" y="9"/>
                  </a:cubicBezTo>
                  <a:cubicBezTo>
                    <a:pt x="73" y="11"/>
                    <a:pt x="0" y="9"/>
                    <a:pt x="18" y="11"/>
                  </a:cubicBezTo>
                  <a:cubicBezTo>
                    <a:pt x="65" y="11"/>
                    <a:pt x="72" y="12"/>
                    <a:pt x="101" y="10"/>
                  </a:cubicBezTo>
                  <a:cubicBezTo>
                    <a:pt x="144" y="11"/>
                    <a:pt x="175" y="11"/>
                    <a:pt x="195" y="12"/>
                  </a:cubicBezTo>
                  <a:cubicBezTo>
                    <a:pt x="208" y="12"/>
                    <a:pt x="209" y="11"/>
                    <a:pt x="226" y="11"/>
                  </a:cubicBezTo>
                  <a:lnTo>
                    <a:pt x="215" y="11"/>
                  </a:lnTo>
                  <a:lnTo>
                    <a:pt x="213" y="7"/>
                  </a:lnTo>
                  <a:cubicBezTo>
                    <a:pt x="199" y="8"/>
                    <a:pt x="187" y="7"/>
                    <a:pt x="172" y="7"/>
                  </a:cubicBezTo>
                  <a:lnTo>
                    <a:pt x="241" y="4"/>
                  </a:lnTo>
                  <a:cubicBezTo>
                    <a:pt x="219" y="1"/>
                    <a:pt x="151" y="2"/>
                    <a:pt x="123" y="0"/>
                  </a:cubicBezTo>
                  <a:cubicBezTo>
                    <a:pt x="157" y="4"/>
                    <a:pt x="96" y="2"/>
                    <a:pt x="162" y="4"/>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9" name="Freeform 7"/>
            <p:cNvSpPr>
              <a:spLocks/>
            </p:cNvSpPr>
            <p:nvPr/>
          </p:nvSpPr>
          <p:spPr bwMode="invGray">
            <a:xfrm>
              <a:off x="12814300" y="2779713"/>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0" name="Freeform 8"/>
            <p:cNvSpPr>
              <a:spLocks/>
            </p:cNvSpPr>
            <p:nvPr/>
          </p:nvSpPr>
          <p:spPr bwMode="invGray">
            <a:xfrm>
              <a:off x="2738437" y="2795588"/>
              <a:ext cx="425450" cy="15875"/>
            </a:xfrm>
            <a:custGeom>
              <a:avLst/>
              <a:gdLst>
                <a:gd name="T0" fmla="*/ 77 w 222"/>
                <a:gd name="T1" fmla="*/ 5 h 7"/>
                <a:gd name="T2" fmla="*/ 77 w 222"/>
                <a:gd name="T3" fmla="*/ 5 h 7"/>
                <a:gd name="T4" fmla="*/ 56 w 222"/>
                <a:gd name="T5" fmla="*/ 6 h 7"/>
                <a:gd name="T6" fmla="*/ 222 w 222"/>
                <a:gd name="T7" fmla="*/ 5 h 7"/>
                <a:gd name="T8" fmla="*/ 200 w 222"/>
                <a:gd name="T9" fmla="*/ 3 h 7"/>
                <a:gd name="T10" fmla="*/ 137 w 222"/>
                <a:gd name="T11" fmla="*/ 4 h 7"/>
                <a:gd name="T12" fmla="*/ 149 w 222"/>
                <a:gd name="T13" fmla="*/ 3 h 7"/>
                <a:gd name="T14" fmla="*/ 109 w 222"/>
                <a:gd name="T15" fmla="*/ 0 h 7"/>
                <a:gd name="T16" fmla="*/ 106 w 222"/>
                <a:gd name="T17" fmla="*/ 0 h 7"/>
                <a:gd name="T18" fmla="*/ 0 w 222"/>
                <a:gd name="T19" fmla="*/ 7 h 7"/>
                <a:gd name="T20" fmla="*/ 77 w 222"/>
                <a:gd name="T2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7">
                  <a:moveTo>
                    <a:pt x="77" y="5"/>
                  </a:moveTo>
                  <a:lnTo>
                    <a:pt x="77" y="5"/>
                  </a:lnTo>
                  <a:cubicBezTo>
                    <a:pt x="62" y="5"/>
                    <a:pt x="58" y="5"/>
                    <a:pt x="56" y="6"/>
                  </a:cubicBezTo>
                  <a:lnTo>
                    <a:pt x="222" y="5"/>
                  </a:lnTo>
                  <a:cubicBezTo>
                    <a:pt x="216" y="5"/>
                    <a:pt x="169" y="4"/>
                    <a:pt x="200" y="3"/>
                  </a:cubicBezTo>
                  <a:cubicBezTo>
                    <a:pt x="186" y="2"/>
                    <a:pt x="143" y="3"/>
                    <a:pt x="137" y="4"/>
                  </a:cubicBezTo>
                  <a:lnTo>
                    <a:pt x="149" y="3"/>
                  </a:lnTo>
                  <a:cubicBezTo>
                    <a:pt x="110" y="5"/>
                    <a:pt x="84" y="1"/>
                    <a:pt x="109" y="0"/>
                  </a:cubicBezTo>
                  <a:lnTo>
                    <a:pt x="106" y="0"/>
                  </a:lnTo>
                  <a:lnTo>
                    <a:pt x="0" y="7"/>
                  </a:lnTo>
                  <a:cubicBezTo>
                    <a:pt x="39" y="7"/>
                    <a:pt x="30" y="5"/>
                    <a:pt x="77"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1" name="Freeform 9"/>
            <p:cNvSpPr>
              <a:spLocks/>
            </p:cNvSpPr>
            <p:nvPr/>
          </p:nvSpPr>
          <p:spPr bwMode="invGray">
            <a:xfrm>
              <a:off x="-3646488" y="2800350"/>
              <a:ext cx="46038" cy="3175"/>
            </a:xfrm>
            <a:custGeom>
              <a:avLst/>
              <a:gdLst>
                <a:gd name="T0" fmla="*/ 0 w 24"/>
                <a:gd name="T1" fmla="*/ 1 h 1"/>
                <a:gd name="T2" fmla="*/ 0 w 24"/>
                <a:gd name="T3" fmla="*/ 1 h 1"/>
                <a:gd name="T4" fmla="*/ 21 w 24"/>
                <a:gd name="T5" fmla="*/ 0 h 1"/>
                <a:gd name="T6" fmla="*/ 0 w 24"/>
                <a:gd name="T7" fmla="*/ 1 h 1"/>
              </a:gdLst>
              <a:ahLst/>
              <a:cxnLst>
                <a:cxn ang="0">
                  <a:pos x="T0" y="T1"/>
                </a:cxn>
                <a:cxn ang="0">
                  <a:pos x="T2" y="T3"/>
                </a:cxn>
                <a:cxn ang="0">
                  <a:pos x="T4" y="T5"/>
                </a:cxn>
                <a:cxn ang="0">
                  <a:pos x="T6" y="T7"/>
                </a:cxn>
              </a:cxnLst>
              <a:rect l="0" t="0" r="r" b="b"/>
              <a:pathLst>
                <a:path w="24" h="1">
                  <a:moveTo>
                    <a:pt x="0" y="1"/>
                  </a:moveTo>
                  <a:lnTo>
                    <a:pt x="0" y="1"/>
                  </a:lnTo>
                  <a:cubicBezTo>
                    <a:pt x="21" y="0"/>
                    <a:pt x="24" y="0"/>
                    <a:pt x="21" y="0"/>
                  </a:cubicBez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2" name="Freeform 10"/>
            <p:cNvSpPr>
              <a:spLocks/>
            </p:cNvSpPr>
            <p:nvPr/>
          </p:nvSpPr>
          <p:spPr bwMode="invGray">
            <a:xfrm>
              <a:off x="2627312" y="2816225"/>
              <a:ext cx="63500" cy="4762"/>
            </a:xfrm>
            <a:custGeom>
              <a:avLst/>
              <a:gdLst>
                <a:gd name="T0" fmla="*/ 33 w 33"/>
                <a:gd name="T1" fmla="*/ 0 h 2"/>
                <a:gd name="T2" fmla="*/ 33 w 33"/>
                <a:gd name="T3" fmla="*/ 0 h 2"/>
                <a:gd name="T4" fmla="*/ 0 w 33"/>
                <a:gd name="T5" fmla="*/ 2 h 2"/>
                <a:gd name="T6" fmla="*/ 33 w 33"/>
                <a:gd name="T7" fmla="*/ 0 h 2"/>
              </a:gdLst>
              <a:ahLst/>
              <a:cxnLst>
                <a:cxn ang="0">
                  <a:pos x="T0" y="T1"/>
                </a:cxn>
                <a:cxn ang="0">
                  <a:pos x="T2" y="T3"/>
                </a:cxn>
                <a:cxn ang="0">
                  <a:pos x="T4" y="T5"/>
                </a:cxn>
                <a:cxn ang="0">
                  <a:pos x="T6" y="T7"/>
                </a:cxn>
              </a:cxnLst>
              <a:rect l="0" t="0" r="r" b="b"/>
              <a:pathLst>
                <a:path w="33" h="2">
                  <a:moveTo>
                    <a:pt x="33" y="0"/>
                  </a:moveTo>
                  <a:lnTo>
                    <a:pt x="33" y="0"/>
                  </a:lnTo>
                  <a:lnTo>
                    <a:pt x="0" y="2"/>
                  </a:lnTo>
                  <a:cubicBezTo>
                    <a:pt x="14" y="1"/>
                    <a:pt x="25" y="1"/>
                    <a:pt x="3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3" name="Freeform 11"/>
            <p:cNvSpPr>
              <a:spLocks/>
            </p:cNvSpPr>
            <p:nvPr/>
          </p:nvSpPr>
          <p:spPr bwMode="invGray">
            <a:xfrm>
              <a:off x="3103562" y="2741613"/>
              <a:ext cx="28575" cy="3175"/>
            </a:xfrm>
            <a:custGeom>
              <a:avLst/>
              <a:gdLst>
                <a:gd name="T0" fmla="*/ 15 w 15"/>
                <a:gd name="T1" fmla="*/ 0 h 1"/>
                <a:gd name="T2" fmla="*/ 15 w 15"/>
                <a:gd name="T3" fmla="*/ 0 h 1"/>
                <a:gd name="T4" fmla="*/ 15 w 15"/>
                <a:gd name="T5" fmla="*/ 0 h 1"/>
                <a:gd name="T6" fmla="*/ 0 w 15"/>
                <a:gd name="T7" fmla="*/ 1 h 1"/>
                <a:gd name="T8" fmla="*/ 0 w 15"/>
                <a:gd name="T9" fmla="*/ 1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lnTo>
                    <a:pt x="15" y="0"/>
                  </a:lnTo>
                  <a:cubicBezTo>
                    <a:pt x="15" y="0"/>
                    <a:pt x="15" y="0"/>
                    <a:pt x="15" y="0"/>
                  </a:cubicBezTo>
                  <a:lnTo>
                    <a:pt x="0" y="1"/>
                  </a:lnTo>
                  <a:lnTo>
                    <a:pt x="0" y="1"/>
                  </a:lnTo>
                  <a:lnTo>
                    <a:pt x="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4" name="Freeform 12"/>
            <p:cNvSpPr>
              <a:spLocks/>
            </p:cNvSpPr>
            <p:nvPr/>
          </p:nvSpPr>
          <p:spPr bwMode="invGray">
            <a:xfrm>
              <a:off x="1227137" y="2836863"/>
              <a:ext cx="20638" cy="0"/>
            </a:xfrm>
            <a:custGeom>
              <a:avLst/>
              <a:gdLst>
                <a:gd name="T0" fmla="*/ 11 w 11"/>
                <a:gd name="T1" fmla="*/ 11 w 11"/>
                <a:gd name="T2" fmla="*/ 0 w 11"/>
                <a:gd name="T3" fmla="*/ 11 w 11"/>
              </a:gdLst>
              <a:ahLst/>
              <a:cxnLst>
                <a:cxn ang="0">
                  <a:pos x="T0" y="0"/>
                </a:cxn>
                <a:cxn ang="0">
                  <a:pos x="T1" y="0"/>
                </a:cxn>
                <a:cxn ang="0">
                  <a:pos x="T2" y="0"/>
                </a:cxn>
                <a:cxn ang="0">
                  <a:pos x="T3" y="0"/>
                </a:cxn>
              </a:cxnLst>
              <a:rect l="0" t="0" r="r" b="b"/>
              <a:pathLst>
                <a:path w="11">
                  <a:moveTo>
                    <a:pt x="11" y="0"/>
                  </a:moveTo>
                  <a:lnTo>
                    <a:pt x="11" y="0"/>
                  </a:ln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5" name="Freeform 13"/>
            <p:cNvSpPr>
              <a:spLocks/>
            </p:cNvSpPr>
            <p:nvPr/>
          </p:nvSpPr>
          <p:spPr bwMode="invGray">
            <a:xfrm>
              <a:off x="3660775" y="2713038"/>
              <a:ext cx="331788" cy="20637"/>
            </a:xfrm>
            <a:custGeom>
              <a:avLst/>
              <a:gdLst>
                <a:gd name="T0" fmla="*/ 173 w 173"/>
                <a:gd name="T1" fmla="*/ 0 h 9"/>
                <a:gd name="T2" fmla="*/ 173 w 173"/>
                <a:gd name="T3" fmla="*/ 0 h 9"/>
                <a:gd name="T4" fmla="*/ 99 w 173"/>
                <a:gd name="T5" fmla="*/ 2 h 9"/>
                <a:gd name="T6" fmla="*/ 89 w 173"/>
                <a:gd name="T7" fmla="*/ 1 h 9"/>
                <a:gd name="T8" fmla="*/ 64 w 173"/>
                <a:gd name="T9" fmla="*/ 2 h 9"/>
                <a:gd name="T10" fmla="*/ 79 w 173"/>
                <a:gd name="T11" fmla="*/ 2 h 9"/>
                <a:gd name="T12" fmla="*/ 0 w 173"/>
                <a:gd name="T13" fmla="*/ 8 h 9"/>
                <a:gd name="T14" fmla="*/ 78 w 173"/>
                <a:gd name="T15" fmla="*/ 7 h 9"/>
                <a:gd name="T16" fmla="*/ 98 w 173"/>
                <a:gd name="T17" fmla="*/ 6 h 9"/>
                <a:gd name="T18" fmla="*/ 159 w 173"/>
                <a:gd name="T19" fmla="*/ 2 h 9"/>
                <a:gd name="T20" fmla="*/ 173 w 173"/>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9">
                  <a:moveTo>
                    <a:pt x="173" y="0"/>
                  </a:moveTo>
                  <a:lnTo>
                    <a:pt x="173" y="0"/>
                  </a:lnTo>
                  <a:lnTo>
                    <a:pt x="99" y="2"/>
                  </a:lnTo>
                  <a:cubicBezTo>
                    <a:pt x="109" y="2"/>
                    <a:pt x="74" y="2"/>
                    <a:pt x="89" y="1"/>
                  </a:cubicBezTo>
                  <a:cubicBezTo>
                    <a:pt x="84" y="1"/>
                    <a:pt x="57" y="1"/>
                    <a:pt x="64" y="2"/>
                  </a:cubicBezTo>
                  <a:lnTo>
                    <a:pt x="79" y="2"/>
                  </a:lnTo>
                  <a:cubicBezTo>
                    <a:pt x="41" y="5"/>
                    <a:pt x="64" y="6"/>
                    <a:pt x="0" y="8"/>
                  </a:cubicBezTo>
                  <a:cubicBezTo>
                    <a:pt x="40" y="9"/>
                    <a:pt x="57" y="8"/>
                    <a:pt x="78" y="7"/>
                  </a:cubicBezTo>
                  <a:lnTo>
                    <a:pt x="98" y="6"/>
                  </a:lnTo>
                  <a:lnTo>
                    <a:pt x="159" y="2"/>
                  </a:lnTo>
                  <a:lnTo>
                    <a:pt x="17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6" name="Freeform 14"/>
            <p:cNvSpPr>
              <a:spLocks/>
            </p:cNvSpPr>
            <p:nvPr/>
          </p:nvSpPr>
          <p:spPr bwMode="invGray">
            <a:xfrm>
              <a:off x="-1674813" y="2768600"/>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7" name="Freeform 15"/>
            <p:cNvSpPr>
              <a:spLocks/>
            </p:cNvSpPr>
            <p:nvPr/>
          </p:nvSpPr>
          <p:spPr bwMode="invGray">
            <a:xfrm>
              <a:off x="-1673225" y="2767013"/>
              <a:ext cx="36513" cy="1587"/>
            </a:xfrm>
            <a:custGeom>
              <a:avLst/>
              <a:gdLst>
                <a:gd name="T0" fmla="*/ 3 w 19"/>
                <a:gd name="T1" fmla="*/ 0 h 1"/>
                <a:gd name="T2" fmla="*/ 3 w 19"/>
                <a:gd name="T3" fmla="*/ 0 h 1"/>
                <a:gd name="T4" fmla="*/ 0 w 19"/>
                <a:gd name="T5" fmla="*/ 1 h 1"/>
                <a:gd name="T6" fmla="*/ 3 w 19"/>
                <a:gd name="T7" fmla="*/ 0 h 1"/>
              </a:gdLst>
              <a:ahLst/>
              <a:cxnLst>
                <a:cxn ang="0">
                  <a:pos x="T0" y="T1"/>
                </a:cxn>
                <a:cxn ang="0">
                  <a:pos x="T2" y="T3"/>
                </a:cxn>
                <a:cxn ang="0">
                  <a:pos x="T4" y="T5"/>
                </a:cxn>
                <a:cxn ang="0">
                  <a:pos x="T6" y="T7"/>
                </a:cxn>
              </a:cxnLst>
              <a:rect l="0" t="0" r="r" b="b"/>
              <a:pathLst>
                <a:path w="19" h="1">
                  <a:moveTo>
                    <a:pt x="3" y="0"/>
                  </a:moveTo>
                  <a:lnTo>
                    <a:pt x="3" y="0"/>
                  </a:lnTo>
                  <a:lnTo>
                    <a:pt x="0" y="1"/>
                  </a:lnTo>
                  <a:cubicBezTo>
                    <a:pt x="4" y="0"/>
                    <a:pt x="19" y="0"/>
                    <a:pt x="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8" name="Freeform 16"/>
            <p:cNvSpPr>
              <a:spLocks/>
            </p:cNvSpPr>
            <p:nvPr/>
          </p:nvSpPr>
          <p:spPr bwMode="invGray">
            <a:xfrm>
              <a:off x="2690812" y="2811463"/>
              <a:ext cx="47625" cy="4762"/>
            </a:xfrm>
            <a:custGeom>
              <a:avLst/>
              <a:gdLst>
                <a:gd name="T0" fmla="*/ 13 w 25"/>
                <a:gd name="T1" fmla="*/ 0 h 2"/>
                <a:gd name="T2" fmla="*/ 13 w 25"/>
                <a:gd name="T3" fmla="*/ 0 h 2"/>
                <a:gd name="T4" fmla="*/ 0 w 25"/>
                <a:gd name="T5" fmla="*/ 2 h 2"/>
                <a:gd name="T6" fmla="*/ 25 w 25"/>
                <a:gd name="T7" fmla="*/ 0 h 2"/>
                <a:gd name="T8" fmla="*/ 13 w 25"/>
                <a:gd name="T9" fmla="*/ 0 h 2"/>
              </a:gdLst>
              <a:ahLst/>
              <a:cxnLst>
                <a:cxn ang="0">
                  <a:pos x="T0" y="T1"/>
                </a:cxn>
                <a:cxn ang="0">
                  <a:pos x="T2" y="T3"/>
                </a:cxn>
                <a:cxn ang="0">
                  <a:pos x="T4" y="T5"/>
                </a:cxn>
                <a:cxn ang="0">
                  <a:pos x="T6" y="T7"/>
                </a:cxn>
                <a:cxn ang="0">
                  <a:pos x="T8" y="T9"/>
                </a:cxn>
              </a:cxnLst>
              <a:rect l="0" t="0" r="r" b="b"/>
              <a:pathLst>
                <a:path w="25" h="2">
                  <a:moveTo>
                    <a:pt x="13" y="0"/>
                  </a:moveTo>
                  <a:lnTo>
                    <a:pt x="13" y="0"/>
                  </a:lnTo>
                  <a:cubicBezTo>
                    <a:pt x="12" y="0"/>
                    <a:pt x="7" y="1"/>
                    <a:pt x="0" y="2"/>
                  </a:cubicBezTo>
                  <a:lnTo>
                    <a:pt x="25"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9" name="Freeform 17"/>
            <p:cNvSpPr>
              <a:spLocks/>
            </p:cNvSpPr>
            <p:nvPr/>
          </p:nvSpPr>
          <p:spPr bwMode="invGray">
            <a:xfrm>
              <a:off x="2822575" y="2794000"/>
              <a:ext cx="163513" cy="4762"/>
            </a:xfrm>
            <a:custGeom>
              <a:avLst/>
              <a:gdLst>
                <a:gd name="T0" fmla="*/ 0 w 85"/>
                <a:gd name="T1" fmla="*/ 2 h 2"/>
                <a:gd name="T2" fmla="*/ 0 w 85"/>
                <a:gd name="T3" fmla="*/ 2 h 2"/>
                <a:gd name="T4" fmla="*/ 62 w 85"/>
                <a:gd name="T5" fmla="*/ 1 h 2"/>
                <a:gd name="T6" fmla="*/ 85 w 85"/>
                <a:gd name="T7" fmla="*/ 0 h 2"/>
                <a:gd name="T8" fmla="*/ 0 w 85"/>
                <a:gd name="T9" fmla="*/ 2 h 2"/>
              </a:gdLst>
              <a:ahLst/>
              <a:cxnLst>
                <a:cxn ang="0">
                  <a:pos x="T0" y="T1"/>
                </a:cxn>
                <a:cxn ang="0">
                  <a:pos x="T2" y="T3"/>
                </a:cxn>
                <a:cxn ang="0">
                  <a:pos x="T4" y="T5"/>
                </a:cxn>
                <a:cxn ang="0">
                  <a:pos x="T6" y="T7"/>
                </a:cxn>
                <a:cxn ang="0">
                  <a:pos x="T8" y="T9"/>
                </a:cxn>
              </a:cxnLst>
              <a:rect l="0" t="0" r="r" b="b"/>
              <a:pathLst>
                <a:path w="85" h="2">
                  <a:moveTo>
                    <a:pt x="0" y="2"/>
                  </a:moveTo>
                  <a:lnTo>
                    <a:pt x="0" y="2"/>
                  </a:lnTo>
                  <a:lnTo>
                    <a:pt x="62" y="1"/>
                  </a:lnTo>
                  <a:lnTo>
                    <a:pt x="8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0" name="Freeform 18"/>
            <p:cNvSpPr>
              <a:spLocks/>
            </p:cNvSpPr>
            <p:nvPr/>
          </p:nvSpPr>
          <p:spPr bwMode="invGray">
            <a:xfrm>
              <a:off x="715962" y="2809875"/>
              <a:ext cx="1911350" cy="50800"/>
            </a:xfrm>
            <a:custGeom>
              <a:avLst/>
              <a:gdLst>
                <a:gd name="T0" fmla="*/ 375 w 996"/>
                <a:gd name="T1" fmla="*/ 13 h 23"/>
                <a:gd name="T2" fmla="*/ 375 w 996"/>
                <a:gd name="T3" fmla="*/ 13 h 23"/>
                <a:gd name="T4" fmla="*/ 348 w 996"/>
                <a:gd name="T5" fmla="*/ 9 h 23"/>
                <a:gd name="T6" fmla="*/ 277 w 996"/>
                <a:gd name="T7" fmla="*/ 12 h 23"/>
                <a:gd name="T8" fmla="*/ 366 w 996"/>
                <a:gd name="T9" fmla="*/ 16 h 23"/>
                <a:gd name="T10" fmla="*/ 257 w 996"/>
                <a:gd name="T11" fmla="*/ 19 h 23"/>
                <a:gd name="T12" fmla="*/ 301 w 996"/>
                <a:gd name="T13" fmla="*/ 14 h 23"/>
                <a:gd name="T14" fmla="*/ 249 w 996"/>
                <a:gd name="T15" fmla="*/ 16 h 23"/>
                <a:gd name="T16" fmla="*/ 76 w 996"/>
                <a:gd name="T17" fmla="*/ 16 h 23"/>
                <a:gd name="T18" fmla="*/ 5 w 996"/>
                <a:gd name="T19" fmla="*/ 20 h 23"/>
                <a:gd name="T20" fmla="*/ 93 w 996"/>
                <a:gd name="T21" fmla="*/ 23 h 23"/>
                <a:gd name="T22" fmla="*/ 84 w 996"/>
                <a:gd name="T23" fmla="*/ 22 h 23"/>
                <a:gd name="T24" fmla="*/ 125 w 996"/>
                <a:gd name="T25" fmla="*/ 23 h 23"/>
                <a:gd name="T26" fmla="*/ 151 w 996"/>
                <a:gd name="T27" fmla="*/ 20 h 23"/>
                <a:gd name="T28" fmla="*/ 191 w 996"/>
                <a:gd name="T29" fmla="*/ 20 h 23"/>
                <a:gd name="T30" fmla="*/ 168 w 996"/>
                <a:gd name="T31" fmla="*/ 21 h 23"/>
                <a:gd name="T32" fmla="*/ 264 w 996"/>
                <a:gd name="T33" fmla="*/ 20 h 23"/>
                <a:gd name="T34" fmla="*/ 252 w 996"/>
                <a:gd name="T35" fmla="*/ 22 h 23"/>
                <a:gd name="T36" fmla="*/ 371 w 996"/>
                <a:gd name="T37" fmla="*/ 18 h 23"/>
                <a:gd name="T38" fmla="*/ 341 w 996"/>
                <a:gd name="T39" fmla="*/ 21 h 23"/>
                <a:gd name="T40" fmla="*/ 539 w 996"/>
                <a:gd name="T41" fmla="*/ 20 h 23"/>
                <a:gd name="T42" fmla="*/ 527 w 996"/>
                <a:gd name="T43" fmla="*/ 19 h 23"/>
                <a:gd name="T44" fmla="*/ 575 w 996"/>
                <a:gd name="T45" fmla="*/ 21 h 23"/>
                <a:gd name="T46" fmla="*/ 766 w 996"/>
                <a:gd name="T47" fmla="*/ 20 h 23"/>
                <a:gd name="T48" fmla="*/ 996 w 996"/>
                <a:gd name="T49" fmla="*/ 5 h 23"/>
                <a:gd name="T50" fmla="*/ 969 w 996"/>
                <a:gd name="T51" fmla="*/ 6 h 23"/>
                <a:gd name="T52" fmla="*/ 973 w 996"/>
                <a:gd name="T53" fmla="*/ 1 h 23"/>
                <a:gd name="T54" fmla="*/ 897 w 996"/>
                <a:gd name="T55" fmla="*/ 5 h 23"/>
                <a:gd name="T56" fmla="*/ 872 w 996"/>
                <a:gd name="T57" fmla="*/ 0 h 23"/>
                <a:gd name="T58" fmla="*/ 535 w 996"/>
                <a:gd name="T59" fmla="*/ 14 h 23"/>
                <a:gd name="T60" fmla="*/ 389 w 996"/>
                <a:gd name="T61" fmla="*/ 13 h 23"/>
                <a:gd name="T62" fmla="*/ 476 w 996"/>
                <a:gd name="T63" fmla="*/ 9 h 23"/>
                <a:gd name="T64" fmla="*/ 387 w 996"/>
                <a:gd name="T65" fmla="*/ 9 h 23"/>
                <a:gd name="T66" fmla="*/ 375 w 996"/>
                <a:gd name="T67" fmla="*/ 1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6" h="23">
                  <a:moveTo>
                    <a:pt x="375" y="13"/>
                  </a:moveTo>
                  <a:lnTo>
                    <a:pt x="375" y="13"/>
                  </a:lnTo>
                  <a:cubicBezTo>
                    <a:pt x="247" y="14"/>
                    <a:pt x="407" y="10"/>
                    <a:pt x="348" y="9"/>
                  </a:cubicBezTo>
                  <a:cubicBezTo>
                    <a:pt x="312" y="10"/>
                    <a:pt x="299" y="11"/>
                    <a:pt x="277" y="12"/>
                  </a:cubicBezTo>
                  <a:cubicBezTo>
                    <a:pt x="379" y="10"/>
                    <a:pt x="263" y="17"/>
                    <a:pt x="366" y="16"/>
                  </a:cubicBezTo>
                  <a:cubicBezTo>
                    <a:pt x="352" y="19"/>
                    <a:pt x="292" y="19"/>
                    <a:pt x="257" y="19"/>
                  </a:cubicBezTo>
                  <a:cubicBezTo>
                    <a:pt x="218" y="16"/>
                    <a:pt x="292" y="17"/>
                    <a:pt x="301" y="14"/>
                  </a:cubicBezTo>
                  <a:cubicBezTo>
                    <a:pt x="259" y="14"/>
                    <a:pt x="267" y="15"/>
                    <a:pt x="249" y="16"/>
                  </a:cubicBezTo>
                  <a:cubicBezTo>
                    <a:pt x="184" y="16"/>
                    <a:pt x="115" y="20"/>
                    <a:pt x="76" y="16"/>
                  </a:cubicBezTo>
                  <a:cubicBezTo>
                    <a:pt x="29" y="17"/>
                    <a:pt x="32" y="18"/>
                    <a:pt x="5" y="20"/>
                  </a:cubicBezTo>
                  <a:cubicBezTo>
                    <a:pt x="0" y="23"/>
                    <a:pt x="75" y="21"/>
                    <a:pt x="93" y="23"/>
                  </a:cubicBezTo>
                  <a:cubicBezTo>
                    <a:pt x="89" y="23"/>
                    <a:pt x="82" y="23"/>
                    <a:pt x="84" y="22"/>
                  </a:cubicBezTo>
                  <a:lnTo>
                    <a:pt x="125" y="23"/>
                  </a:lnTo>
                  <a:cubicBezTo>
                    <a:pt x="86" y="22"/>
                    <a:pt x="130" y="20"/>
                    <a:pt x="151" y="20"/>
                  </a:cubicBezTo>
                  <a:cubicBezTo>
                    <a:pt x="165" y="20"/>
                    <a:pt x="195" y="19"/>
                    <a:pt x="191" y="20"/>
                  </a:cubicBezTo>
                  <a:lnTo>
                    <a:pt x="168" y="21"/>
                  </a:lnTo>
                  <a:cubicBezTo>
                    <a:pt x="198" y="22"/>
                    <a:pt x="233" y="19"/>
                    <a:pt x="264" y="20"/>
                  </a:cubicBezTo>
                  <a:cubicBezTo>
                    <a:pt x="265" y="21"/>
                    <a:pt x="254" y="21"/>
                    <a:pt x="252" y="22"/>
                  </a:cubicBezTo>
                  <a:cubicBezTo>
                    <a:pt x="286" y="20"/>
                    <a:pt x="320" y="20"/>
                    <a:pt x="371" y="18"/>
                  </a:cubicBezTo>
                  <a:lnTo>
                    <a:pt x="341" y="21"/>
                  </a:lnTo>
                  <a:cubicBezTo>
                    <a:pt x="382" y="18"/>
                    <a:pt x="475" y="19"/>
                    <a:pt x="539" y="20"/>
                  </a:cubicBezTo>
                  <a:cubicBezTo>
                    <a:pt x="532" y="20"/>
                    <a:pt x="519" y="19"/>
                    <a:pt x="527" y="19"/>
                  </a:cubicBezTo>
                  <a:cubicBezTo>
                    <a:pt x="564" y="18"/>
                    <a:pt x="593" y="20"/>
                    <a:pt x="575" y="21"/>
                  </a:cubicBezTo>
                  <a:cubicBezTo>
                    <a:pt x="612" y="19"/>
                    <a:pt x="716" y="23"/>
                    <a:pt x="766" y="20"/>
                  </a:cubicBezTo>
                  <a:lnTo>
                    <a:pt x="996" y="5"/>
                  </a:lnTo>
                  <a:cubicBezTo>
                    <a:pt x="988" y="5"/>
                    <a:pt x="978" y="6"/>
                    <a:pt x="969" y="6"/>
                  </a:cubicBezTo>
                  <a:cubicBezTo>
                    <a:pt x="948" y="3"/>
                    <a:pt x="937" y="4"/>
                    <a:pt x="973" y="1"/>
                  </a:cubicBezTo>
                  <a:cubicBezTo>
                    <a:pt x="937" y="3"/>
                    <a:pt x="951" y="5"/>
                    <a:pt x="897" y="5"/>
                  </a:cubicBezTo>
                  <a:cubicBezTo>
                    <a:pt x="918" y="3"/>
                    <a:pt x="924" y="0"/>
                    <a:pt x="872" y="0"/>
                  </a:cubicBezTo>
                  <a:cubicBezTo>
                    <a:pt x="742" y="3"/>
                    <a:pt x="656" y="10"/>
                    <a:pt x="535" y="14"/>
                  </a:cubicBezTo>
                  <a:cubicBezTo>
                    <a:pt x="530" y="12"/>
                    <a:pt x="435" y="13"/>
                    <a:pt x="389" y="13"/>
                  </a:cubicBezTo>
                  <a:cubicBezTo>
                    <a:pt x="406" y="11"/>
                    <a:pt x="441" y="10"/>
                    <a:pt x="476" y="9"/>
                  </a:cubicBezTo>
                  <a:lnTo>
                    <a:pt x="387" y="9"/>
                  </a:lnTo>
                  <a:lnTo>
                    <a:pt x="375" y="1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1" name="Freeform 19"/>
            <p:cNvSpPr>
              <a:spLocks/>
            </p:cNvSpPr>
            <p:nvPr/>
          </p:nvSpPr>
          <p:spPr bwMode="invGray">
            <a:xfrm>
              <a:off x="1995487" y="2822575"/>
              <a:ext cx="20638" cy="0"/>
            </a:xfrm>
            <a:custGeom>
              <a:avLst/>
              <a:gdLst>
                <a:gd name="T0" fmla="*/ 10 w 10"/>
                <a:gd name="T1" fmla="*/ 10 w 10"/>
                <a:gd name="T2" fmla="*/ 0 w 10"/>
                <a:gd name="T3" fmla="*/ 10 w 10"/>
              </a:gdLst>
              <a:ahLst/>
              <a:cxnLst>
                <a:cxn ang="0">
                  <a:pos x="T0" y="0"/>
                </a:cxn>
                <a:cxn ang="0">
                  <a:pos x="T1" y="0"/>
                </a:cxn>
                <a:cxn ang="0">
                  <a:pos x="T2" y="0"/>
                </a:cxn>
                <a:cxn ang="0">
                  <a:pos x="T3" y="0"/>
                </a:cxn>
              </a:cxnLst>
              <a:rect l="0" t="0" r="r" b="b"/>
              <a:pathLst>
                <a:path w="10">
                  <a:moveTo>
                    <a:pt x="10" y="0"/>
                  </a:moveTo>
                  <a:lnTo>
                    <a:pt x="10" y="0"/>
                  </a:lnTo>
                  <a:lnTo>
                    <a:pt x="0" y="0"/>
                  </a:lnTo>
                  <a:cubicBezTo>
                    <a:pt x="1" y="0"/>
                    <a:pt x="4" y="0"/>
                    <a:pt x="1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2" name="Freeform 20"/>
            <p:cNvSpPr>
              <a:spLocks/>
            </p:cNvSpPr>
            <p:nvPr/>
          </p:nvSpPr>
          <p:spPr bwMode="invGray">
            <a:xfrm>
              <a:off x="1630362" y="2830513"/>
              <a:ext cx="22225" cy="0"/>
            </a:xfrm>
            <a:custGeom>
              <a:avLst/>
              <a:gdLst>
                <a:gd name="T0" fmla="*/ 11 w 12"/>
                <a:gd name="T1" fmla="*/ 11 w 12"/>
                <a:gd name="T2" fmla="*/ 12 w 12"/>
                <a:gd name="T3" fmla="*/ 0 w 12"/>
                <a:gd name="T4" fmla="*/ 11 w 12"/>
              </a:gdLst>
              <a:ahLst/>
              <a:cxnLst>
                <a:cxn ang="0">
                  <a:pos x="T0" y="0"/>
                </a:cxn>
                <a:cxn ang="0">
                  <a:pos x="T1" y="0"/>
                </a:cxn>
                <a:cxn ang="0">
                  <a:pos x="T2" y="0"/>
                </a:cxn>
                <a:cxn ang="0">
                  <a:pos x="T3" y="0"/>
                </a:cxn>
                <a:cxn ang="0">
                  <a:pos x="T4" y="0"/>
                </a:cxn>
              </a:cxnLst>
              <a:rect l="0" t="0" r="r" b="b"/>
              <a:pathLst>
                <a:path w="12">
                  <a:moveTo>
                    <a:pt x="11" y="0"/>
                  </a:moveTo>
                  <a:lnTo>
                    <a:pt x="11" y="0"/>
                  </a:lnTo>
                  <a:cubicBezTo>
                    <a:pt x="12" y="0"/>
                    <a:pt x="11" y="0"/>
                    <a:pt x="12" y="0"/>
                  </a:cubicBez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3" name="Freeform 21"/>
            <p:cNvSpPr>
              <a:spLocks/>
            </p:cNvSpPr>
            <p:nvPr/>
          </p:nvSpPr>
          <p:spPr bwMode="invGray">
            <a:xfrm>
              <a:off x="2651125" y="2798763"/>
              <a:ext cx="46038" cy="1587"/>
            </a:xfrm>
            <a:custGeom>
              <a:avLst/>
              <a:gdLst>
                <a:gd name="T0" fmla="*/ 3 w 24"/>
                <a:gd name="T1" fmla="*/ 1 h 1"/>
                <a:gd name="T2" fmla="*/ 3 w 24"/>
                <a:gd name="T3" fmla="*/ 1 h 1"/>
                <a:gd name="T4" fmla="*/ 24 w 24"/>
                <a:gd name="T5" fmla="*/ 0 h 1"/>
                <a:gd name="T6" fmla="*/ 8 w 24"/>
                <a:gd name="T7" fmla="*/ 1 h 1"/>
                <a:gd name="T8" fmla="*/ 3 w 24"/>
                <a:gd name="T9" fmla="*/ 1 h 1"/>
              </a:gdLst>
              <a:ahLst/>
              <a:cxnLst>
                <a:cxn ang="0">
                  <a:pos x="T0" y="T1"/>
                </a:cxn>
                <a:cxn ang="0">
                  <a:pos x="T2" y="T3"/>
                </a:cxn>
                <a:cxn ang="0">
                  <a:pos x="T4" y="T5"/>
                </a:cxn>
                <a:cxn ang="0">
                  <a:pos x="T6" y="T7"/>
                </a:cxn>
                <a:cxn ang="0">
                  <a:pos x="T8" y="T9"/>
                </a:cxn>
              </a:cxnLst>
              <a:rect l="0" t="0" r="r" b="b"/>
              <a:pathLst>
                <a:path w="24" h="1">
                  <a:moveTo>
                    <a:pt x="3" y="1"/>
                  </a:moveTo>
                  <a:lnTo>
                    <a:pt x="3" y="1"/>
                  </a:lnTo>
                  <a:lnTo>
                    <a:pt x="24" y="0"/>
                  </a:lnTo>
                  <a:lnTo>
                    <a:pt x="8" y="1"/>
                  </a:lnTo>
                  <a:cubicBezTo>
                    <a:pt x="2" y="1"/>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4" name="Freeform 22"/>
            <p:cNvSpPr>
              <a:spLocks/>
            </p:cNvSpPr>
            <p:nvPr/>
          </p:nvSpPr>
          <p:spPr bwMode="invGray">
            <a:xfrm>
              <a:off x="2698750" y="2809875"/>
              <a:ext cx="19050" cy="1587"/>
            </a:xfrm>
            <a:custGeom>
              <a:avLst/>
              <a:gdLst>
                <a:gd name="T0" fmla="*/ 4 w 10"/>
                <a:gd name="T1" fmla="*/ 0 h 1"/>
                <a:gd name="T2" fmla="*/ 4 w 10"/>
                <a:gd name="T3" fmla="*/ 0 h 1"/>
                <a:gd name="T4" fmla="*/ 0 w 10"/>
                <a:gd name="T5" fmla="*/ 1 h 1"/>
                <a:gd name="T6" fmla="*/ 9 w 10"/>
                <a:gd name="T7" fmla="*/ 1 h 1"/>
                <a:gd name="T8" fmla="*/ 4 w 10"/>
                <a:gd name="T9" fmla="*/ 0 h 1"/>
              </a:gdLst>
              <a:ahLst/>
              <a:cxnLst>
                <a:cxn ang="0">
                  <a:pos x="T0" y="T1"/>
                </a:cxn>
                <a:cxn ang="0">
                  <a:pos x="T2" y="T3"/>
                </a:cxn>
                <a:cxn ang="0">
                  <a:pos x="T4" y="T5"/>
                </a:cxn>
                <a:cxn ang="0">
                  <a:pos x="T6" y="T7"/>
                </a:cxn>
                <a:cxn ang="0">
                  <a:pos x="T8" y="T9"/>
                </a:cxn>
              </a:cxnLst>
              <a:rect l="0" t="0" r="r" b="b"/>
              <a:pathLst>
                <a:path w="10" h="1">
                  <a:moveTo>
                    <a:pt x="4" y="0"/>
                  </a:moveTo>
                  <a:lnTo>
                    <a:pt x="4" y="0"/>
                  </a:lnTo>
                  <a:lnTo>
                    <a:pt x="0" y="1"/>
                  </a:lnTo>
                  <a:lnTo>
                    <a:pt x="9" y="1"/>
                  </a:lnTo>
                  <a:cubicBezTo>
                    <a:pt x="10" y="0"/>
                    <a:pt x="9" y="0"/>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5" name="Freeform 23"/>
            <p:cNvSpPr>
              <a:spLocks/>
            </p:cNvSpPr>
            <p:nvPr/>
          </p:nvSpPr>
          <p:spPr bwMode="invGray">
            <a:xfrm>
              <a:off x="469900" y="2800350"/>
              <a:ext cx="23813" cy="3175"/>
            </a:xfrm>
            <a:custGeom>
              <a:avLst/>
              <a:gdLst>
                <a:gd name="T0" fmla="*/ 13 w 13"/>
                <a:gd name="T1" fmla="*/ 0 h 1"/>
                <a:gd name="T2" fmla="*/ 13 w 13"/>
                <a:gd name="T3" fmla="*/ 0 h 1"/>
                <a:gd name="T4" fmla="*/ 0 w 13"/>
                <a:gd name="T5" fmla="*/ 1 h 1"/>
                <a:gd name="T6" fmla="*/ 13 w 13"/>
                <a:gd name="T7" fmla="*/ 0 h 1"/>
              </a:gdLst>
              <a:ahLst/>
              <a:cxnLst>
                <a:cxn ang="0">
                  <a:pos x="T0" y="T1"/>
                </a:cxn>
                <a:cxn ang="0">
                  <a:pos x="T2" y="T3"/>
                </a:cxn>
                <a:cxn ang="0">
                  <a:pos x="T4" y="T5"/>
                </a:cxn>
                <a:cxn ang="0">
                  <a:pos x="T6" y="T7"/>
                </a:cxn>
              </a:cxnLst>
              <a:rect l="0" t="0" r="r" b="b"/>
              <a:pathLst>
                <a:path w="13" h="1">
                  <a:moveTo>
                    <a:pt x="13" y="0"/>
                  </a:moveTo>
                  <a:lnTo>
                    <a:pt x="13" y="0"/>
                  </a:lnTo>
                  <a:lnTo>
                    <a:pt x="0" y="1"/>
                  </a:lnTo>
                  <a:cubicBezTo>
                    <a:pt x="8" y="1"/>
                    <a:pt x="11" y="1"/>
                    <a:pt x="1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6" name="Freeform 24"/>
            <p:cNvSpPr>
              <a:spLocks/>
            </p:cNvSpPr>
            <p:nvPr/>
          </p:nvSpPr>
          <p:spPr bwMode="invGray">
            <a:xfrm>
              <a:off x="998537" y="2811463"/>
              <a:ext cx="1076325" cy="20637"/>
            </a:xfrm>
            <a:custGeom>
              <a:avLst/>
              <a:gdLst>
                <a:gd name="T0" fmla="*/ 85 w 561"/>
                <a:gd name="T1" fmla="*/ 9 h 9"/>
                <a:gd name="T2" fmla="*/ 85 w 561"/>
                <a:gd name="T3" fmla="*/ 9 h 9"/>
                <a:gd name="T4" fmla="*/ 154 w 561"/>
                <a:gd name="T5" fmla="*/ 6 h 9"/>
                <a:gd name="T6" fmla="*/ 135 w 561"/>
                <a:gd name="T7" fmla="*/ 6 h 9"/>
                <a:gd name="T8" fmla="*/ 314 w 561"/>
                <a:gd name="T9" fmla="*/ 5 h 9"/>
                <a:gd name="T10" fmla="*/ 341 w 561"/>
                <a:gd name="T11" fmla="*/ 8 h 9"/>
                <a:gd name="T12" fmla="*/ 433 w 561"/>
                <a:gd name="T13" fmla="*/ 5 h 9"/>
                <a:gd name="T14" fmla="*/ 520 w 561"/>
                <a:gd name="T15" fmla="*/ 5 h 9"/>
                <a:gd name="T16" fmla="*/ 490 w 561"/>
                <a:gd name="T17" fmla="*/ 3 h 9"/>
                <a:gd name="T18" fmla="*/ 498 w 561"/>
                <a:gd name="T19" fmla="*/ 2 h 9"/>
                <a:gd name="T20" fmla="*/ 395 w 561"/>
                <a:gd name="T21" fmla="*/ 3 h 9"/>
                <a:gd name="T22" fmla="*/ 411 w 561"/>
                <a:gd name="T23" fmla="*/ 1 h 9"/>
                <a:gd name="T24" fmla="*/ 261 w 561"/>
                <a:gd name="T25" fmla="*/ 4 h 9"/>
                <a:gd name="T26" fmla="*/ 210 w 561"/>
                <a:gd name="T27" fmla="*/ 3 h 9"/>
                <a:gd name="T28" fmla="*/ 1 w 561"/>
                <a:gd name="T29" fmla="*/ 7 h 9"/>
                <a:gd name="T30" fmla="*/ 85 w 561"/>
                <a:gd name="T31" fmla="*/ 6 h 9"/>
                <a:gd name="T32" fmla="*/ 85 w 561"/>
                <a:gd name="T3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1" h="9">
                  <a:moveTo>
                    <a:pt x="85" y="9"/>
                  </a:moveTo>
                  <a:lnTo>
                    <a:pt x="85" y="9"/>
                  </a:lnTo>
                  <a:cubicBezTo>
                    <a:pt x="130" y="9"/>
                    <a:pt x="90" y="6"/>
                    <a:pt x="154" y="6"/>
                  </a:cubicBezTo>
                  <a:lnTo>
                    <a:pt x="135" y="6"/>
                  </a:lnTo>
                  <a:cubicBezTo>
                    <a:pt x="180" y="5"/>
                    <a:pt x="260" y="5"/>
                    <a:pt x="314" y="5"/>
                  </a:cubicBezTo>
                  <a:cubicBezTo>
                    <a:pt x="308" y="6"/>
                    <a:pt x="347" y="6"/>
                    <a:pt x="341" y="8"/>
                  </a:cubicBezTo>
                  <a:cubicBezTo>
                    <a:pt x="377" y="8"/>
                    <a:pt x="414" y="7"/>
                    <a:pt x="433" y="5"/>
                  </a:cubicBezTo>
                  <a:cubicBezTo>
                    <a:pt x="456" y="6"/>
                    <a:pt x="491" y="4"/>
                    <a:pt x="520" y="5"/>
                  </a:cubicBezTo>
                  <a:cubicBezTo>
                    <a:pt x="507" y="4"/>
                    <a:pt x="561" y="1"/>
                    <a:pt x="490" y="3"/>
                  </a:cubicBezTo>
                  <a:cubicBezTo>
                    <a:pt x="496" y="3"/>
                    <a:pt x="492" y="2"/>
                    <a:pt x="498" y="2"/>
                  </a:cubicBezTo>
                  <a:cubicBezTo>
                    <a:pt x="452" y="1"/>
                    <a:pt x="434" y="3"/>
                    <a:pt x="395" y="3"/>
                  </a:cubicBezTo>
                  <a:cubicBezTo>
                    <a:pt x="372" y="2"/>
                    <a:pt x="433" y="2"/>
                    <a:pt x="411" y="1"/>
                  </a:cubicBezTo>
                  <a:cubicBezTo>
                    <a:pt x="362" y="2"/>
                    <a:pt x="258" y="0"/>
                    <a:pt x="261" y="4"/>
                  </a:cubicBezTo>
                  <a:cubicBezTo>
                    <a:pt x="225" y="5"/>
                    <a:pt x="220" y="4"/>
                    <a:pt x="210" y="3"/>
                  </a:cubicBezTo>
                  <a:cubicBezTo>
                    <a:pt x="153" y="7"/>
                    <a:pt x="0" y="1"/>
                    <a:pt x="1" y="7"/>
                  </a:cubicBezTo>
                  <a:cubicBezTo>
                    <a:pt x="21" y="7"/>
                    <a:pt x="55" y="7"/>
                    <a:pt x="85" y="6"/>
                  </a:cubicBezTo>
                  <a:lnTo>
                    <a:pt x="85" y="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7" name="Freeform 25"/>
            <p:cNvSpPr>
              <a:spLocks/>
            </p:cNvSpPr>
            <p:nvPr/>
          </p:nvSpPr>
          <p:spPr bwMode="invGray">
            <a:xfrm>
              <a:off x="2495550" y="2803525"/>
              <a:ext cx="17463" cy="0"/>
            </a:xfrm>
            <a:custGeom>
              <a:avLst/>
              <a:gdLst>
                <a:gd name="T0" fmla="*/ 9 w 9"/>
                <a:gd name="T1" fmla="*/ 9 w 9"/>
                <a:gd name="T2" fmla="*/ 0 w 9"/>
                <a:gd name="T3" fmla="*/ 9 w 9"/>
              </a:gdLst>
              <a:ahLst/>
              <a:cxnLst>
                <a:cxn ang="0">
                  <a:pos x="T0" y="0"/>
                </a:cxn>
                <a:cxn ang="0">
                  <a:pos x="T1" y="0"/>
                </a:cxn>
                <a:cxn ang="0">
                  <a:pos x="T2" y="0"/>
                </a:cxn>
                <a:cxn ang="0">
                  <a:pos x="T3" y="0"/>
                </a:cxn>
              </a:cxnLst>
              <a:rect l="0" t="0" r="r" b="b"/>
              <a:pathLst>
                <a:path w="9">
                  <a:moveTo>
                    <a:pt x="9" y="0"/>
                  </a:moveTo>
                  <a:lnTo>
                    <a:pt x="9" y="0"/>
                  </a:lnTo>
                  <a:lnTo>
                    <a:pt x="0" y="0"/>
                  </a:lnTo>
                  <a:lnTo>
                    <a:pt x="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8" name="Freeform 26"/>
            <p:cNvSpPr>
              <a:spLocks noEditPoints="1"/>
            </p:cNvSpPr>
            <p:nvPr/>
          </p:nvSpPr>
          <p:spPr bwMode="invGray">
            <a:xfrm>
              <a:off x="2538412" y="2816225"/>
              <a:ext cx="1057275" cy="31750"/>
            </a:xfrm>
            <a:custGeom>
              <a:avLst/>
              <a:gdLst>
                <a:gd name="T0" fmla="*/ 495 w 551"/>
                <a:gd name="T1" fmla="*/ 10 h 14"/>
                <a:gd name="T2" fmla="*/ 495 w 551"/>
                <a:gd name="T3" fmla="*/ 10 h 14"/>
                <a:gd name="T4" fmla="*/ 461 w 551"/>
                <a:gd name="T5" fmla="*/ 9 h 14"/>
                <a:gd name="T6" fmla="*/ 495 w 551"/>
                <a:gd name="T7" fmla="*/ 10 h 14"/>
                <a:gd name="T8" fmla="*/ 551 w 551"/>
                <a:gd name="T9" fmla="*/ 9 h 14"/>
                <a:gd name="T10" fmla="*/ 551 w 551"/>
                <a:gd name="T11" fmla="*/ 9 h 14"/>
                <a:gd name="T12" fmla="*/ 532 w 551"/>
                <a:gd name="T13" fmla="*/ 13 h 14"/>
                <a:gd name="T14" fmla="*/ 294 w 551"/>
                <a:gd name="T15" fmla="*/ 13 h 14"/>
                <a:gd name="T16" fmla="*/ 304 w 551"/>
                <a:gd name="T17" fmla="*/ 12 h 14"/>
                <a:gd name="T18" fmla="*/ 93 w 551"/>
                <a:gd name="T19" fmla="*/ 14 h 14"/>
                <a:gd name="T20" fmla="*/ 38 w 551"/>
                <a:gd name="T21" fmla="*/ 12 h 14"/>
                <a:gd name="T22" fmla="*/ 4 w 551"/>
                <a:gd name="T23" fmla="*/ 12 h 14"/>
                <a:gd name="T24" fmla="*/ 31 w 551"/>
                <a:gd name="T25" fmla="*/ 11 h 14"/>
                <a:gd name="T26" fmla="*/ 16 w 551"/>
                <a:gd name="T27" fmla="*/ 11 h 14"/>
                <a:gd name="T28" fmla="*/ 73 w 551"/>
                <a:gd name="T29" fmla="*/ 6 h 14"/>
                <a:gd name="T30" fmla="*/ 39 w 551"/>
                <a:gd name="T31" fmla="*/ 10 h 14"/>
                <a:gd name="T32" fmla="*/ 62 w 551"/>
                <a:gd name="T33" fmla="*/ 8 h 14"/>
                <a:gd name="T34" fmla="*/ 90 w 551"/>
                <a:gd name="T35" fmla="*/ 10 h 14"/>
                <a:gd name="T36" fmla="*/ 157 w 551"/>
                <a:gd name="T37" fmla="*/ 9 h 14"/>
                <a:gd name="T38" fmla="*/ 193 w 551"/>
                <a:gd name="T39" fmla="*/ 11 h 14"/>
                <a:gd name="T40" fmla="*/ 215 w 551"/>
                <a:gd name="T41" fmla="*/ 8 h 14"/>
                <a:gd name="T42" fmla="*/ 280 w 551"/>
                <a:gd name="T43" fmla="*/ 8 h 14"/>
                <a:gd name="T44" fmla="*/ 373 w 551"/>
                <a:gd name="T45" fmla="*/ 0 h 14"/>
                <a:gd name="T46" fmla="*/ 452 w 551"/>
                <a:gd name="T47" fmla="*/ 6 h 14"/>
                <a:gd name="T48" fmla="*/ 329 w 551"/>
                <a:gd name="T49" fmla="*/ 7 h 14"/>
                <a:gd name="T50" fmla="*/ 282 w 551"/>
                <a:gd name="T51" fmla="*/ 11 h 14"/>
                <a:gd name="T52" fmla="*/ 389 w 551"/>
                <a:gd name="T53" fmla="*/ 9 h 14"/>
                <a:gd name="T54" fmla="*/ 377 w 551"/>
                <a:gd name="T55" fmla="*/ 10 h 14"/>
                <a:gd name="T56" fmla="*/ 494 w 551"/>
                <a:gd name="T57" fmla="*/ 8 h 14"/>
                <a:gd name="T58" fmla="*/ 510 w 551"/>
                <a:gd name="T59" fmla="*/ 9 h 14"/>
                <a:gd name="T60" fmla="*/ 551 w 551"/>
                <a:gd name="T6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1" h="14">
                  <a:moveTo>
                    <a:pt x="495" y="10"/>
                  </a:moveTo>
                  <a:lnTo>
                    <a:pt x="495" y="10"/>
                  </a:lnTo>
                  <a:lnTo>
                    <a:pt x="461" y="9"/>
                  </a:lnTo>
                  <a:cubicBezTo>
                    <a:pt x="469" y="10"/>
                    <a:pt x="482" y="10"/>
                    <a:pt x="495" y="10"/>
                  </a:cubicBezTo>
                  <a:close/>
                  <a:moveTo>
                    <a:pt x="551" y="9"/>
                  </a:moveTo>
                  <a:lnTo>
                    <a:pt x="551" y="9"/>
                  </a:lnTo>
                  <a:lnTo>
                    <a:pt x="532" y="13"/>
                  </a:lnTo>
                  <a:cubicBezTo>
                    <a:pt x="425" y="14"/>
                    <a:pt x="387" y="13"/>
                    <a:pt x="294" y="13"/>
                  </a:cubicBezTo>
                  <a:cubicBezTo>
                    <a:pt x="287" y="12"/>
                    <a:pt x="298" y="12"/>
                    <a:pt x="304" y="12"/>
                  </a:cubicBezTo>
                  <a:cubicBezTo>
                    <a:pt x="238" y="13"/>
                    <a:pt x="140" y="12"/>
                    <a:pt x="93" y="14"/>
                  </a:cubicBezTo>
                  <a:cubicBezTo>
                    <a:pt x="72" y="14"/>
                    <a:pt x="17" y="13"/>
                    <a:pt x="38" y="12"/>
                  </a:cubicBezTo>
                  <a:cubicBezTo>
                    <a:pt x="28" y="12"/>
                    <a:pt x="16" y="12"/>
                    <a:pt x="4" y="12"/>
                  </a:cubicBezTo>
                  <a:cubicBezTo>
                    <a:pt x="1" y="11"/>
                    <a:pt x="30" y="12"/>
                    <a:pt x="31" y="11"/>
                  </a:cubicBezTo>
                  <a:cubicBezTo>
                    <a:pt x="22" y="11"/>
                    <a:pt x="18" y="10"/>
                    <a:pt x="16" y="11"/>
                  </a:cubicBezTo>
                  <a:cubicBezTo>
                    <a:pt x="32" y="10"/>
                    <a:pt x="0" y="6"/>
                    <a:pt x="73" y="6"/>
                  </a:cubicBezTo>
                  <a:cubicBezTo>
                    <a:pt x="101" y="9"/>
                    <a:pt x="22" y="7"/>
                    <a:pt x="39" y="10"/>
                  </a:cubicBezTo>
                  <a:cubicBezTo>
                    <a:pt x="63" y="10"/>
                    <a:pt x="60" y="9"/>
                    <a:pt x="62" y="8"/>
                  </a:cubicBezTo>
                  <a:cubicBezTo>
                    <a:pt x="93" y="8"/>
                    <a:pt x="92" y="9"/>
                    <a:pt x="90" y="10"/>
                  </a:cubicBezTo>
                  <a:cubicBezTo>
                    <a:pt x="102" y="9"/>
                    <a:pt x="141" y="10"/>
                    <a:pt x="157" y="9"/>
                  </a:cubicBezTo>
                  <a:cubicBezTo>
                    <a:pt x="216" y="8"/>
                    <a:pt x="154" y="11"/>
                    <a:pt x="193" y="11"/>
                  </a:cubicBezTo>
                  <a:lnTo>
                    <a:pt x="215" y="8"/>
                  </a:lnTo>
                  <a:lnTo>
                    <a:pt x="280" y="8"/>
                  </a:lnTo>
                  <a:cubicBezTo>
                    <a:pt x="373" y="7"/>
                    <a:pt x="266" y="2"/>
                    <a:pt x="373" y="0"/>
                  </a:cubicBezTo>
                  <a:cubicBezTo>
                    <a:pt x="359" y="2"/>
                    <a:pt x="402" y="5"/>
                    <a:pt x="452" y="6"/>
                  </a:cubicBezTo>
                  <a:cubicBezTo>
                    <a:pt x="422" y="6"/>
                    <a:pt x="367" y="8"/>
                    <a:pt x="329" y="7"/>
                  </a:cubicBezTo>
                  <a:cubicBezTo>
                    <a:pt x="383" y="10"/>
                    <a:pt x="254" y="8"/>
                    <a:pt x="282" y="11"/>
                  </a:cubicBezTo>
                  <a:cubicBezTo>
                    <a:pt x="309" y="9"/>
                    <a:pt x="354" y="9"/>
                    <a:pt x="389" y="9"/>
                  </a:cubicBezTo>
                  <a:lnTo>
                    <a:pt x="377" y="10"/>
                  </a:lnTo>
                  <a:cubicBezTo>
                    <a:pt x="414" y="10"/>
                    <a:pt x="442" y="7"/>
                    <a:pt x="494" y="8"/>
                  </a:cubicBezTo>
                  <a:cubicBezTo>
                    <a:pt x="519" y="8"/>
                    <a:pt x="514" y="9"/>
                    <a:pt x="510" y="9"/>
                  </a:cubicBezTo>
                  <a:cubicBezTo>
                    <a:pt x="531" y="9"/>
                    <a:pt x="551" y="8"/>
                    <a:pt x="551"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9" name="Freeform 27"/>
            <p:cNvSpPr>
              <a:spLocks/>
            </p:cNvSpPr>
            <p:nvPr/>
          </p:nvSpPr>
          <p:spPr bwMode="invGray">
            <a:xfrm>
              <a:off x="11777663" y="2757488"/>
              <a:ext cx="19050" cy="3175"/>
            </a:xfrm>
            <a:custGeom>
              <a:avLst/>
              <a:gdLst>
                <a:gd name="T0" fmla="*/ 0 w 10"/>
                <a:gd name="T1" fmla="*/ 0 h 1"/>
                <a:gd name="T2" fmla="*/ 0 w 10"/>
                <a:gd name="T3" fmla="*/ 0 h 1"/>
                <a:gd name="T4" fmla="*/ 10 w 10"/>
                <a:gd name="T5" fmla="*/ 1 h 1"/>
                <a:gd name="T6" fmla="*/ 0 w 10"/>
                <a:gd name="T7" fmla="*/ 0 h 1"/>
              </a:gdLst>
              <a:ahLst/>
              <a:cxnLst>
                <a:cxn ang="0">
                  <a:pos x="T0" y="T1"/>
                </a:cxn>
                <a:cxn ang="0">
                  <a:pos x="T2" y="T3"/>
                </a:cxn>
                <a:cxn ang="0">
                  <a:pos x="T4" y="T5"/>
                </a:cxn>
                <a:cxn ang="0">
                  <a:pos x="T6" y="T7"/>
                </a:cxn>
              </a:cxnLst>
              <a:rect l="0" t="0" r="r" b="b"/>
              <a:pathLst>
                <a:path w="10" h="1">
                  <a:moveTo>
                    <a:pt x="0" y="0"/>
                  </a:moveTo>
                  <a:lnTo>
                    <a:pt x="0" y="0"/>
                  </a:lnTo>
                  <a:lnTo>
                    <a:pt x="10" y="1"/>
                  </a:lnTo>
                  <a:cubicBezTo>
                    <a:pt x="8" y="1"/>
                    <a:pt x="4"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0" name="Freeform 28"/>
            <p:cNvSpPr>
              <a:spLocks/>
            </p:cNvSpPr>
            <p:nvPr/>
          </p:nvSpPr>
          <p:spPr bwMode="invGray">
            <a:xfrm>
              <a:off x="5983288" y="2741613"/>
              <a:ext cx="38100" cy="0"/>
            </a:xfrm>
            <a:custGeom>
              <a:avLst/>
              <a:gdLst>
                <a:gd name="T0" fmla="*/ 0 w 20"/>
                <a:gd name="T1" fmla="*/ 0 w 20"/>
                <a:gd name="T2" fmla="*/ 20 w 20"/>
                <a:gd name="T3" fmla="*/ 0 w 20"/>
              </a:gdLst>
              <a:ahLst/>
              <a:cxnLst>
                <a:cxn ang="0">
                  <a:pos x="T0" y="0"/>
                </a:cxn>
                <a:cxn ang="0">
                  <a:pos x="T1" y="0"/>
                </a:cxn>
                <a:cxn ang="0">
                  <a:pos x="T2" y="0"/>
                </a:cxn>
                <a:cxn ang="0">
                  <a:pos x="T3" y="0"/>
                </a:cxn>
              </a:cxnLst>
              <a:rect l="0" t="0" r="r" b="b"/>
              <a:pathLst>
                <a:path w="20">
                  <a:moveTo>
                    <a:pt x="0" y="0"/>
                  </a:moveTo>
                  <a:lnTo>
                    <a:pt x="0" y="0"/>
                  </a:lnTo>
                  <a:lnTo>
                    <a:pt x="20"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1" name="Freeform 29"/>
            <p:cNvSpPr>
              <a:spLocks/>
            </p:cNvSpPr>
            <p:nvPr/>
          </p:nvSpPr>
          <p:spPr bwMode="invGray">
            <a:xfrm>
              <a:off x="6832600" y="2713038"/>
              <a:ext cx="53975" cy="1587"/>
            </a:xfrm>
            <a:custGeom>
              <a:avLst/>
              <a:gdLst>
                <a:gd name="T0" fmla="*/ 0 w 28"/>
                <a:gd name="T1" fmla="*/ 1 h 1"/>
                <a:gd name="T2" fmla="*/ 0 w 28"/>
                <a:gd name="T3" fmla="*/ 1 h 1"/>
                <a:gd name="T4" fmla="*/ 28 w 28"/>
                <a:gd name="T5" fmla="*/ 0 h 1"/>
                <a:gd name="T6" fmla="*/ 0 w 28"/>
                <a:gd name="T7" fmla="*/ 1 h 1"/>
              </a:gdLst>
              <a:ahLst/>
              <a:cxnLst>
                <a:cxn ang="0">
                  <a:pos x="T0" y="T1"/>
                </a:cxn>
                <a:cxn ang="0">
                  <a:pos x="T2" y="T3"/>
                </a:cxn>
                <a:cxn ang="0">
                  <a:pos x="T4" y="T5"/>
                </a:cxn>
                <a:cxn ang="0">
                  <a:pos x="T6" y="T7"/>
                </a:cxn>
              </a:cxnLst>
              <a:rect l="0" t="0" r="r" b="b"/>
              <a:pathLst>
                <a:path w="28" h="1">
                  <a:moveTo>
                    <a:pt x="0" y="1"/>
                  </a:moveTo>
                  <a:lnTo>
                    <a:pt x="0" y="1"/>
                  </a:lnTo>
                  <a:lnTo>
                    <a:pt x="28" y="0"/>
                  </a:lnTo>
                  <a:cubicBezTo>
                    <a:pt x="17" y="0"/>
                    <a:pt x="8"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2" name="Freeform 30"/>
            <p:cNvSpPr>
              <a:spLocks/>
            </p:cNvSpPr>
            <p:nvPr/>
          </p:nvSpPr>
          <p:spPr bwMode="invGray">
            <a:xfrm>
              <a:off x="11317288" y="2755900"/>
              <a:ext cx="9525" cy="0"/>
            </a:xfrm>
            <a:custGeom>
              <a:avLst/>
              <a:gdLst>
                <a:gd name="T0" fmla="*/ 5 w 5"/>
                <a:gd name="T1" fmla="*/ 5 w 5"/>
                <a:gd name="T2" fmla="*/ 4 w 5"/>
                <a:gd name="T3" fmla="*/ 0 w 5"/>
                <a:gd name="T4" fmla="*/ 5 w 5"/>
              </a:gdLst>
              <a:ahLst/>
              <a:cxnLst>
                <a:cxn ang="0">
                  <a:pos x="T0" y="0"/>
                </a:cxn>
                <a:cxn ang="0">
                  <a:pos x="T1" y="0"/>
                </a:cxn>
                <a:cxn ang="0">
                  <a:pos x="T2" y="0"/>
                </a:cxn>
                <a:cxn ang="0">
                  <a:pos x="T3" y="0"/>
                </a:cxn>
                <a:cxn ang="0">
                  <a:pos x="T4" y="0"/>
                </a:cxn>
              </a:cxnLst>
              <a:rect l="0" t="0" r="r" b="b"/>
              <a:pathLst>
                <a:path w="5">
                  <a:moveTo>
                    <a:pt x="5" y="0"/>
                  </a:moveTo>
                  <a:lnTo>
                    <a:pt x="5" y="0"/>
                  </a:lnTo>
                  <a:lnTo>
                    <a:pt x="4" y="0"/>
                  </a:lnTo>
                  <a:lnTo>
                    <a:pt x="0" y="0"/>
                  </a:lnTo>
                  <a:lnTo>
                    <a:pt x="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3" name="Freeform 31"/>
            <p:cNvSpPr>
              <a:spLocks/>
            </p:cNvSpPr>
            <p:nvPr/>
          </p:nvSpPr>
          <p:spPr bwMode="invGray">
            <a:xfrm>
              <a:off x="8534400" y="2735263"/>
              <a:ext cx="30163" cy="0"/>
            </a:xfrm>
            <a:custGeom>
              <a:avLst/>
              <a:gdLst>
                <a:gd name="T0" fmla="*/ 0 w 16"/>
                <a:gd name="T1" fmla="*/ 0 w 16"/>
                <a:gd name="T2" fmla="*/ 16 w 16"/>
                <a:gd name="T3" fmla="*/ 0 w 16"/>
              </a:gdLst>
              <a:ahLst/>
              <a:cxnLst>
                <a:cxn ang="0">
                  <a:pos x="T0" y="0"/>
                </a:cxn>
                <a:cxn ang="0">
                  <a:pos x="T1" y="0"/>
                </a:cxn>
                <a:cxn ang="0">
                  <a:pos x="T2" y="0"/>
                </a:cxn>
                <a:cxn ang="0">
                  <a:pos x="T3" y="0"/>
                </a:cxn>
              </a:cxnLst>
              <a:rect l="0" t="0" r="r" b="b"/>
              <a:pathLst>
                <a:path w="16">
                  <a:moveTo>
                    <a:pt x="0" y="0"/>
                  </a:moveTo>
                  <a:lnTo>
                    <a:pt x="0" y="0"/>
                  </a:lnTo>
                  <a:cubicBezTo>
                    <a:pt x="4" y="0"/>
                    <a:pt x="9" y="0"/>
                    <a:pt x="16" y="0"/>
                  </a:cubicBezTo>
                  <a:cubicBezTo>
                    <a:pt x="15" y="0"/>
                    <a:pt x="9"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4" name="Freeform 32"/>
            <p:cNvSpPr>
              <a:spLocks/>
            </p:cNvSpPr>
            <p:nvPr/>
          </p:nvSpPr>
          <p:spPr bwMode="invGray">
            <a:xfrm>
              <a:off x="6821488" y="2714625"/>
              <a:ext cx="9525" cy="0"/>
            </a:xfrm>
            <a:custGeom>
              <a:avLst/>
              <a:gdLst>
                <a:gd name="T0" fmla="*/ 0 w 5"/>
                <a:gd name="T1" fmla="*/ 0 w 5"/>
                <a:gd name="T2" fmla="*/ 2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2"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5" name="Freeform 33"/>
            <p:cNvSpPr>
              <a:spLocks/>
            </p:cNvSpPr>
            <p:nvPr/>
          </p:nvSpPr>
          <p:spPr bwMode="invGray">
            <a:xfrm>
              <a:off x="5583238" y="2719388"/>
              <a:ext cx="25400"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lnTo>
                    <a:pt x="13" y="0"/>
                  </a:lnTo>
                  <a:lnTo>
                    <a:pt x="0"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6" name="Freeform 34"/>
            <p:cNvSpPr>
              <a:spLocks/>
            </p:cNvSpPr>
            <p:nvPr/>
          </p:nvSpPr>
          <p:spPr bwMode="invGray">
            <a:xfrm>
              <a:off x="5638800" y="2740025"/>
              <a:ext cx="23813" cy="1587"/>
            </a:xfrm>
            <a:custGeom>
              <a:avLst/>
              <a:gdLst>
                <a:gd name="T0" fmla="*/ 12 w 12"/>
                <a:gd name="T1" fmla="*/ 0 h 1"/>
                <a:gd name="T2" fmla="*/ 12 w 12"/>
                <a:gd name="T3" fmla="*/ 0 h 1"/>
                <a:gd name="T4" fmla="*/ 0 w 12"/>
                <a:gd name="T5" fmla="*/ 1 h 1"/>
                <a:gd name="T6" fmla="*/ 12 w 12"/>
                <a:gd name="T7" fmla="*/ 0 h 1"/>
              </a:gdLst>
              <a:ahLst/>
              <a:cxnLst>
                <a:cxn ang="0">
                  <a:pos x="T0" y="T1"/>
                </a:cxn>
                <a:cxn ang="0">
                  <a:pos x="T2" y="T3"/>
                </a:cxn>
                <a:cxn ang="0">
                  <a:pos x="T4" y="T5"/>
                </a:cxn>
                <a:cxn ang="0">
                  <a:pos x="T6" y="T7"/>
                </a:cxn>
              </a:cxnLst>
              <a:rect l="0" t="0" r="r" b="b"/>
              <a:pathLst>
                <a:path w="12" h="1">
                  <a:moveTo>
                    <a:pt x="12" y="0"/>
                  </a:moveTo>
                  <a:lnTo>
                    <a:pt x="12" y="0"/>
                  </a:lnTo>
                  <a:lnTo>
                    <a:pt x="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7" name="Freeform 35"/>
            <p:cNvSpPr>
              <a:spLocks/>
            </p:cNvSpPr>
            <p:nvPr/>
          </p:nvSpPr>
          <p:spPr bwMode="invGray">
            <a:xfrm>
              <a:off x="4303712" y="2728913"/>
              <a:ext cx="50800" cy="0"/>
            </a:xfrm>
            <a:custGeom>
              <a:avLst/>
              <a:gdLst>
                <a:gd name="T0" fmla="*/ 26 w 26"/>
                <a:gd name="T1" fmla="*/ 26 w 26"/>
                <a:gd name="T2" fmla="*/ 0 w 26"/>
                <a:gd name="T3" fmla="*/ 26 w 26"/>
              </a:gdLst>
              <a:ahLst/>
              <a:cxnLst>
                <a:cxn ang="0">
                  <a:pos x="T0" y="0"/>
                </a:cxn>
                <a:cxn ang="0">
                  <a:pos x="T1" y="0"/>
                </a:cxn>
                <a:cxn ang="0">
                  <a:pos x="T2" y="0"/>
                </a:cxn>
                <a:cxn ang="0">
                  <a:pos x="T3" y="0"/>
                </a:cxn>
              </a:cxnLst>
              <a:rect l="0" t="0" r="r" b="b"/>
              <a:pathLst>
                <a:path w="26">
                  <a:moveTo>
                    <a:pt x="26" y="0"/>
                  </a:moveTo>
                  <a:lnTo>
                    <a:pt x="26" y="0"/>
                  </a:lnTo>
                  <a:lnTo>
                    <a:pt x="0" y="0"/>
                  </a:lnTo>
                  <a:cubicBezTo>
                    <a:pt x="13" y="0"/>
                    <a:pt x="20" y="0"/>
                    <a:pt x="2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8" name="Freeform 36"/>
            <p:cNvSpPr>
              <a:spLocks/>
            </p:cNvSpPr>
            <p:nvPr/>
          </p:nvSpPr>
          <p:spPr bwMode="invGray">
            <a:xfrm>
              <a:off x="5519738" y="2735263"/>
              <a:ext cx="9525" cy="3175"/>
            </a:xfrm>
            <a:custGeom>
              <a:avLst/>
              <a:gdLst>
                <a:gd name="T0" fmla="*/ 4 w 5"/>
                <a:gd name="T1" fmla="*/ 0 h 1"/>
                <a:gd name="T2" fmla="*/ 4 w 5"/>
                <a:gd name="T3" fmla="*/ 0 h 1"/>
                <a:gd name="T4" fmla="*/ 0 w 5"/>
                <a:gd name="T5" fmla="*/ 1 h 1"/>
                <a:gd name="T6" fmla="*/ 4 w 5"/>
                <a:gd name="T7" fmla="*/ 0 h 1"/>
              </a:gdLst>
              <a:ahLst/>
              <a:cxnLst>
                <a:cxn ang="0">
                  <a:pos x="T0" y="T1"/>
                </a:cxn>
                <a:cxn ang="0">
                  <a:pos x="T2" y="T3"/>
                </a:cxn>
                <a:cxn ang="0">
                  <a:pos x="T4" y="T5"/>
                </a:cxn>
                <a:cxn ang="0">
                  <a:pos x="T6" y="T7"/>
                </a:cxn>
              </a:cxnLst>
              <a:rect l="0" t="0" r="r" b="b"/>
              <a:pathLst>
                <a:path w="5" h="1">
                  <a:moveTo>
                    <a:pt x="4" y="0"/>
                  </a:moveTo>
                  <a:lnTo>
                    <a:pt x="4" y="0"/>
                  </a:lnTo>
                  <a:lnTo>
                    <a:pt x="0" y="1"/>
                  </a:lnTo>
                  <a:cubicBezTo>
                    <a:pt x="3" y="1"/>
                    <a:pt x="5"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9" name="Freeform 37"/>
            <p:cNvSpPr>
              <a:spLocks/>
            </p:cNvSpPr>
            <p:nvPr/>
          </p:nvSpPr>
          <p:spPr bwMode="invGray">
            <a:xfrm>
              <a:off x="12096750" y="2784475"/>
              <a:ext cx="6350" cy="0"/>
            </a:xfrm>
            <a:custGeom>
              <a:avLst/>
              <a:gdLst>
                <a:gd name="T0" fmla="*/ 3 w 3"/>
                <a:gd name="T1" fmla="*/ 3 w 3"/>
                <a:gd name="T2" fmla="*/ 1 w 3"/>
                <a:gd name="T3" fmla="*/ 0 w 3"/>
                <a:gd name="T4" fmla="*/ 3 w 3"/>
              </a:gdLst>
              <a:ahLst/>
              <a:cxnLst>
                <a:cxn ang="0">
                  <a:pos x="T0" y="0"/>
                </a:cxn>
                <a:cxn ang="0">
                  <a:pos x="T1" y="0"/>
                </a:cxn>
                <a:cxn ang="0">
                  <a:pos x="T2" y="0"/>
                </a:cxn>
                <a:cxn ang="0">
                  <a:pos x="T3" y="0"/>
                </a:cxn>
                <a:cxn ang="0">
                  <a:pos x="T4" y="0"/>
                </a:cxn>
              </a:cxnLst>
              <a:rect l="0" t="0" r="r" b="b"/>
              <a:pathLst>
                <a:path w="3">
                  <a:moveTo>
                    <a:pt x="3" y="0"/>
                  </a:moveTo>
                  <a:lnTo>
                    <a:pt x="3" y="0"/>
                  </a:lnTo>
                  <a:lnTo>
                    <a:pt x="1"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0" name="Freeform 38"/>
            <p:cNvSpPr>
              <a:spLocks/>
            </p:cNvSpPr>
            <p:nvPr/>
          </p:nvSpPr>
          <p:spPr bwMode="invGray">
            <a:xfrm>
              <a:off x="12225338" y="2773363"/>
              <a:ext cx="46038" cy="0"/>
            </a:xfrm>
            <a:custGeom>
              <a:avLst/>
              <a:gdLst>
                <a:gd name="T0" fmla="*/ 0 w 24"/>
                <a:gd name="T1" fmla="*/ 0 w 24"/>
                <a:gd name="T2" fmla="*/ 24 w 24"/>
                <a:gd name="T3" fmla="*/ 0 w 24"/>
              </a:gdLst>
              <a:ahLst/>
              <a:cxnLst>
                <a:cxn ang="0">
                  <a:pos x="T0" y="0"/>
                </a:cxn>
                <a:cxn ang="0">
                  <a:pos x="T1" y="0"/>
                </a:cxn>
                <a:cxn ang="0">
                  <a:pos x="T2" y="0"/>
                </a:cxn>
                <a:cxn ang="0">
                  <a:pos x="T3" y="0"/>
                </a:cxn>
              </a:cxnLst>
              <a:rect l="0" t="0" r="r" b="b"/>
              <a:pathLst>
                <a:path w="24">
                  <a:moveTo>
                    <a:pt x="0" y="0"/>
                  </a:moveTo>
                  <a:lnTo>
                    <a:pt x="0" y="0"/>
                  </a:lnTo>
                  <a:lnTo>
                    <a:pt x="24" y="0"/>
                  </a:lnTo>
                  <a:cubicBezTo>
                    <a:pt x="15" y="0"/>
                    <a:pt x="6"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1" name="Freeform 39"/>
            <p:cNvSpPr>
              <a:spLocks/>
            </p:cNvSpPr>
            <p:nvPr/>
          </p:nvSpPr>
          <p:spPr bwMode="invGray">
            <a:xfrm>
              <a:off x="9274175" y="2746375"/>
              <a:ext cx="55563" cy="4762"/>
            </a:xfrm>
            <a:custGeom>
              <a:avLst/>
              <a:gdLst>
                <a:gd name="T0" fmla="*/ 0 w 29"/>
                <a:gd name="T1" fmla="*/ 1 h 2"/>
                <a:gd name="T2" fmla="*/ 0 w 29"/>
                <a:gd name="T3" fmla="*/ 1 h 2"/>
                <a:gd name="T4" fmla="*/ 15 w 29"/>
                <a:gd name="T5" fmla="*/ 2 h 2"/>
                <a:gd name="T6" fmla="*/ 0 w 29"/>
                <a:gd name="T7" fmla="*/ 1 h 2"/>
              </a:gdLst>
              <a:ahLst/>
              <a:cxnLst>
                <a:cxn ang="0">
                  <a:pos x="T0" y="T1"/>
                </a:cxn>
                <a:cxn ang="0">
                  <a:pos x="T2" y="T3"/>
                </a:cxn>
                <a:cxn ang="0">
                  <a:pos x="T4" y="T5"/>
                </a:cxn>
                <a:cxn ang="0">
                  <a:pos x="T6" y="T7"/>
                </a:cxn>
              </a:cxnLst>
              <a:rect l="0" t="0" r="r" b="b"/>
              <a:pathLst>
                <a:path w="29" h="2">
                  <a:moveTo>
                    <a:pt x="0" y="1"/>
                  </a:moveTo>
                  <a:lnTo>
                    <a:pt x="0" y="1"/>
                  </a:lnTo>
                  <a:cubicBezTo>
                    <a:pt x="7" y="1"/>
                    <a:pt x="23" y="2"/>
                    <a:pt x="15" y="2"/>
                  </a:cubicBezTo>
                  <a:cubicBezTo>
                    <a:pt x="29" y="2"/>
                    <a:pt x="2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2" name="Freeform 40"/>
            <p:cNvSpPr>
              <a:spLocks/>
            </p:cNvSpPr>
            <p:nvPr/>
          </p:nvSpPr>
          <p:spPr bwMode="invGray">
            <a:xfrm>
              <a:off x="11847513" y="2827338"/>
              <a:ext cx="34925" cy="3175"/>
            </a:xfrm>
            <a:custGeom>
              <a:avLst/>
              <a:gdLst>
                <a:gd name="T0" fmla="*/ 3 w 18"/>
                <a:gd name="T1" fmla="*/ 1 h 1"/>
                <a:gd name="T2" fmla="*/ 3 w 18"/>
                <a:gd name="T3" fmla="*/ 1 h 1"/>
                <a:gd name="T4" fmla="*/ 18 w 18"/>
                <a:gd name="T5" fmla="*/ 0 h 1"/>
                <a:gd name="T6" fmla="*/ 3 w 18"/>
                <a:gd name="T7" fmla="*/ 1 h 1"/>
              </a:gdLst>
              <a:ahLst/>
              <a:cxnLst>
                <a:cxn ang="0">
                  <a:pos x="T0" y="T1"/>
                </a:cxn>
                <a:cxn ang="0">
                  <a:pos x="T2" y="T3"/>
                </a:cxn>
                <a:cxn ang="0">
                  <a:pos x="T4" y="T5"/>
                </a:cxn>
                <a:cxn ang="0">
                  <a:pos x="T6" y="T7"/>
                </a:cxn>
              </a:cxnLst>
              <a:rect l="0" t="0" r="r" b="b"/>
              <a:pathLst>
                <a:path w="18" h="1">
                  <a:moveTo>
                    <a:pt x="3" y="1"/>
                  </a:moveTo>
                  <a:lnTo>
                    <a:pt x="3" y="1"/>
                  </a:lnTo>
                  <a:cubicBezTo>
                    <a:pt x="7" y="1"/>
                    <a:pt x="13" y="0"/>
                    <a:pt x="18" y="0"/>
                  </a:cubicBezTo>
                  <a:cubicBezTo>
                    <a:pt x="8"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3" name="Freeform 41"/>
            <p:cNvSpPr>
              <a:spLocks/>
            </p:cNvSpPr>
            <p:nvPr/>
          </p:nvSpPr>
          <p:spPr bwMode="invGray">
            <a:xfrm>
              <a:off x="11882438" y="2825750"/>
              <a:ext cx="25400" cy="1587"/>
            </a:xfrm>
            <a:custGeom>
              <a:avLst/>
              <a:gdLst>
                <a:gd name="T0" fmla="*/ 0 w 14"/>
                <a:gd name="T1" fmla="*/ 1 h 1"/>
                <a:gd name="T2" fmla="*/ 0 w 14"/>
                <a:gd name="T3" fmla="*/ 1 h 1"/>
                <a:gd name="T4" fmla="*/ 14 w 14"/>
                <a:gd name="T5" fmla="*/ 0 h 1"/>
                <a:gd name="T6" fmla="*/ 0 w 14"/>
                <a:gd name="T7" fmla="*/ 1 h 1"/>
              </a:gdLst>
              <a:ahLst/>
              <a:cxnLst>
                <a:cxn ang="0">
                  <a:pos x="T0" y="T1"/>
                </a:cxn>
                <a:cxn ang="0">
                  <a:pos x="T2" y="T3"/>
                </a:cxn>
                <a:cxn ang="0">
                  <a:pos x="T4" y="T5"/>
                </a:cxn>
                <a:cxn ang="0">
                  <a:pos x="T6" y="T7"/>
                </a:cxn>
              </a:cxnLst>
              <a:rect l="0" t="0" r="r" b="b"/>
              <a:pathLst>
                <a:path w="14" h="1">
                  <a:moveTo>
                    <a:pt x="0" y="1"/>
                  </a:moveTo>
                  <a:lnTo>
                    <a:pt x="0" y="1"/>
                  </a:lnTo>
                  <a:lnTo>
                    <a:pt x="14"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4" name="Freeform 42"/>
            <p:cNvSpPr>
              <a:spLocks/>
            </p:cNvSpPr>
            <p:nvPr/>
          </p:nvSpPr>
          <p:spPr bwMode="invGray">
            <a:xfrm>
              <a:off x="8915400" y="2809875"/>
              <a:ext cx="15875" cy="1587"/>
            </a:xfrm>
            <a:custGeom>
              <a:avLst/>
              <a:gdLst>
                <a:gd name="T0" fmla="*/ 8 w 8"/>
                <a:gd name="T1" fmla="*/ 1 h 1"/>
                <a:gd name="T2" fmla="*/ 8 w 8"/>
                <a:gd name="T3" fmla="*/ 1 h 1"/>
                <a:gd name="T4" fmla="*/ 0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cubicBezTo>
                    <a:pt x="6" y="0"/>
                    <a:pt x="3" y="0"/>
                    <a:pt x="0" y="0"/>
                  </a:cubicBezTo>
                  <a:cubicBezTo>
                    <a:pt x="1" y="0"/>
                    <a:pt x="4"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5" name="Freeform 43"/>
            <p:cNvSpPr>
              <a:spLocks/>
            </p:cNvSpPr>
            <p:nvPr/>
          </p:nvSpPr>
          <p:spPr bwMode="invGray">
            <a:xfrm>
              <a:off x="12109450" y="2752725"/>
              <a:ext cx="454025" cy="23812"/>
            </a:xfrm>
            <a:custGeom>
              <a:avLst/>
              <a:gdLst>
                <a:gd name="T0" fmla="*/ 102 w 236"/>
                <a:gd name="T1" fmla="*/ 10 h 10"/>
                <a:gd name="T2" fmla="*/ 102 w 236"/>
                <a:gd name="T3" fmla="*/ 10 h 10"/>
                <a:gd name="T4" fmla="*/ 123 w 236"/>
                <a:gd name="T5" fmla="*/ 7 h 10"/>
                <a:gd name="T6" fmla="*/ 200 w 236"/>
                <a:gd name="T7" fmla="*/ 6 h 10"/>
                <a:gd name="T8" fmla="*/ 203 w 236"/>
                <a:gd name="T9" fmla="*/ 3 h 10"/>
                <a:gd name="T10" fmla="*/ 160 w 236"/>
                <a:gd name="T11" fmla="*/ 4 h 10"/>
                <a:gd name="T12" fmla="*/ 202 w 236"/>
                <a:gd name="T13" fmla="*/ 3 h 10"/>
                <a:gd name="T14" fmla="*/ 198 w 236"/>
                <a:gd name="T15" fmla="*/ 0 h 10"/>
                <a:gd name="T16" fmla="*/ 0 w 236"/>
                <a:gd name="T17" fmla="*/ 4 h 10"/>
                <a:gd name="T18" fmla="*/ 137 w 236"/>
                <a:gd name="T19" fmla="*/ 4 h 10"/>
                <a:gd name="T20" fmla="*/ 121 w 236"/>
                <a:gd name="T21" fmla="*/ 6 h 10"/>
                <a:gd name="T22" fmla="*/ 8 w 236"/>
                <a:gd name="T23" fmla="*/ 5 h 10"/>
                <a:gd name="T24" fmla="*/ 104 w 236"/>
                <a:gd name="T25" fmla="*/ 7 h 10"/>
                <a:gd name="T26" fmla="*/ 84 w 236"/>
                <a:gd name="T27" fmla="*/ 9 h 10"/>
                <a:gd name="T28" fmla="*/ 102 w 23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10">
                  <a:moveTo>
                    <a:pt x="102" y="10"/>
                  </a:moveTo>
                  <a:lnTo>
                    <a:pt x="102" y="10"/>
                  </a:lnTo>
                  <a:cubicBezTo>
                    <a:pt x="107" y="9"/>
                    <a:pt x="208" y="8"/>
                    <a:pt x="123" y="7"/>
                  </a:cubicBezTo>
                  <a:cubicBezTo>
                    <a:pt x="126" y="4"/>
                    <a:pt x="177" y="6"/>
                    <a:pt x="200" y="6"/>
                  </a:cubicBezTo>
                  <a:cubicBezTo>
                    <a:pt x="184" y="5"/>
                    <a:pt x="208" y="4"/>
                    <a:pt x="203" y="3"/>
                  </a:cubicBezTo>
                  <a:cubicBezTo>
                    <a:pt x="192" y="4"/>
                    <a:pt x="179" y="4"/>
                    <a:pt x="160" y="4"/>
                  </a:cubicBezTo>
                  <a:cubicBezTo>
                    <a:pt x="152" y="3"/>
                    <a:pt x="180" y="2"/>
                    <a:pt x="202" y="3"/>
                  </a:cubicBezTo>
                  <a:cubicBezTo>
                    <a:pt x="175" y="1"/>
                    <a:pt x="236" y="1"/>
                    <a:pt x="198" y="0"/>
                  </a:cubicBezTo>
                  <a:cubicBezTo>
                    <a:pt x="116" y="0"/>
                    <a:pt x="57" y="0"/>
                    <a:pt x="0" y="4"/>
                  </a:cubicBezTo>
                  <a:cubicBezTo>
                    <a:pt x="46" y="3"/>
                    <a:pt x="99" y="3"/>
                    <a:pt x="137" y="4"/>
                  </a:cubicBezTo>
                  <a:lnTo>
                    <a:pt x="121" y="6"/>
                  </a:lnTo>
                  <a:cubicBezTo>
                    <a:pt x="78" y="4"/>
                    <a:pt x="51" y="5"/>
                    <a:pt x="8" y="5"/>
                  </a:cubicBezTo>
                  <a:lnTo>
                    <a:pt x="104" y="7"/>
                  </a:lnTo>
                  <a:cubicBezTo>
                    <a:pt x="149" y="9"/>
                    <a:pt x="119" y="9"/>
                    <a:pt x="84" y="9"/>
                  </a:cubicBezTo>
                  <a:cubicBezTo>
                    <a:pt x="92" y="9"/>
                    <a:pt x="100" y="9"/>
                    <a:pt x="102" y="1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6" name="Freeform 44"/>
            <p:cNvSpPr>
              <a:spLocks/>
            </p:cNvSpPr>
            <p:nvPr/>
          </p:nvSpPr>
          <p:spPr bwMode="invGray">
            <a:xfrm>
              <a:off x="12182475" y="2816225"/>
              <a:ext cx="9525" cy="0"/>
            </a:xfrm>
            <a:custGeom>
              <a:avLst/>
              <a:gdLst>
                <a:gd name="T0" fmla="*/ 0 w 5"/>
                <a:gd name="T1" fmla="*/ 0 w 5"/>
                <a:gd name="T2" fmla="*/ 1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1"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7" name="Freeform 45"/>
            <p:cNvSpPr>
              <a:spLocks/>
            </p:cNvSpPr>
            <p:nvPr/>
          </p:nvSpPr>
          <p:spPr bwMode="invGray">
            <a:xfrm>
              <a:off x="4348162" y="2827338"/>
              <a:ext cx="17463" cy="3175"/>
            </a:xfrm>
            <a:custGeom>
              <a:avLst/>
              <a:gdLst>
                <a:gd name="T0" fmla="*/ 8 w 9"/>
                <a:gd name="T1" fmla="*/ 0 h 1"/>
                <a:gd name="T2" fmla="*/ 8 w 9"/>
                <a:gd name="T3" fmla="*/ 0 h 1"/>
                <a:gd name="T4" fmla="*/ 0 w 9"/>
                <a:gd name="T5" fmla="*/ 1 h 1"/>
                <a:gd name="T6" fmla="*/ 8 w 9"/>
                <a:gd name="T7" fmla="*/ 0 h 1"/>
              </a:gdLst>
              <a:ahLst/>
              <a:cxnLst>
                <a:cxn ang="0">
                  <a:pos x="T0" y="T1"/>
                </a:cxn>
                <a:cxn ang="0">
                  <a:pos x="T2" y="T3"/>
                </a:cxn>
                <a:cxn ang="0">
                  <a:pos x="T4" y="T5"/>
                </a:cxn>
                <a:cxn ang="0">
                  <a:pos x="T6" y="T7"/>
                </a:cxn>
              </a:cxnLst>
              <a:rect l="0" t="0" r="r" b="b"/>
              <a:pathLst>
                <a:path w="9" h="1">
                  <a:moveTo>
                    <a:pt x="8" y="0"/>
                  </a:moveTo>
                  <a:lnTo>
                    <a:pt x="8" y="0"/>
                  </a:lnTo>
                  <a:lnTo>
                    <a:pt x="0" y="1"/>
                  </a:lnTo>
                  <a:cubicBezTo>
                    <a:pt x="7" y="0"/>
                    <a:pt x="9" y="0"/>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8" name="Freeform 46"/>
            <p:cNvSpPr>
              <a:spLocks/>
            </p:cNvSpPr>
            <p:nvPr/>
          </p:nvSpPr>
          <p:spPr bwMode="invGray">
            <a:xfrm>
              <a:off x="12071350" y="2790825"/>
              <a:ext cx="0" cy="0"/>
            </a:xfrm>
            <a:custGeom>
              <a:avLst/>
              <a:gdLst/>
              <a:ahLst/>
              <a:cxnLst>
                <a:cxn ang="0">
                  <a:pos x="0" y="0"/>
                </a:cxn>
                <a:cxn ang="0">
                  <a:pos x="0" y="0"/>
                </a:cxn>
                <a:cxn ang="0">
                  <a:pos x="0" y="0"/>
                </a:cxn>
                <a:cxn ang="0">
                  <a:pos x="0" y="0"/>
                </a:cxn>
              </a:cxnLst>
              <a:rect l="0" t="0" r="r" b="b"/>
              <a:pathLst>
                <a:path>
                  <a:moveTo>
                    <a:pt x="0" y="0"/>
                  </a:moveTo>
                  <a:lnTo>
                    <a:pt x="0" y="0"/>
                  </a:lnTo>
                  <a:lnTo>
                    <a:pt x="0"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9" name="Freeform 47"/>
            <p:cNvSpPr>
              <a:spLocks/>
            </p:cNvSpPr>
            <p:nvPr/>
          </p:nvSpPr>
          <p:spPr bwMode="invGray">
            <a:xfrm>
              <a:off x="4754563" y="2827338"/>
              <a:ext cx="4763"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cubicBezTo>
                    <a:pt x="1" y="0"/>
                    <a:pt x="1" y="0"/>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0" name="Freeform 48"/>
            <p:cNvSpPr>
              <a:spLocks/>
            </p:cNvSpPr>
            <p:nvPr/>
          </p:nvSpPr>
          <p:spPr bwMode="invGray">
            <a:xfrm>
              <a:off x="4852988" y="2719388"/>
              <a:ext cx="9525" cy="3175"/>
            </a:xfrm>
            <a:custGeom>
              <a:avLst/>
              <a:gdLst>
                <a:gd name="T0" fmla="*/ 5 w 5"/>
                <a:gd name="T1" fmla="*/ 1 h 1"/>
                <a:gd name="T2" fmla="*/ 5 w 5"/>
                <a:gd name="T3" fmla="*/ 1 h 1"/>
                <a:gd name="T4" fmla="*/ 4 w 5"/>
                <a:gd name="T5" fmla="*/ 0 h 1"/>
                <a:gd name="T6" fmla="*/ 5 w 5"/>
                <a:gd name="T7" fmla="*/ 1 h 1"/>
              </a:gdLst>
              <a:ahLst/>
              <a:cxnLst>
                <a:cxn ang="0">
                  <a:pos x="T0" y="T1"/>
                </a:cxn>
                <a:cxn ang="0">
                  <a:pos x="T2" y="T3"/>
                </a:cxn>
                <a:cxn ang="0">
                  <a:pos x="T4" y="T5"/>
                </a:cxn>
                <a:cxn ang="0">
                  <a:pos x="T6" y="T7"/>
                </a:cxn>
              </a:cxnLst>
              <a:rect l="0" t="0" r="r" b="b"/>
              <a:pathLst>
                <a:path w="5" h="1">
                  <a:moveTo>
                    <a:pt x="5" y="1"/>
                  </a:moveTo>
                  <a:lnTo>
                    <a:pt x="5" y="1"/>
                  </a:lnTo>
                  <a:cubicBezTo>
                    <a:pt x="5" y="1"/>
                    <a:pt x="5" y="1"/>
                    <a:pt x="4" y="0"/>
                  </a:cubicBezTo>
                  <a:cubicBezTo>
                    <a:pt x="0" y="1"/>
                    <a:pt x="2" y="1"/>
                    <a:pt x="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1" name="Freeform 49"/>
            <p:cNvSpPr>
              <a:spLocks/>
            </p:cNvSpPr>
            <p:nvPr/>
          </p:nvSpPr>
          <p:spPr bwMode="invGray">
            <a:xfrm>
              <a:off x="4759325" y="2827338"/>
              <a:ext cx="0" cy="0"/>
            </a:xfrm>
            <a:custGeom>
              <a:avLst/>
              <a:gdLst/>
              <a:ahLst/>
              <a:cxnLst>
                <a:cxn ang="0">
                  <a:pos x="0" y="0"/>
                </a:cxn>
                <a:cxn ang="0">
                  <a:pos x="0" y="0"/>
                </a:cxn>
                <a:cxn ang="0">
                  <a:pos x="0" y="0"/>
                </a:cxn>
                <a:cxn ang="0">
                  <a:pos x="0" y="0"/>
                </a:cxn>
              </a:cxnLst>
              <a:rect l="0" t="0" r="r" b="b"/>
              <a:pathLst>
                <a:path>
                  <a:moveTo>
                    <a:pt x="0" y="0"/>
                  </a:moveTo>
                  <a:lnTo>
                    <a:pt x="0" y="0"/>
                  </a:lnTo>
                  <a:cubicBezTo>
                    <a:pt x="0" y="0"/>
                    <a:pt x="0" y="0"/>
                    <a:pt x="0" y="0"/>
                  </a:cubicBez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2" name="Freeform 50"/>
            <p:cNvSpPr>
              <a:spLocks/>
            </p:cNvSpPr>
            <p:nvPr/>
          </p:nvSpPr>
          <p:spPr bwMode="invGray">
            <a:xfrm>
              <a:off x="6654800" y="2805113"/>
              <a:ext cx="19050" cy="1587"/>
            </a:xfrm>
            <a:custGeom>
              <a:avLst/>
              <a:gdLst>
                <a:gd name="T0" fmla="*/ 10 w 10"/>
                <a:gd name="T1" fmla="*/ 1 h 1"/>
                <a:gd name="T2" fmla="*/ 10 w 10"/>
                <a:gd name="T3" fmla="*/ 1 h 1"/>
                <a:gd name="T4" fmla="*/ 2 w 10"/>
                <a:gd name="T5" fmla="*/ 0 h 1"/>
                <a:gd name="T6" fmla="*/ 10 w 10"/>
                <a:gd name="T7" fmla="*/ 1 h 1"/>
              </a:gdLst>
              <a:ahLst/>
              <a:cxnLst>
                <a:cxn ang="0">
                  <a:pos x="T0" y="T1"/>
                </a:cxn>
                <a:cxn ang="0">
                  <a:pos x="T2" y="T3"/>
                </a:cxn>
                <a:cxn ang="0">
                  <a:pos x="T4" y="T5"/>
                </a:cxn>
                <a:cxn ang="0">
                  <a:pos x="T6" y="T7"/>
                </a:cxn>
              </a:cxnLst>
              <a:rect l="0" t="0" r="r" b="b"/>
              <a:pathLst>
                <a:path w="10" h="1">
                  <a:moveTo>
                    <a:pt x="10" y="1"/>
                  </a:moveTo>
                  <a:lnTo>
                    <a:pt x="10" y="1"/>
                  </a:lnTo>
                  <a:lnTo>
                    <a:pt x="2" y="0"/>
                  </a:lnTo>
                  <a:cubicBezTo>
                    <a:pt x="0" y="0"/>
                    <a:pt x="2" y="0"/>
                    <a:pt x="1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3" name="Freeform 51"/>
            <p:cNvSpPr>
              <a:spLocks/>
            </p:cNvSpPr>
            <p:nvPr/>
          </p:nvSpPr>
          <p:spPr bwMode="invGray">
            <a:xfrm>
              <a:off x="6289675" y="2798763"/>
              <a:ext cx="6350" cy="0"/>
            </a:xfrm>
            <a:custGeom>
              <a:avLst/>
              <a:gdLst>
                <a:gd name="T0" fmla="*/ 3 w 3"/>
                <a:gd name="T1" fmla="*/ 3 w 3"/>
                <a:gd name="T2" fmla="*/ 0 w 3"/>
                <a:gd name="T3" fmla="*/ 3 w 3"/>
              </a:gdLst>
              <a:ahLst/>
              <a:cxnLst>
                <a:cxn ang="0">
                  <a:pos x="T0" y="0"/>
                </a:cxn>
                <a:cxn ang="0">
                  <a:pos x="T1" y="0"/>
                </a:cxn>
                <a:cxn ang="0">
                  <a:pos x="T2" y="0"/>
                </a:cxn>
                <a:cxn ang="0">
                  <a:pos x="T3" y="0"/>
                </a:cxn>
              </a:cxnLst>
              <a:rect l="0" t="0" r="r" b="b"/>
              <a:pathLst>
                <a:path w="3">
                  <a:moveTo>
                    <a:pt x="3" y="0"/>
                  </a:moveTo>
                  <a:lnTo>
                    <a:pt x="3"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4" name="Freeform 52"/>
            <p:cNvSpPr>
              <a:spLocks/>
            </p:cNvSpPr>
            <p:nvPr/>
          </p:nvSpPr>
          <p:spPr bwMode="invGray">
            <a:xfrm>
              <a:off x="9140825" y="2725738"/>
              <a:ext cx="44450" cy="0"/>
            </a:xfrm>
            <a:custGeom>
              <a:avLst/>
              <a:gdLst>
                <a:gd name="T0" fmla="*/ 23 w 23"/>
                <a:gd name="T1" fmla="*/ 23 w 23"/>
                <a:gd name="T2" fmla="*/ 0 w 23"/>
                <a:gd name="T3" fmla="*/ 23 w 23"/>
              </a:gdLst>
              <a:ahLst/>
              <a:cxnLst>
                <a:cxn ang="0">
                  <a:pos x="T0" y="0"/>
                </a:cxn>
                <a:cxn ang="0">
                  <a:pos x="T1" y="0"/>
                </a:cxn>
                <a:cxn ang="0">
                  <a:pos x="T2" y="0"/>
                </a:cxn>
                <a:cxn ang="0">
                  <a:pos x="T3" y="0"/>
                </a:cxn>
              </a:cxnLst>
              <a:rect l="0" t="0" r="r" b="b"/>
              <a:pathLst>
                <a:path w="23">
                  <a:moveTo>
                    <a:pt x="23" y="0"/>
                  </a:moveTo>
                  <a:lnTo>
                    <a:pt x="23" y="0"/>
                  </a:lnTo>
                  <a:lnTo>
                    <a:pt x="0" y="0"/>
                  </a:lnTo>
                  <a:lnTo>
                    <a:pt x="2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5" name="Freeform 53"/>
            <p:cNvSpPr>
              <a:spLocks/>
            </p:cNvSpPr>
            <p:nvPr/>
          </p:nvSpPr>
          <p:spPr bwMode="invGray">
            <a:xfrm>
              <a:off x="4737100" y="2827338"/>
              <a:ext cx="17463" cy="3175"/>
            </a:xfrm>
            <a:custGeom>
              <a:avLst/>
              <a:gdLst>
                <a:gd name="T0" fmla="*/ 9 w 9"/>
                <a:gd name="T1" fmla="*/ 0 h 1"/>
                <a:gd name="T2" fmla="*/ 9 w 9"/>
                <a:gd name="T3" fmla="*/ 0 h 1"/>
                <a:gd name="T4" fmla="*/ 0 w 9"/>
                <a:gd name="T5" fmla="*/ 1 h 1"/>
                <a:gd name="T6" fmla="*/ 9 w 9"/>
                <a:gd name="T7" fmla="*/ 0 h 1"/>
              </a:gdLst>
              <a:ahLst/>
              <a:cxnLst>
                <a:cxn ang="0">
                  <a:pos x="T0" y="T1"/>
                </a:cxn>
                <a:cxn ang="0">
                  <a:pos x="T2" y="T3"/>
                </a:cxn>
                <a:cxn ang="0">
                  <a:pos x="T4" y="T5"/>
                </a:cxn>
                <a:cxn ang="0">
                  <a:pos x="T6" y="T7"/>
                </a:cxn>
              </a:cxnLst>
              <a:rect l="0" t="0" r="r" b="b"/>
              <a:pathLst>
                <a:path w="9" h="1">
                  <a:moveTo>
                    <a:pt x="9" y="0"/>
                  </a:moveTo>
                  <a:lnTo>
                    <a:pt x="9" y="0"/>
                  </a:lnTo>
                  <a:lnTo>
                    <a:pt x="0" y="1"/>
                  </a:lnTo>
                  <a:cubicBezTo>
                    <a:pt x="5" y="0"/>
                    <a:pt x="8" y="0"/>
                    <a:pt x="9"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6" name="Freeform 54"/>
            <p:cNvSpPr>
              <a:spLocks/>
            </p:cNvSpPr>
            <p:nvPr/>
          </p:nvSpPr>
          <p:spPr bwMode="invGray">
            <a:xfrm>
              <a:off x="7239000" y="2779713"/>
              <a:ext cx="11113" cy="3175"/>
            </a:xfrm>
            <a:custGeom>
              <a:avLst/>
              <a:gdLst>
                <a:gd name="T0" fmla="*/ 6 w 6"/>
                <a:gd name="T1" fmla="*/ 0 h 1"/>
                <a:gd name="T2" fmla="*/ 6 w 6"/>
                <a:gd name="T3" fmla="*/ 0 h 1"/>
                <a:gd name="T4" fmla="*/ 0 w 6"/>
                <a:gd name="T5" fmla="*/ 1 h 1"/>
                <a:gd name="T6" fmla="*/ 4 w 6"/>
                <a:gd name="T7" fmla="*/ 1 h 1"/>
                <a:gd name="T8" fmla="*/ 6 w 6"/>
                <a:gd name="T9" fmla="*/ 0 h 1"/>
              </a:gdLst>
              <a:ahLst/>
              <a:cxnLst>
                <a:cxn ang="0">
                  <a:pos x="T0" y="T1"/>
                </a:cxn>
                <a:cxn ang="0">
                  <a:pos x="T2" y="T3"/>
                </a:cxn>
                <a:cxn ang="0">
                  <a:pos x="T4" y="T5"/>
                </a:cxn>
                <a:cxn ang="0">
                  <a:pos x="T6" y="T7"/>
                </a:cxn>
                <a:cxn ang="0">
                  <a:pos x="T8" y="T9"/>
                </a:cxn>
              </a:cxnLst>
              <a:rect l="0" t="0" r="r" b="b"/>
              <a:pathLst>
                <a:path w="6" h="1">
                  <a:moveTo>
                    <a:pt x="6" y="0"/>
                  </a:moveTo>
                  <a:lnTo>
                    <a:pt x="6" y="0"/>
                  </a:lnTo>
                  <a:lnTo>
                    <a:pt x="0" y="1"/>
                  </a:lnTo>
                  <a:lnTo>
                    <a:pt x="4" y="1"/>
                  </a:lnTo>
                  <a:lnTo>
                    <a:pt x="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7" name="Freeform 55"/>
            <p:cNvSpPr>
              <a:spLocks/>
            </p:cNvSpPr>
            <p:nvPr/>
          </p:nvSpPr>
          <p:spPr bwMode="invGray">
            <a:xfrm>
              <a:off x="7181850" y="2773363"/>
              <a:ext cx="468313" cy="15875"/>
            </a:xfrm>
            <a:custGeom>
              <a:avLst/>
              <a:gdLst>
                <a:gd name="T0" fmla="*/ 139 w 244"/>
                <a:gd name="T1" fmla="*/ 5 h 7"/>
                <a:gd name="T2" fmla="*/ 139 w 244"/>
                <a:gd name="T3" fmla="*/ 5 h 7"/>
                <a:gd name="T4" fmla="*/ 132 w 244"/>
                <a:gd name="T5" fmla="*/ 6 h 7"/>
                <a:gd name="T6" fmla="*/ 244 w 244"/>
                <a:gd name="T7" fmla="*/ 4 h 7"/>
                <a:gd name="T8" fmla="*/ 178 w 244"/>
                <a:gd name="T9" fmla="*/ 1 h 7"/>
                <a:gd name="T10" fmla="*/ 101 w 244"/>
                <a:gd name="T11" fmla="*/ 0 h 7"/>
                <a:gd name="T12" fmla="*/ 77 w 244"/>
                <a:gd name="T13" fmla="*/ 3 h 7"/>
                <a:gd name="T14" fmla="*/ 60 w 244"/>
                <a:gd name="T15" fmla="*/ 1 h 7"/>
                <a:gd name="T16" fmla="*/ 0 w 244"/>
                <a:gd name="T17" fmla="*/ 1 h 7"/>
                <a:gd name="T18" fmla="*/ 52 w 244"/>
                <a:gd name="T19" fmla="*/ 1 h 7"/>
                <a:gd name="T20" fmla="*/ 36 w 244"/>
                <a:gd name="T21" fmla="*/ 3 h 7"/>
                <a:gd name="T22" fmla="*/ 41 w 244"/>
                <a:gd name="T23" fmla="*/ 3 h 7"/>
                <a:gd name="T24" fmla="*/ 139 w 244"/>
                <a:gd name="T25"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7">
                  <a:moveTo>
                    <a:pt x="139" y="5"/>
                  </a:moveTo>
                  <a:lnTo>
                    <a:pt x="139" y="5"/>
                  </a:lnTo>
                  <a:cubicBezTo>
                    <a:pt x="135" y="5"/>
                    <a:pt x="134" y="6"/>
                    <a:pt x="132" y="6"/>
                  </a:cubicBezTo>
                  <a:cubicBezTo>
                    <a:pt x="169" y="5"/>
                    <a:pt x="236" y="6"/>
                    <a:pt x="244" y="4"/>
                  </a:cubicBezTo>
                  <a:cubicBezTo>
                    <a:pt x="232" y="4"/>
                    <a:pt x="167" y="2"/>
                    <a:pt x="178" y="1"/>
                  </a:cubicBezTo>
                  <a:cubicBezTo>
                    <a:pt x="152" y="2"/>
                    <a:pt x="115" y="0"/>
                    <a:pt x="101" y="0"/>
                  </a:cubicBezTo>
                  <a:cubicBezTo>
                    <a:pt x="143" y="2"/>
                    <a:pt x="105" y="2"/>
                    <a:pt x="77" y="3"/>
                  </a:cubicBezTo>
                  <a:cubicBezTo>
                    <a:pt x="51" y="2"/>
                    <a:pt x="82" y="1"/>
                    <a:pt x="60" y="1"/>
                  </a:cubicBezTo>
                  <a:lnTo>
                    <a:pt x="0" y="1"/>
                  </a:lnTo>
                  <a:lnTo>
                    <a:pt x="52" y="1"/>
                  </a:lnTo>
                  <a:lnTo>
                    <a:pt x="36" y="3"/>
                  </a:lnTo>
                  <a:lnTo>
                    <a:pt x="41" y="3"/>
                  </a:lnTo>
                  <a:cubicBezTo>
                    <a:pt x="129" y="2"/>
                    <a:pt x="49" y="7"/>
                    <a:pt x="139"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8" name="Freeform 56"/>
            <p:cNvSpPr>
              <a:spLocks/>
            </p:cNvSpPr>
            <p:nvPr/>
          </p:nvSpPr>
          <p:spPr bwMode="invGray">
            <a:xfrm>
              <a:off x="7407275" y="2787650"/>
              <a:ext cx="26988" cy="0"/>
            </a:xfrm>
            <a:custGeom>
              <a:avLst/>
              <a:gdLst>
                <a:gd name="T0" fmla="*/ 14 w 14"/>
                <a:gd name="T1" fmla="*/ 14 w 14"/>
                <a:gd name="T2" fmla="*/ 0 w 14"/>
                <a:gd name="T3" fmla="*/ 14 w 14"/>
              </a:gdLst>
              <a:ahLst/>
              <a:cxnLst>
                <a:cxn ang="0">
                  <a:pos x="T0" y="0"/>
                </a:cxn>
                <a:cxn ang="0">
                  <a:pos x="T1" y="0"/>
                </a:cxn>
                <a:cxn ang="0">
                  <a:pos x="T2" y="0"/>
                </a:cxn>
                <a:cxn ang="0">
                  <a:pos x="T3" y="0"/>
                </a:cxn>
              </a:cxnLst>
              <a:rect l="0" t="0" r="r" b="b"/>
              <a:pathLst>
                <a:path w="14">
                  <a:moveTo>
                    <a:pt x="14" y="0"/>
                  </a:moveTo>
                  <a:lnTo>
                    <a:pt x="14" y="0"/>
                  </a:lnTo>
                  <a:lnTo>
                    <a:pt x="0" y="0"/>
                  </a:lnTo>
                  <a:cubicBezTo>
                    <a:pt x="8" y="0"/>
                    <a:pt x="11" y="0"/>
                    <a:pt x="1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9" name="Freeform 57"/>
            <p:cNvSpPr>
              <a:spLocks/>
            </p:cNvSpPr>
            <p:nvPr/>
          </p:nvSpPr>
          <p:spPr bwMode="invGray">
            <a:xfrm>
              <a:off x="8123238" y="2794000"/>
              <a:ext cx="31750" cy="1587"/>
            </a:xfrm>
            <a:custGeom>
              <a:avLst/>
              <a:gdLst>
                <a:gd name="T0" fmla="*/ 0 w 16"/>
                <a:gd name="T1" fmla="*/ 1 h 1"/>
                <a:gd name="T2" fmla="*/ 0 w 16"/>
                <a:gd name="T3" fmla="*/ 1 h 1"/>
                <a:gd name="T4" fmla="*/ 16 w 16"/>
                <a:gd name="T5" fmla="*/ 0 h 1"/>
                <a:gd name="T6" fmla="*/ 0 w 16"/>
                <a:gd name="T7" fmla="*/ 1 h 1"/>
              </a:gdLst>
              <a:ahLst/>
              <a:cxnLst>
                <a:cxn ang="0">
                  <a:pos x="T0" y="T1"/>
                </a:cxn>
                <a:cxn ang="0">
                  <a:pos x="T2" y="T3"/>
                </a:cxn>
                <a:cxn ang="0">
                  <a:pos x="T4" y="T5"/>
                </a:cxn>
                <a:cxn ang="0">
                  <a:pos x="T6" y="T7"/>
                </a:cxn>
              </a:cxnLst>
              <a:rect l="0" t="0" r="r" b="b"/>
              <a:pathLst>
                <a:path w="16" h="1">
                  <a:moveTo>
                    <a:pt x="0" y="1"/>
                  </a:moveTo>
                  <a:lnTo>
                    <a:pt x="0" y="1"/>
                  </a:lnTo>
                  <a:lnTo>
                    <a:pt x="16"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0" name="Freeform 58"/>
            <p:cNvSpPr>
              <a:spLocks/>
            </p:cNvSpPr>
            <p:nvPr/>
          </p:nvSpPr>
          <p:spPr bwMode="invGray">
            <a:xfrm>
              <a:off x="3070225" y="2794000"/>
              <a:ext cx="101600" cy="4762"/>
            </a:xfrm>
            <a:custGeom>
              <a:avLst/>
              <a:gdLst>
                <a:gd name="T0" fmla="*/ 0 w 53"/>
                <a:gd name="T1" fmla="*/ 0 h 2"/>
                <a:gd name="T2" fmla="*/ 0 w 53"/>
                <a:gd name="T3" fmla="*/ 0 h 2"/>
                <a:gd name="T4" fmla="*/ 52 w 53"/>
                <a:gd name="T5" fmla="*/ 0 h 2"/>
                <a:gd name="T6" fmla="*/ 6 w 53"/>
                <a:gd name="T7" fmla="*/ 0 h 2"/>
                <a:gd name="T8" fmla="*/ 0 w 53"/>
                <a:gd name="T9" fmla="*/ 0 h 2"/>
              </a:gdLst>
              <a:ahLst/>
              <a:cxnLst>
                <a:cxn ang="0">
                  <a:pos x="T0" y="T1"/>
                </a:cxn>
                <a:cxn ang="0">
                  <a:pos x="T2" y="T3"/>
                </a:cxn>
                <a:cxn ang="0">
                  <a:pos x="T4" y="T5"/>
                </a:cxn>
                <a:cxn ang="0">
                  <a:pos x="T6" y="T7"/>
                </a:cxn>
                <a:cxn ang="0">
                  <a:pos x="T8" y="T9"/>
                </a:cxn>
              </a:cxnLst>
              <a:rect l="0" t="0" r="r" b="b"/>
              <a:pathLst>
                <a:path w="53" h="2">
                  <a:moveTo>
                    <a:pt x="0" y="0"/>
                  </a:moveTo>
                  <a:lnTo>
                    <a:pt x="0" y="0"/>
                  </a:lnTo>
                  <a:cubicBezTo>
                    <a:pt x="2" y="1"/>
                    <a:pt x="53" y="2"/>
                    <a:pt x="52" y="0"/>
                  </a:cubicBez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1" name="Freeform 59"/>
            <p:cNvSpPr>
              <a:spLocks/>
            </p:cNvSpPr>
            <p:nvPr/>
          </p:nvSpPr>
          <p:spPr bwMode="invGray">
            <a:xfrm>
              <a:off x="9963150" y="2778125"/>
              <a:ext cx="41275" cy="0"/>
            </a:xfrm>
            <a:custGeom>
              <a:avLst/>
              <a:gdLst>
                <a:gd name="T0" fmla="*/ 21 w 21"/>
                <a:gd name="T1" fmla="*/ 21 w 21"/>
                <a:gd name="T2" fmla="*/ 3 w 21"/>
                <a:gd name="T3" fmla="*/ 0 w 21"/>
                <a:gd name="T4" fmla="*/ 21 w 21"/>
              </a:gdLst>
              <a:ahLst/>
              <a:cxnLst>
                <a:cxn ang="0">
                  <a:pos x="T0" y="0"/>
                </a:cxn>
                <a:cxn ang="0">
                  <a:pos x="T1" y="0"/>
                </a:cxn>
                <a:cxn ang="0">
                  <a:pos x="T2" y="0"/>
                </a:cxn>
                <a:cxn ang="0">
                  <a:pos x="T3" y="0"/>
                </a:cxn>
                <a:cxn ang="0">
                  <a:pos x="T4" y="0"/>
                </a:cxn>
              </a:cxnLst>
              <a:rect l="0" t="0" r="r" b="b"/>
              <a:pathLst>
                <a:path w="21">
                  <a:moveTo>
                    <a:pt x="21" y="0"/>
                  </a:moveTo>
                  <a:lnTo>
                    <a:pt x="21" y="0"/>
                  </a:lnTo>
                  <a:lnTo>
                    <a:pt x="3" y="0"/>
                  </a:lnTo>
                  <a:lnTo>
                    <a:pt x="0" y="0"/>
                  </a:lnTo>
                  <a:cubicBezTo>
                    <a:pt x="4" y="0"/>
                    <a:pt x="15"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2" name="Freeform 60"/>
            <p:cNvSpPr>
              <a:spLocks/>
            </p:cNvSpPr>
            <p:nvPr/>
          </p:nvSpPr>
          <p:spPr bwMode="invGray">
            <a:xfrm>
              <a:off x="7523163" y="2773363"/>
              <a:ext cx="30163" cy="3175"/>
            </a:xfrm>
            <a:custGeom>
              <a:avLst/>
              <a:gdLst>
                <a:gd name="T0" fmla="*/ 16 w 16"/>
                <a:gd name="T1" fmla="*/ 0 h 1"/>
                <a:gd name="T2" fmla="*/ 16 w 16"/>
                <a:gd name="T3" fmla="*/ 0 h 1"/>
                <a:gd name="T4" fmla="*/ 0 w 16"/>
                <a:gd name="T5" fmla="*/ 1 h 1"/>
                <a:gd name="T6" fmla="*/ 16 w 16"/>
                <a:gd name="T7" fmla="*/ 0 h 1"/>
              </a:gdLst>
              <a:ahLst/>
              <a:cxnLst>
                <a:cxn ang="0">
                  <a:pos x="T0" y="T1"/>
                </a:cxn>
                <a:cxn ang="0">
                  <a:pos x="T2" y="T3"/>
                </a:cxn>
                <a:cxn ang="0">
                  <a:pos x="T4" y="T5"/>
                </a:cxn>
                <a:cxn ang="0">
                  <a:pos x="T6" y="T7"/>
                </a:cxn>
              </a:cxnLst>
              <a:rect l="0" t="0" r="r" b="b"/>
              <a:pathLst>
                <a:path w="16" h="1">
                  <a:moveTo>
                    <a:pt x="16" y="0"/>
                  </a:moveTo>
                  <a:lnTo>
                    <a:pt x="16" y="0"/>
                  </a:lnTo>
                  <a:cubicBezTo>
                    <a:pt x="6" y="0"/>
                    <a:pt x="2" y="1"/>
                    <a:pt x="0" y="1"/>
                  </a:cubicBezTo>
                  <a:cubicBezTo>
                    <a:pt x="6" y="1"/>
                    <a:pt x="12" y="1"/>
                    <a:pt x="1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3" name="Freeform 61"/>
            <p:cNvSpPr>
              <a:spLocks/>
            </p:cNvSpPr>
            <p:nvPr/>
          </p:nvSpPr>
          <p:spPr bwMode="invGray">
            <a:xfrm>
              <a:off x="10009188" y="2787650"/>
              <a:ext cx="115888" cy="3175"/>
            </a:xfrm>
            <a:custGeom>
              <a:avLst/>
              <a:gdLst>
                <a:gd name="T0" fmla="*/ 0 w 60"/>
                <a:gd name="T1" fmla="*/ 0 h 2"/>
                <a:gd name="T2" fmla="*/ 0 w 60"/>
                <a:gd name="T3" fmla="*/ 0 h 2"/>
                <a:gd name="T4" fmla="*/ 19 w 60"/>
                <a:gd name="T5" fmla="*/ 2 h 2"/>
                <a:gd name="T6" fmla="*/ 60 w 60"/>
                <a:gd name="T7" fmla="*/ 1 h 2"/>
                <a:gd name="T8" fmla="*/ 0 w 60"/>
                <a:gd name="T9" fmla="*/ 0 h 2"/>
              </a:gdLst>
              <a:ahLst/>
              <a:cxnLst>
                <a:cxn ang="0">
                  <a:pos x="T0" y="T1"/>
                </a:cxn>
                <a:cxn ang="0">
                  <a:pos x="T2" y="T3"/>
                </a:cxn>
                <a:cxn ang="0">
                  <a:pos x="T4" y="T5"/>
                </a:cxn>
                <a:cxn ang="0">
                  <a:pos x="T6" y="T7"/>
                </a:cxn>
                <a:cxn ang="0">
                  <a:pos x="T8" y="T9"/>
                </a:cxn>
              </a:cxnLst>
              <a:rect l="0" t="0" r="r" b="b"/>
              <a:pathLst>
                <a:path w="60" h="2">
                  <a:moveTo>
                    <a:pt x="0" y="0"/>
                  </a:moveTo>
                  <a:lnTo>
                    <a:pt x="0" y="0"/>
                  </a:lnTo>
                  <a:cubicBezTo>
                    <a:pt x="7" y="0"/>
                    <a:pt x="18" y="1"/>
                    <a:pt x="19" y="2"/>
                  </a:cubicBezTo>
                  <a:cubicBezTo>
                    <a:pt x="34" y="2"/>
                    <a:pt x="45" y="1"/>
                    <a:pt x="60" y="1"/>
                  </a:cubicBezTo>
                  <a:cubicBezTo>
                    <a:pt x="43" y="1"/>
                    <a:pt x="23"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4" name="Freeform 62"/>
            <p:cNvSpPr>
              <a:spLocks/>
            </p:cNvSpPr>
            <p:nvPr/>
          </p:nvSpPr>
          <p:spPr bwMode="invGray">
            <a:xfrm>
              <a:off x="10125075" y="2789238"/>
              <a:ext cx="1588"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lnTo>
                    <a:pt x="1" y="0"/>
                  </a:lnTo>
                  <a:lnTo>
                    <a:pt x="0" y="0"/>
                  </a:lnTo>
                  <a:lnTo>
                    <a:pt x="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5" name="Freeform 63"/>
            <p:cNvSpPr>
              <a:spLocks noEditPoints="1"/>
            </p:cNvSpPr>
            <p:nvPr/>
          </p:nvSpPr>
          <p:spPr bwMode="invGray">
            <a:xfrm>
              <a:off x="-4110038" y="2703513"/>
              <a:ext cx="16486188" cy="134937"/>
            </a:xfrm>
            <a:custGeom>
              <a:avLst/>
              <a:gdLst>
                <a:gd name="T0" fmla="*/ 5206 w 8594"/>
                <a:gd name="T1" fmla="*/ 34 h 60"/>
                <a:gd name="T2" fmla="*/ 4851 w 8594"/>
                <a:gd name="T3" fmla="*/ 37 h 60"/>
                <a:gd name="T4" fmla="*/ 5322 w 8594"/>
                <a:gd name="T5" fmla="*/ 35 h 60"/>
                <a:gd name="T6" fmla="*/ 5841 w 8594"/>
                <a:gd name="T7" fmla="*/ 43 h 60"/>
                <a:gd name="T8" fmla="*/ 5952 w 8594"/>
                <a:gd name="T9" fmla="*/ 46 h 60"/>
                <a:gd name="T10" fmla="*/ 6323 w 8594"/>
                <a:gd name="T11" fmla="*/ 40 h 60"/>
                <a:gd name="T12" fmla="*/ 6806 w 8594"/>
                <a:gd name="T13" fmla="*/ 32 h 60"/>
                <a:gd name="T14" fmla="*/ 6211 w 8594"/>
                <a:gd name="T15" fmla="*/ 34 h 60"/>
                <a:gd name="T16" fmla="*/ 5558 w 8594"/>
                <a:gd name="T17" fmla="*/ 29 h 60"/>
                <a:gd name="T18" fmla="*/ 7046 w 8594"/>
                <a:gd name="T19" fmla="*/ 41 h 60"/>
                <a:gd name="T20" fmla="*/ 7472 w 8594"/>
                <a:gd name="T21" fmla="*/ 40 h 60"/>
                <a:gd name="T22" fmla="*/ 7784 w 8594"/>
                <a:gd name="T23" fmla="*/ 39 h 60"/>
                <a:gd name="T24" fmla="*/ 4392 w 8594"/>
                <a:gd name="T25" fmla="*/ 36 h 60"/>
                <a:gd name="T26" fmla="*/ 4053 w 8594"/>
                <a:gd name="T27" fmla="*/ 35 h 60"/>
                <a:gd name="T28" fmla="*/ 4729 w 8594"/>
                <a:gd name="T29" fmla="*/ 29 h 60"/>
                <a:gd name="T30" fmla="*/ 348 w 8594"/>
                <a:gd name="T31" fmla="*/ 40 h 60"/>
                <a:gd name="T32" fmla="*/ 3365 w 8594"/>
                <a:gd name="T33" fmla="*/ 41 h 60"/>
                <a:gd name="T34" fmla="*/ 2626 w 8594"/>
                <a:gd name="T35" fmla="*/ 45 h 60"/>
                <a:gd name="T36" fmla="*/ 1989 w 8594"/>
                <a:gd name="T37" fmla="*/ 45 h 60"/>
                <a:gd name="T38" fmla="*/ 1241 w 8594"/>
                <a:gd name="T39" fmla="*/ 44 h 60"/>
                <a:gd name="T40" fmla="*/ 260 w 8594"/>
                <a:gd name="T41" fmla="*/ 41 h 60"/>
                <a:gd name="T42" fmla="*/ 403 w 8594"/>
                <a:gd name="T43" fmla="*/ 29 h 60"/>
                <a:gd name="T44" fmla="*/ 1235 w 8594"/>
                <a:gd name="T45" fmla="*/ 30 h 60"/>
                <a:gd name="T46" fmla="*/ 1695 w 8594"/>
                <a:gd name="T47" fmla="*/ 28 h 60"/>
                <a:gd name="T48" fmla="*/ 2516 w 8594"/>
                <a:gd name="T49" fmla="*/ 20 h 60"/>
                <a:gd name="T50" fmla="*/ 3096 w 8594"/>
                <a:gd name="T51" fmla="*/ 21 h 60"/>
                <a:gd name="T52" fmla="*/ 3775 w 8594"/>
                <a:gd name="T53" fmla="*/ 17 h 60"/>
                <a:gd name="T54" fmla="*/ 3608 w 8594"/>
                <a:gd name="T55" fmla="*/ 13 h 60"/>
                <a:gd name="T56" fmla="*/ 3472 w 8594"/>
                <a:gd name="T57" fmla="*/ 9 h 60"/>
                <a:gd name="T58" fmla="*/ 4061 w 8594"/>
                <a:gd name="T59" fmla="*/ 4 h 60"/>
                <a:gd name="T60" fmla="*/ 4257 w 8594"/>
                <a:gd name="T61" fmla="*/ 12 h 60"/>
                <a:gd name="T62" fmla="*/ 4645 w 8594"/>
                <a:gd name="T63" fmla="*/ 16 h 60"/>
                <a:gd name="T64" fmla="*/ 4373 w 8594"/>
                <a:gd name="T65" fmla="*/ 10 h 60"/>
                <a:gd name="T66" fmla="*/ 5119 w 8594"/>
                <a:gd name="T67" fmla="*/ 4 h 60"/>
                <a:gd name="T68" fmla="*/ 5193 w 8594"/>
                <a:gd name="T69" fmla="*/ 5 h 60"/>
                <a:gd name="T70" fmla="*/ 5134 w 8594"/>
                <a:gd name="T71" fmla="*/ 16 h 60"/>
                <a:gd name="T72" fmla="*/ 5438 w 8594"/>
                <a:gd name="T73" fmla="*/ 15 h 60"/>
                <a:gd name="T74" fmla="*/ 5834 w 8594"/>
                <a:gd name="T75" fmla="*/ 5 h 60"/>
                <a:gd name="T76" fmla="*/ 5843 w 8594"/>
                <a:gd name="T77" fmla="*/ 16 h 60"/>
                <a:gd name="T78" fmla="*/ 5967 w 8594"/>
                <a:gd name="T79" fmla="*/ 11 h 60"/>
                <a:gd name="T80" fmla="*/ 6226 w 8594"/>
                <a:gd name="T81" fmla="*/ 10 h 60"/>
                <a:gd name="T82" fmla="*/ 6261 w 8594"/>
                <a:gd name="T83" fmla="*/ 13 h 60"/>
                <a:gd name="T84" fmla="*/ 6697 w 8594"/>
                <a:gd name="T85" fmla="*/ 10 h 60"/>
                <a:gd name="T86" fmla="*/ 6837 w 8594"/>
                <a:gd name="T87" fmla="*/ 16 h 60"/>
                <a:gd name="T88" fmla="*/ 7682 w 8594"/>
                <a:gd name="T89" fmla="*/ 14 h 60"/>
                <a:gd name="T90" fmla="*/ 7802 w 8594"/>
                <a:gd name="T91" fmla="*/ 24 h 60"/>
                <a:gd name="T92" fmla="*/ 8182 w 8594"/>
                <a:gd name="T93" fmla="*/ 23 h 60"/>
                <a:gd name="T94" fmla="*/ 8315 w 8594"/>
                <a:gd name="T95" fmla="*/ 27 h 60"/>
                <a:gd name="T96" fmla="*/ 8441 w 8594"/>
                <a:gd name="T97" fmla="*/ 38 h 60"/>
                <a:gd name="T98" fmla="*/ 8077 w 8594"/>
                <a:gd name="T99" fmla="*/ 45 h 60"/>
                <a:gd name="T100" fmla="*/ 8594 w 8594"/>
                <a:gd name="T101" fmla="*/ 47 h 60"/>
                <a:gd name="T102" fmla="*/ 8205 w 8594"/>
                <a:gd name="T103" fmla="*/ 53 h 60"/>
                <a:gd name="T104" fmla="*/ 7779 w 8594"/>
                <a:gd name="T105" fmla="*/ 58 h 60"/>
                <a:gd name="T106" fmla="*/ 7358 w 8594"/>
                <a:gd name="T107" fmla="*/ 54 h 60"/>
                <a:gd name="T108" fmla="*/ 6692 w 8594"/>
                <a:gd name="T109" fmla="*/ 49 h 60"/>
                <a:gd name="T110" fmla="*/ 5792 w 8594"/>
                <a:gd name="T111" fmla="*/ 53 h 60"/>
                <a:gd name="T112" fmla="*/ 5390 w 8594"/>
                <a:gd name="T113" fmla="*/ 47 h 60"/>
                <a:gd name="T114" fmla="*/ 5194 w 8594"/>
                <a:gd name="T115" fmla="*/ 51 h 60"/>
                <a:gd name="T116" fmla="*/ 4559 w 8594"/>
                <a:gd name="T117" fmla="*/ 53 h 60"/>
                <a:gd name="T118" fmla="*/ 4226 w 8594"/>
                <a:gd name="T119" fmla="*/ 58 h 60"/>
                <a:gd name="T120" fmla="*/ 4010 w 8594"/>
                <a:gd name="T121" fmla="*/ 60 h 60"/>
                <a:gd name="T122" fmla="*/ 3858 w 8594"/>
                <a:gd name="T12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94" h="60">
                  <a:moveTo>
                    <a:pt x="4248" y="14"/>
                  </a:moveTo>
                  <a:lnTo>
                    <a:pt x="4248" y="14"/>
                  </a:lnTo>
                  <a:lnTo>
                    <a:pt x="4246" y="14"/>
                  </a:lnTo>
                  <a:lnTo>
                    <a:pt x="4248" y="14"/>
                  </a:lnTo>
                  <a:lnTo>
                    <a:pt x="4248" y="14"/>
                  </a:lnTo>
                  <a:close/>
                  <a:moveTo>
                    <a:pt x="5299" y="30"/>
                  </a:moveTo>
                  <a:lnTo>
                    <a:pt x="5299" y="30"/>
                  </a:lnTo>
                  <a:lnTo>
                    <a:pt x="5241" y="31"/>
                  </a:lnTo>
                  <a:lnTo>
                    <a:pt x="5247" y="31"/>
                  </a:lnTo>
                  <a:lnTo>
                    <a:pt x="5190" y="32"/>
                  </a:lnTo>
                  <a:cubicBezTo>
                    <a:pt x="5225" y="33"/>
                    <a:pt x="5248" y="35"/>
                    <a:pt x="5199" y="36"/>
                  </a:cubicBezTo>
                  <a:cubicBezTo>
                    <a:pt x="5203" y="36"/>
                    <a:pt x="5189" y="35"/>
                    <a:pt x="5206" y="34"/>
                  </a:cubicBezTo>
                  <a:cubicBezTo>
                    <a:pt x="5173" y="33"/>
                    <a:pt x="5101" y="32"/>
                    <a:pt x="5120" y="35"/>
                  </a:cubicBezTo>
                  <a:cubicBezTo>
                    <a:pt x="5183" y="32"/>
                    <a:pt x="5134" y="39"/>
                    <a:pt x="5184" y="36"/>
                  </a:cubicBezTo>
                  <a:cubicBezTo>
                    <a:pt x="5157" y="38"/>
                    <a:pt x="5131" y="38"/>
                    <a:pt x="5106" y="38"/>
                  </a:cubicBezTo>
                  <a:cubicBezTo>
                    <a:pt x="5132" y="37"/>
                    <a:pt x="5100" y="35"/>
                    <a:pt x="5061" y="34"/>
                  </a:cubicBezTo>
                  <a:cubicBezTo>
                    <a:pt x="5044" y="35"/>
                    <a:pt x="4997" y="34"/>
                    <a:pt x="4969" y="35"/>
                  </a:cubicBezTo>
                  <a:cubicBezTo>
                    <a:pt x="4979" y="37"/>
                    <a:pt x="4954" y="38"/>
                    <a:pt x="5001" y="38"/>
                  </a:cubicBezTo>
                  <a:cubicBezTo>
                    <a:pt x="4984" y="39"/>
                    <a:pt x="4957" y="39"/>
                    <a:pt x="4928" y="38"/>
                  </a:cubicBezTo>
                  <a:cubicBezTo>
                    <a:pt x="4940" y="38"/>
                    <a:pt x="4960" y="38"/>
                    <a:pt x="4959" y="37"/>
                  </a:cubicBezTo>
                  <a:cubicBezTo>
                    <a:pt x="4940" y="35"/>
                    <a:pt x="4917" y="35"/>
                    <a:pt x="4905" y="35"/>
                  </a:cubicBezTo>
                  <a:lnTo>
                    <a:pt x="4876" y="35"/>
                  </a:lnTo>
                  <a:cubicBezTo>
                    <a:pt x="4879" y="35"/>
                    <a:pt x="4881" y="35"/>
                    <a:pt x="4883" y="36"/>
                  </a:cubicBezTo>
                  <a:lnTo>
                    <a:pt x="4851" y="37"/>
                  </a:lnTo>
                  <a:cubicBezTo>
                    <a:pt x="4894" y="36"/>
                    <a:pt x="4871" y="38"/>
                    <a:pt x="4870" y="39"/>
                  </a:cubicBezTo>
                  <a:cubicBezTo>
                    <a:pt x="4871" y="37"/>
                    <a:pt x="4842" y="39"/>
                    <a:pt x="4827" y="39"/>
                  </a:cubicBezTo>
                  <a:lnTo>
                    <a:pt x="4860" y="41"/>
                  </a:lnTo>
                  <a:cubicBezTo>
                    <a:pt x="4844" y="42"/>
                    <a:pt x="4805" y="40"/>
                    <a:pt x="4813" y="42"/>
                  </a:cubicBezTo>
                  <a:cubicBezTo>
                    <a:pt x="4881" y="43"/>
                    <a:pt x="4907" y="42"/>
                    <a:pt x="4969" y="42"/>
                  </a:cubicBezTo>
                  <a:lnTo>
                    <a:pt x="4944" y="40"/>
                  </a:lnTo>
                  <a:cubicBezTo>
                    <a:pt x="5014" y="39"/>
                    <a:pt x="4987" y="43"/>
                    <a:pt x="5065" y="43"/>
                  </a:cubicBezTo>
                  <a:cubicBezTo>
                    <a:pt x="5098" y="41"/>
                    <a:pt x="5183" y="42"/>
                    <a:pt x="5184" y="39"/>
                  </a:cubicBezTo>
                  <a:cubicBezTo>
                    <a:pt x="5174" y="40"/>
                    <a:pt x="5233" y="42"/>
                    <a:pt x="5260" y="40"/>
                  </a:cubicBezTo>
                  <a:cubicBezTo>
                    <a:pt x="5289" y="38"/>
                    <a:pt x="5379" y="37"/>
                    <a:pt x="5352" y="36"/>
                  </a:cubicBezTo>
                  <a:cubicBezTo>
                    <a:pt x="5328" y="36"/>
                    <a:pt x="5295" y="37"/>
                    <a:pt x="5276" y="36"/>
                  </a:cubicBezTo>
                  <a:lnTo>
                    <a:pt x="5322" y="35"/>
                  </a:lnTo>
                  <a:lnTo>
                    <a:pt x="5292" y="33"/>
                  </a:lnTo>
                  <a:cubicBezTo>
                    <a:pt x="5308" y="34"/>
                    <a:pt x="5306" y="32"/>
                    <a:pt x="5299" y="30"/>
                  </a:cubicBezTo>
                  <a:close/>
                  <a:moveTo>
                    <a:pt x="5493" y="27"/>
                  </a:moveTo>
                  <a:lnTo>
                    <a:pt x="5493" y="27"/>
                  </a:lnTo>
                  <a:cubicBezTo>
                    <a:pt x="5524" y="32"/>
                    <a:pt x="5557" y="36"/>
                    <a:pt x="5700" y="35"/>
                  </a:cubicBezTo>
                  <a:lnTo>
                    <a:pt x="5689" y="35"/>
                  </a:lnTo>
                  <a:cubicBezTo>
                    <a:pt x="5761" y="38"/>
                    <a:pt x="5829" y="32"/>
                    <a:pt x="5916" y="35"/>
                  </a:cubicBezTo>
                  <a:cubicBezTo>
                    <a:pt x="5874" y="36"/>
                    <a:pt x="5876" y="36"/>
                    <a:pt x="5829" y="40"/>
                  </a:cubicBezTo>
                  <a:lnTo>
                    <a:pt x="5875" y="39"/>
                  </a:lnTo>
                  <a:cubicBezTo>
                    <a:pt x="5862" y="41"/>
                    <a:pt x="5907" y="40"/>
                    <a:pt x="5941" y="40"/>
                  </a:cubicBezTo>
                  <a:lnTo>
                    <a:pt x="5911" y="43"/>
                  </a:lnTo>
                  <a:cubicBezTo>
                    <a:pt x="5891" y="42"/>
                    <a:pt x="5839" y="42"/>
                    <a:pt x="5841" y="43"/>
                  </a:cubicBezTo>
                  <a:cubicBezTo>
                    <a:pt x="5852" y="42"/>
                    <a:pt x="5772" y="39"/>
                    <a:pt x="5729" y="40"/>
                  </a:cubicBezTo>
                  <a:cubicBezTo>
                    <a:pt x="5733" y="42"/>
                    <a:pt x="5825" y="41"/>
                    <a:pt x="5784" y="44"/>
                  </a:cubicBezTo>
                  <a:cubicBezTo>
                    <a:pt x="5820" y="43"/>
                    <a:pt x="5825" y="45"/>
                    <a:pt x="5862" y="44"/>
                  </a:cubicBezTo>
                  <a:cubicBezTo>
                    <a:pt x="5826" y="45"/>
                    <a:pt x="5853" y="47"/>
                    <a:pt x="5827" y="48"/>
                  </a:cubicBezTo>
                  <a:lnTo>
                    <a:pt x="5888" y="47"/>
                  </a:lnTo>
                  <a:cubicBezTo>
                    <a:pt x="5890" y="48"/>
                    <a:pt x="5798" y="49"/>
                    <a:pt x="5849" y="51"/>
                  </a:cubicBezTo>
                  <a:cubicBezTo>
                    <a:pt x="5874" y="50"/>
                    <a:pt x="5940" y="52"/>
                    <a:pt x="5941" y="49"/>
                  </a:cubicBezTo>
                  <a:lnTo>
                    <a:pt x="5943" y="50"/>
                  </a:lnTo>
                  <a:cubicBezTo>
                    <a:pt x="5989" y="51"/>
                    <a:pt x="5963" y="47"/>
                    <a:pt x="6020" y="48"/>
                  </a:cubicBezTo>
                  <a:cubicBezTo>
                    <a:pt x="6021" y="47"/>
                    <a:pt x="6010" y="47"/>
                    <a:pt x="5989" y="47"/>
                  </a:cubicBezTo>
                  <a:cubicBezTo>
                    <a:pt x="5972" y="47"/>
                    <a:pt x="5969" y="49"/>
                    <a:pt x="5934" y="49"/>
                  </a:cubicBezTo>
                  <a:cubicBezTo>
                    <a:pt x="5918" y="47"/>
                    <a:pt x="5977" y="49"/>
                    <a:pt x="5952" y="46"/>
                  </a:cubicBezTo>
                  <a:cubicBezTo>
                    <a:pt x="5940" y="45"/>
                    <a:pt x="5858" y="48"/>
                    <a:pt x="5884" y="44"/>
                  </a:cubicBezTo>
                  <a:lnTo>
                    <a:pt x="5931" y="45"/>
                  </a:lnTo>
                  <a:cubicBezTo>
                    <a:pt x="5932" y="43"/>
                    <a:pt x="5965" y="43"/>
                    <a:pt x="5964" y="41"/>
                  </a:cubicBezTo>
                  <a:cubicBezTo>
                    <a:pt x="5993" y="40"/>
                    <a:pt x="6019" y="43"/>
                    <a:pt x="6048" y="41"/>
                  </a:cubicBezTo>
                  <a:cubicBezTo>
                    <a:pt x="6060" y="40"/>
                    <a:pt x="6039" y="37"/>
                    <a:pt x="6087" y="38"/>
                  </a:cubicBezTo>
                  <a:cubicBezTo>
                    <a:pt x="6124" y="41"/>
                    <a:pt x="6234" y="41"/>
                    <a:pt x="6276" y="40"/>
                  </a:cubicBezTo>
                  <a:lnTo>
                    <a:pt x="6312" y="39"/>
                  </a:lnTo>
                  <a:cubicBezTo>
                    <a:pt x="6309" y="38"/>
                    <a:pt x="6243" y="39"/>
                    <a:pt x="6266" y="38"/>
                  </a:cubicBezTo>
                  <a:lnTo>
                    <a:pt x="6322" y="37"/>
                  </a:lnTo>
                  <a:lnTo>
                    <a:pt x="6318" y="38"/>
                  </a:lnTo>
                  <a:cubicBezTo>
                    <a:pt x="6337" y="38"/>
                    <a:pt x="6356" y="37"/>
                    <a:pt x="6373" y="37"/>
                  </a:cubicBezTo>
                  <a:cubicBezTo>
                    <a:pt x="6355" y="38"/>
                    <a:pt x="6315" y="38"/>
                    <a:pt x="6323" y="40"/>
                  </a:cubicBezTo>
                  <a:cubicBezTo>
                    <a:pt x="6349" y="40"/>
                    <a:pt x="6353" y="41"/>
                    <a:pt x="6377" y="41"/>
                  </a:cubicBezTo>
                  <a:cubicBezTo>
                    <a:pt x="6372" y="41"/>
                    <a:pt x="6368" y="41"/>
                    <a:pt x="6368" y="41"/>
                  </a:cubicBezTo>
                  <a:cubicBezTo>
                    <a:pt x="6422" y="42"/>
                    <a:pt x="6420" y="39"/>
                    <a:pt x="6433" y="38"/>
                  </a:cubicBezTo>
                  <a:cubicBezTo>
                    <a:pt x="6487" y="36"/>
                    <a:pt x="6379" y="36"/>
                    <a:pt x="6386" y="33"/>
                  </a:cubicBezTo>
                  <a:lnTo>
                    <a:pt x="6543" y="32"/>
                  </a:lnTo>
                  <a:cubicBezTo>
                    <a:pt x="6529" y="33"/>
                    <a:pt x="6516" y="34"/>
                    <a:pt x="6521" y="35"/>
                  </a:cubicBezTo>
                  <a:cubicBezTo>
                    <a:pt x="6559" y="36"/>
                    <a:pt x="6522" y="36"/>
                    <a:pt x="6576" y="36"/>
                  </a:cubicBezTo>
                  <a:cubicBezTo>
                    <a:pt x="6572" y="33"/>
                    <a:pt x="6644" y="35"/>
                    <a:pt x="6682" y="33"/>
                  </a:cubicBezTo>
                  <a:cubicBezTo>
                    <a:pt x="6700" y="34"/>
                    <a:pt x="6704" y="34"/>
                    <a:pt x="6665" y="34"/>
                  </a:cubicBezTo>
                  <a:cubicBezTo>
                    <a:pt x="6669" y="36"/>
                    <a:pt x="6721" y="36"/>
                    <a:pt x="6740" y="36"/>
                  </a:cubicBezTo>
                  <a:lnTo>
                    <a:pt x="6781" y="35"/>
                  </a:lnTo>
                  <a:cubicBezTo>
                    <a:pt x="6765" y="34"/>
                    <a:pt x="6772" y="32"/>
                    <a:pt x="6806" y="32"/>
                  </a:cubicBezTo>
                  <a:lnTo>
                    <a:pt x="6808" y="31"/>
                  </a:lnTo>
                  <a:cubicBezTo>
                    <a:pt x="6752" y="31"/>
                    <a:pt x="6666" y="28"/>
                    <a:pt x="6631" y="30"/>
                  </a:cubicBezTo>
                  <a:lnTo>
                    <a:pt x="6641" y="29"/>
                  </a:lnTo>
                  <a:cubicBezTo>
                    <a:pt x="6577" y="28"/>
                    <a:pt x="6502" y="33"/>
                    <a:pt x="6472" y="29"/>
                  </a:cubicBezTo>
                  <a:cubicBezTo>
                    <a:pt x="6475" y="28"/>
                    <a:pt x="6459" y="29"/>
                    <a:pt x="6460" y="27"/>
                  </a:cubicBezTo>
                  <a:lnTo>
                    <a:pt x="6413" y="28"/>
                  </a:lnTo>
                  <a:lnTo>
                    <a:pt x="6423" y="27"/>
                  </a:lnTo>
                  <a:lnTo>
                    <a:pt x="6343" y="28"/>
                  </a:lnTo>
                  <a:lnTo>
                    <a:pt x="6345" y="27"/>
                  </a:lnTo>
                  <a:lnTo>
                    <a:pt x="6253" y="32"/>
                  </a:lnTo>
                  <a:cubicBezTo>
                    <a:pt x="6253" y="33"/>
                    <a:pt x="6255" y="33"/>
                    <a:pt x="6242" y="34"/>
                  </a:cubicBezTo>
                  <a:cubicBezTo>
                    <a:pt x="6230" y="34"/>
                    <a:pt x="6220" y="34"/>
                    <a:pt x="6211" y="34"/>
                  </a:cubicBezTo>
                  <a:cubicBezTo>
                    <a:pt x="6211" y="34"/>
                    <a:pt x="6211" y="34"/>
                    <a:pt x="6211" y="34"/>
                  </a:cubicBezTo>
                  <a:lnTo>
                    <a:pt x="6211" y="34"/>
                  </a:lnTo>
                  <a:cubicBezTo>
                    <a:pt x="6191" y="34"/>
                    <a:pt x="6178" y="32"/>
                    <a:pt x="6154" y="32"/>
                  </a:cubicBezTo>
                  <a:lnTo>
                    <a:pt x="6229" y="32"/>
                  </a:lnTo>
                  <a:cubicBezTo>
                    <a:pt x="6235" y="30"/>
                    <a:pt x="6228" y="29"/>
                    <a:pt x="6192" y="27"/>
                  </a:cubicBezTo>
                  <a:cubicBezTo>
                    <a:pt x="6207" y="27"/>
                    <a:pt x="6213" y="26"/>
                    <a:pt x="6195" y="26"/>
                  </a:cubicBezTo>
                  <a:cubicBezTo>
                    <a:pt x="6192" y="26"/>
                    <a:pt x="6146" y="27"/>
                    <a:pt x="6163" y="28"/>
                  </a:cubicBezTo>
                  <a:cubicBezTo>
                    <a:pt x="6092" y="29"/>
                    <a:pt x="5978" y="25"/>
                    <a:pt x="5870" y="28"/>
                  </a:cubicBezTo>
                  <a:cubicBezTo>
                    <a:pt x="5947" y="26"/>
                    <a:pt x="5808" y="25"/>
                    <a:pt x="5894" y="25"/>
                  </a:cubicBezTo>
                  <a:cubicBezTo>
                    <a:pt x="5834" y="22"/>
                    <a:pt x="5842" y="27"/>
                    <a:pt x="5781" y="27"/>
                  </a:cubicBezTo>
                  <a:cubicBezTo>
                    <a:pt x="5776" y="26"/>
                    <a:pt x="5814" y="27"/>
                    <a:pt x="5828" y="25"/>
                  </a:cubicBezTo>
                  <a:cubicBezTo>
                    <a:pt x="5727" y="24"/>
                    <a:pt x="5657" y="29"/>
                    <a:pt x="5558" y="29"/>
                  </a:cubicBezTo>
                  <a:lnTo>
                    <a:pt x="5554" y="27"/>
                  </a:lnTo>
                  <a:lnTo>
                    <a:pt x="5493" y="27"/>
                  </a:lnTo>
                  <a:close/>
                  <a:moveTo>
                    <a:pt x="7145" y="32"/>
                  </a:moveTo>
                  <a:lnTo>
                    <a:pt x="7145" y="32"/>
                  </a:lnTo>
                  <a:cubicBezTo>
                    <a:pt x="7151" y="32"/>
                    <a:pt x="7153" y="31"/>
                    <a:pt x="7153" y="31"/>
                  </a:cubicBezTo>
                  <a:cubicBezTo>
                    <a:pt x="7028" y="36"/>
                    <a:pt x="6926" y="37"/>
                    <a:pt x="6859" y="36"/>
                  </a:cubicBezTo>
                  <a:cubicBezTo>
                    <a:pt x="6872" y="38"/>
                    <a:pt x="6932" y="40"/>
                    <a:pt x="6961" y="41"/>
                  </a:cubicBezTo>
                  <a:lnTo>
                    <a:pt x="6936" y="43"/>
                  </a:lnTo>
                  <a:lnTo>
                    <a:pt x="6920" y="41"/>
                  </a:lnTo>
                  <a:lnTo>
                    <a:pt x="6876" y="43"/>
                  </a:lnTo>
                  <a:cubicBezTo>
                    <a:pt x="6888" y="44"/>
                    <a:pt x="6924" y="44"/>
                    <a:pt x="6947" y="45"/>
                  </a:cubicBezTo>
                  <a:lnTo>
                    <a:pt x="7046" y="41"/>
                  </a:lnTo>
                  <a:lnTo>
                    <a:pt x="6986" y="40"/>
                  </a:lnTo>
                  <a:cubicBezTo>
                    <a:pt x="7002" y="40"/>
                    <a:pt x="7082" y="40"/>
                    <a:pt x="7114" y="40"/>
                  </a:cubicBezTo>
                  <a:cubicBezTo>
                    <a:pt x="7115" y="38"/>
                    <a:pt x="7060" y="37"/>
                    <a:pt x="7053" y="39"/>
                  </a:cubicBezTo>
                  <a:cubicBezTo>
                    <a:pt x="7047" y="37"/>
                    <a:pt x="7110" y="38"/>
                    <a:pt x="7070" y="36"/>
                  </a:cubicBezTo>
                  <a:cubicBezTo>
                    <a:pt x="7117" y="34"/>
                    <a:pt x="7193" y="36"/>
                    <a:pt x="7228" y="37"/>
                  </a:cubicBezTo>
                  <a:lnTo>
                    <a:pt x="7234" y="39"/>
                  </a:lnTo>
                  <a:cubicBezTo>
                    <a:pt x="7272" y="41"/>
                    <a:pt x="7260" y="36"/>
                    <a:pt x="7305" y="38"/>
                  </a:cubicBezTo>
                  <a:cubicBezTo>
                    <a:pt x="7249" y="38"/>
                    <a:pt x="7315" y="41"/>
                    <a:pt x="7270" y="41"/>
                  </a:cubicBezTo>
                  <a:cubicBezTo>
                    <a:pt x="7284" y="42"/>
                    <a:pt x="7270" y="44"/>
                    <a:pt x="7315" y="44"/>
                  </a:cubicBezTo>
                  <a:cubicBezTo>
                    <a:pt x="7352" y="40"/>
                    <a:pt x="7362" y="46"/>
                    <a:pt x="7398" y="43"/>
                  </a:cubicBezTo>
                  <a:cubicBezTo>
                    <a:pt x="7421" y="44"/>
                    <a:pt x="7372" y="45"/>
                    <a:pt x="7418" y="46"/>
                  </a:cubicBezTo>
                  <a:cubicBezTo>
                    <a:pt x="7472" y="44"/>
                    <a:pt x="7469" y="43"/>
                    <a:pt x="7472" y="40"/>
                  </a:cubicBezTo>
                  <a:cubicBezTo>
                    <a:pt x="7422" y="39"/>
                    <a:pt x="7416" y="43"/>
                    <a:pt x="7375" y="42"/>
                  </a:cubicBezTo>
                  <a:lnTo>
                    <a:pt x="7456" y="38"/>
                  </a:lnTo>
                  <a:cubicBezTo>
                    <a:pt x="7441" y="38"/>
                    <a:pt x="7430" y="38"/>
                    <a:pt x="7421" y="38"/>
                  </a:cubicBezTo>
                  <a:cubicBezTo>
                    <a:pt x="7437" y="38"/>
                    <a:pt x="7451" y="37"/>
                    <a:pt x="7463" y="36"/>
                  </a:cubicBezTo>
                  <a:lnTo>
                    <a:pt x="7482" y="35"/>
                  </a:lnTo>
                  <a:cubicBezTo>
                    <a:pt x="7436" y="35"/>
                    <a:pt x="7395" y="35"/>
                    <a:pt x="7388" y="34"/>
                  </a:cubicBezTo>
                  <a:lnTo>
                    <a:pt x="7394" y="32"/>
                  </a:lnTo>
                  <a:cubicBezTo>
                    <a:pt x="7378" y="31"/>
                    <a:pt x="7352" y="32"/>
                    <a:pt x="7339" y="33"/>
                  </a:cubicBezTo>
                  <a:cubicBezTo>
                    <a:pt x="7299" y="33"/>
                    <a:pt x="7258" y="34"/>
                    <a:pt x="7249" y="33"/>
                  </a:cubicBezTo>
                  <a:lnTo>
                    <a:pt x="7264" y="32"/>
                  </a:lnTo>
                  <a:lnTo>
                    <a:pt x="7145" y="32"/>
                  </a:lnTo>
                  <a:close/>
                  <a:moveTo>
                    <a:pt x="7784" y="39"/>
                  </a:moveTo>
                  <a:lnTo>
                    <a:pt x="7784" y="39"/>
                  </a:lnTo>
                  <a:lnTo>
                    <a:pt x="7795" y="40"/>
                  </a:lnTo>
                  <a:lnTo>
                    <a:pt x="7764" y="41"/>
                  </a:lnTo>
                  <a:cubicBezTo>
                    <a:pt x="7709" y="41"/>
                    <a:pt x="7664" y="37"/>
                    <a:pt x="7614" y="40"/>
                  </a:cubicBezTo>
                  <a:cubicBezTo>
                    <a:pt x="7591" y="39"/>
                    <a:pt x="7578" y="37"/>
                    <a:pt x="7566" y="36"/>
                  </a:cubicBezTo>
                  <a:lnTo>
                    <a:pt x="7597" y="36"/>
                  </a:lnTo>
                  <a:cubicBezTo>
                    <a:pt x="7737" y="32"/>
                    <a:pt x="7670" y="41"/>
                    <a:pt x="7784" y="39"/>
                  </a:cubicBezTo>
                  <a:close/>
                  <a:moveTo>
                    <a:pt x="4385" y="43"/>
                  </a:moveTo>
                  <a:lnTo>
                    <a:pt x="4385" y="43"/>
                  </a:lnTo>
                  <a:cubicBezTo>
                    <a:pt x="4401" y="40"/>
                    <a:pt x="4455" y="40"/>
                    <a:pt x="4458" y="38"/>
                  </a:cubicBezTo>
                  <a:cubicBezTo>
                    <a:pt x="4462" y="37"/>
                    <a:pt x="4450" y="37"/>
                    <a:pt x="4437" y="37"/>
                  </a:cubicBezTo>
                  <a:lnTo>
                    <a:pt x="4392" y="36"/>
                  </a:lnTo>
                  <a:cubicBezTo>
                    <a:pt x="4391" y="37"/>
                    <a:pt x="4388" y="37"/>
                    <a:pt x="4383" y="37"/>
                  </a:cubicBezTo>
                  <a:cubicBezTo>
                    <a:pt x="4399" y="38"/>
                    <a:pt x="4409" y="38"/>
                    <a:pt x="4403" y="40"/>
                  </a:cubicBezTo>
                  <a:cubicBezTo>
                    <a:pt x="4362" y="37"/>
                    <a:pt x="4366" y="42"/>
                    <a:pt x="4322" y="42"/>
                  </a:cubicBezTo>
                  <a:cubicBezTo>
                    <a:pt x="4308" y="43"/>
                    <a:pt x="4371" y="43"/>
                    <a:pt x="4385" y="43"/>
                  </a:cubicBezTo>
                  <a:close/>
                  <a:moveTo>
                    <a:pt x="4129" y="37"/>
                  </a:moveTo>
                  <a:lnTo>
                    <a:pt x="4129" y="37"/>
                  </a:lnTo>
                  <a:lnTo>
                    <a:pt x="4138" y="35"/>
                  </a:lnTo>
                  <a:lnTo>
                    <a:pt x="4112" y="35"/>
                  </a:lnTo>
                  <a:cubicBezTo>
                    <a:pt x="4115" y="36"/>
                    <a:pt x="4118" y="37"/>
                    <a:pt x="4129" y="37"/>
                  </a:cubicBezTo>
                  <a:close/>
                  <a:moveTo>
                    <a:pt x="4049" y="35"/>
                  </a:moveTo>
                  <a:lnTo>
                    <a:pt x="4049" y="35"/>
                  </a:lnTo>
                  <a:lnTo>
                    <a:pt x="4053" y="35"/>
                  </a:lnTo>
                  <a:lnTo>
                    <a:pt x="4025" y="34"/>
                  </a:lnTo>
                  <a:cubicBezTo>
                    <a:pt x="4029" y="35"/>
                    <a:pt x="4036" y="35"/>
                    <a:pt x="4049" y="35"/>
                  </a:cubicBezTo>
                  <a:close/>
                  <a:moveTo>
                    <a:pt x="4812" y="35"/>
                  </a:moveTo>
                  <a:lnTo>
                    <a:pt x="4812" y="35"/>
                  </a:lnTo>
                  <a:cubicBezTo>
                    <a:pt x="4808" y="35"/>
                    <a:pt x="4804" y="35"/>
                    <a:pt x="4802" y="35"/>
                  </a:cubicBezTo>
                  <a:lnTo>
                    <a:pt x="4812" y="35"/>
                  </a:lnTo>
                  <a:close/>
                  <a:moveTo>
                    <a:pt x="4778" y="37"/>
                  </a:moveTo>
                  <a:lnTo>
                    <a:pt x="4778" y="37"/>
                  </a:lnTo>
                  <a:cubicBezTo>
                    <a:pt x="4817" y="38"/>
                    <a:pt x="4808" y="37"/>
                    <a:pt x="4814" y="36"/>
                  </a:cubicBezTo>
                  <a:lnTo>
                    <a:pt x="4773" y="36"/>
                  </a:lnTo>
                  <a:cubicBezTo>
                    <a:pt x="4778" y="36"/>
                    <a:pt x="4781" y="37"/>
                    <a:pt x="4778" y="37"/>
                  </a:cubicBezTo>
                  <a:close/>
                  <a:moveTo>
                    <a:pt x="4729" y="29"/>
                  </a:moveTo>
                  <a:lnTo>
                    <a:pt x="4729" y="29"/>
                  </a:lnTo>
                  <a:lnTo>
                    <a:pt x="4523" y="28"/>
                  </a:lnTo>
                  <a:cubicBezTo>
                    <a:pt x="4643" y="33"/>
                    <a:pt x="4728" y="36"/>
                    <a:pt x="4527" y="37"/>
                  </a:cubicBezTo>
                  <a:lnTo>
                    <a:pt x="4514" y="37"/>
                  </a:lnTo>
                  <a:cubicBezTo>
                    <a:pt x="4540" y="38"/>
                    <a:pt x="4586" y="38"/>
                    <a:pt x="4628" y="37"/>
                  </a:cubicBezTo>
                  <a:cubicBezTo>
                    <a:pt x="4662" y="35"/>
                    <a:pt x="4773" y="29"/>
                    <a:pt x="4772" y="28"/>
                  </a:cubicBezTo>
                  <a:cubicBezTo>
                    <a:pt x="4760" y="27"/>
                    <a:pt x="4742" y="28"/>
                    <a:pt x="4720" y="28"/>
                  </a:cubicBezTo>
                  <a:lnTo>
                    <a:pt x="4729" y="29"/>
                  </a:lnTo>
                  <a:close/>
                  <a:moveTo>
                    <a:pt x="348" y="40"/>
                  </a:moveTo>
                  <a:lnTo>
                    <a:pt x="348" y="40"/>
                  </a:lnTo>
                  <a:cubicBezTo>
                    <a:pt x="352" y="40"/>
                    <a:pt x="354" y="40"/>
                    <a:pt x="356" y="40"/>
                  </a:cubicBezTo>
                  <a:cubicBezTo>
                    <a:pt x="354" y="40"/>
                    <a:pt x="356" y="40"/>
                    <a:pt x="348" y="40"/>
                  </a:cubicBezTo>
                  <a:close/>
                  <a:moveTo>
                    <a:pt x="3713" y="39"/>
                  </a:moveTo>
                  <a:lnTo>
                    <a:pt x="3713" y="39"/>
                  </a:lnTo>
                  <a:lnTo>
                    <a:pt x="3699" y="40"/>
                  </a:lnTo>
                  <a:lnTo>
                    <a:pt x="3706" y="39"/>
                  </a:lnTo>
                  <a:lnTo>
                    <a:pt x="3671" y="39"/>
                  </a:lnTo>
                  <a:lnTo>
                    <a:pt x="3656" y="39"/>
                  </a:lnTo>
                  <a:cubicBezTo>
                    <a:pt x="3658" y="39"/>
                    <a:pt x="3660" y="39"/>
                    <a:pt x="3661" y="39"/>
                  </a:cubicBezTo>
                  <a:lnTo>
                    <a:pt x="3650" y="38"/>
                  </a:lnTo>
                  <a:cubicBezTo>
                    <a:pt x="3622" y="40"/>
                    <a:pt x="3552" y="42"/>
                    <a:pt x="3532" y="43"/>
                  </a:cubicBezTo>
                  <a:cubicBezTo>
                    <a:pt x="3505" y="44"/>
                    <a:pt x="3473" y="44"/>
                    <a:pt x="3452" y="44"/>
                  </a:cubicBezTo>
                  <a:cubicBezTo>
                    <a:pt x="3471" y="44"/>
                    <a:pt x="3496" y="44"/>
                    <a:pt x="3489" y="43"/>
                  </a:cubicBezTo>
                  <a:cubicBezTo>
                    <a:pt x="3450" y="42"/>
                    <a:pt x="3431" y="39"/>
                    <a:pt x="3365" y="41"/>
                  </a:cubicBezTo>
                  <a:lnTo>
                    <a:pt x="3404" y="41"/>
                  </a:lnTo>
                  <a:lnTo>
                    <a:pt x="3316" y="45"/>
                  </a:lnTo>
                  <a:cubicBezTo>
                    <a:pt x="3286" y="44"/>
                    <a:pt x="3360" y="43"/>
                    <a:pt x="3372" y="42"/>
                  </a:cubicBezTo>
                  <a:cubicBezTo>
                    <a:pt x="3304" y="44"/>
                    <a:pt x="3247" y="39"/>
                    <a:pt x="3216" y="42"/>
                  </a:cubicBezTo>
                  <a:cubicBezTo>
                    <a:pt x="3211" y="40"/>
                    <a:pt x="3204" y="37"/>
                    <a:pt x="3159" y="37"/>
                  </a:cubicBezTo>
                  <a:cubicBezTo>
                    <a:pt x="3191" y="40"/>
                    <a:pt x="3132" y="39"/>
                    <a:pt x="3159" y="41"/>
                  </a:cubicBezTo>
                  <a:cubicBezTo>
                    <a:pt x="3143" y="42"/>
                    <a:pt x="3109" y="41"/>
                    <a:pt x="3106" y="42"/>
                  </a:cubicBezTo>
                  <a:lnTo>
                    <a:pt x="3110" y="41"/>
                  </a:lnTo>
                  <a:cubicBezTo>
                    <a:pt x="3034" y="38"/>
                    <a:pt x="3009" y="43"/>
                    <a:pt x="2976" y="45"/>
                  </a:cubicBezTo>
                  <a:cubicBezTo>
                    <a:pt x="2885" y="46"/>
                    <a:pt x="2843" y="45"/>
                    <a:pt x="2768" y="45"/>
                  </a:cubicBezTo>
                  <a:cubicBezTo>
                    <a:pt x="2765" y="44"/>
                    <a:pt x="2745" y="40"/>
                    <a:pt x="2715" y="40"/>
                  </a:cubicBezTo>
                  <a:cubicBezTo>
                    <a:pt x="2701" y="42"/>
                    <a:pt x="2633" y="43"/>
                    <a:pt x="2626" y="45"/>
                  </a:cubicBezTo>
                  <a:cubicBezTo>
                    <a:pt x="2680" y="46"/>
                    <a:pt x="2670" y="43"/>
                    <a:pt x="2702" y="43"/>
                  </a:cubicBezTo>
                  <a:cubicBezTo>
                    <a:pt x="2729" y="45"/>
                    <a:pt x="2705" y="45"/>
                    <a:pt x="2741" y="46"/>
                  </a:cubicBezTo>
                  <a:cubicBezTo>
                    <a:pt x="2712" y="46"/>
                    <a:pt x="2608" y="48"/>
                    <a:pt x="2576" y="46"/>
                  </a:cubicBezTo>
                  <a:lnTo>
                    <a:pt x="2587" y="45"/>
                  </a:lnTo>
                  <a:cubicBezTo>
                    <a:pt x="2536" y="44"/>
                    <a:pt x="2526" y="39"/>
                    <a:pt x="2441" y="42"/>
                  </a:cubicBezTo>
                  <a:lnTo>
                    <a:pt x="2400" y="43"/>
                  </a:lnTo>
                  <a:cubicBezTo>
                    <a:pt x="2402" y="43"/>
                    <a:pt x="2402" y="43"/>
                    <a:pt x="2403" y="43"/>
                  </a:cubicBezTo>
                  <a:cubicBezTo>
                    <a:pt x="2336" y="43"/>
                    <a:pt x="2354" y="40"/>
                    <a:pt x="2280" y="42"/>
                  </a:cubicBezTo>
                  <a:cubicBezTo>
                    <a:pt x="2286" y="42"/>
                    <a:pt x="2283" y="42"/>
                    <a:pt x="2288" y="42"/>
                  </a:cubicBezTo>
                  <a:cubicBezTo>
                    <a:pt x="2246" y="40"/>
                    <a:pt x="2204" y="43"/>
                    <a:pt x="2172" y="44"/>
                  </a:cubicBezTo>
                  <a:cubicBezTo>
                    <a:pt x="2153" y="42"/>
                    <a:pt x="2177" y="42"/>
                    <a:pt x="2189" y="40"/>
                  </a:cubicBezTo>
                  <a:cubicBezTo>
                    <a:pt x="2115" y="40"/>
                    <a:pt x="2035" y="43"/>
                    <a:pt x="1989" y="45"/>
                  </a:cubicBezTo>
                  <a:lnTo>
                    <a:pt x="1941" y="44"/>
                  </a:lnTo>
                  <a:cubicBezTo>
                    <a:pt x="1969" y="43"/>
                    <a:pt x="2004" y="41"/>
                    <a:pt x="1995" y="40"/>
                  </a:cubicBezTo>
                  <a:cubicBezTo>
                    <a:pt x="1969" y="41"/>
                    <a:pt x="1974" y="42"/>
                    <a:pt x="1937" y="41"/>
                  </a:cubicBezTo>
                  <a:cubicBezTo>
                    <a:pt x="1943" y="40"/>
                    <a:pt x="1959" y="39"/>
                    <a:pt x="1976" y="37"/>
                  </a:cubicBezTo>
                  <a:cubicBezTo>
                    <a:pt x="1900" y="35"/>
                    <a:pt x="1959" y="42"/>
                    <a:pt x="1905" y="38"/>
                  </a:cubicBezTo>
                  <a:cubicBezTo>
                    <a:pt x="1881" y="38"/>
                    <a:pt x="1867" y="40"/>
                    <a:pt x="1865" y="41"/>
                  </a:cubicBezTo>
                  <a:lnTo>
                    <a:pt x="1821" y="39"/>
                  </a:lnTo>
                  <a:cubicBezTo>
                    <a:pt x="1816" y="41"/>
                    <a:pt x="1762" y="41"/>
                    <a:pt x="1727" y="42"/>
                  </a:cubicBezTo>
                  <a:cubicBezTo>
                    <a:pt x="1722" y="42"/>
                    <a:pt x="1755" y="44"/>
                    <a:pt x="1769" y="43"/>
                  </a:cubicBezTo>
                  <a:cubicBezTo>
                    <a:pt x="1766" y="44"/>
                    <a:pt x="1728" y="45"/>
                    <a:pt x="1704" y="45"/>
                  </a:cubicBezTo>
                  <a:cubicBezTo>
                    <a:pt x="1695" y="41"/>
                    <a:pt x="1546" y="46"/>
                    <a:pt x="1574" y="41"/>
                  </a:cubicBezTo>
                  <a:cubicBezTo>
                    <a:pt x="1466" y="42"/>
                    <a:pt x="1313" y="43"/>
                    <a:pt x="1241" y="44"/>
                  </a:cubicBezTo>
                  <a:cubicBezTo>
                    <a:pt x="1218" y="43"/>
                    <a:pt x="1170" y="43"/>
                    <a:pt x="1198" y="41"/>
                  </a:cubicBezTo>
                  <a:cubicBezTo>
                    <a:pt x="1111" y="41"/>
                    <a:pt x="1066" y="45"/>
                    <a:pt x="979" y="44"/>
                  </a:cubicBezTo>
                  <a:cubicBezTo>
                    <a:pt x="972" y="44"/>
                    <a:pt x="1018" y="44"/>
                    <a:pt x="1015" y="43"/>
                  </a:cubicBezTo>
                  <a:cubicBezTo>
                    <a:pt x="958" y="44"/>
                    <a:pt x="912" y="41"/>
                    <a:pt x="824" y="42"/>
                  </a:cubicBezTo>
                  <a:cubicBezTo>
                    <a:pt x="839" y="42"/>
                    <a:pt x="843" y="41"/>
                    <a:pt x="845" y="41"/>
                  </a:cubicBezTo>
                  <a:cubicBezTo>
                    <a:pt x="847" y="41"/>
                    <a:pt x="809" y="42"/>
                    <a:pt x="786" y="43"/>
                  </a:cubicBezTo>
                  <a:cubicBezTo>
                    <a:pt x="773" y="42"/>
                    <a:pt x="803" y="42"/>
                    <a:pt x="796" y="42"/>
                  </a:cubicBezTo>
                  <a:cubicBezTo>
                    <a:pt x="626" y="40"/>
                    <a:pt x="496" y="45"/>
                    <a:pt x="327" y="44"/>
                  </a:cubicBezTo>
                  <a:cubicBezTo>
                    <a:pt x="376" y="44"/>
                    <a:pt x="394" y="42"/>
                    <a:pt x="394" y="41"/>
                  </a:cubicBezTo>
                  <a:lnTo>
                    <a:pt x="347" y="41"/>
                  </a:lnTo>
                  <a:cubicBezTo>
                    <a:pt x="329" y="42"/>
                    <a:pt x="293" y="42"/>
                    <a:pt x="263" y="43"/>
                  </a:cubicBezTo>
                  <a:cubicBezTo>
                    <a:pt x="260" y="42"/>
                    <a:pt x="245" y="42"/>
                    <a:pt x="260" y="41"/>
                  </a:cubicBezTo>
                  <a:cubicBezTo>
                    <a:pt x="167" y="38"/>
                    <a:pt x="114" y="45"/>
                    <a:pt x="0" y="44"/>
                  </a:cubicBezTo>
                  <a:lnTo>
                    <a:pt x="138" y="39"/>
                  </a:lnTo>
                  <a:lnTo>
                    <a:pt x="104" y="37"/>
                  </a:lnTo>
                  <a:lnTo>
                    <a:pt x="165" y="35"/>
                  </a:lnTo>
                  <a:cubicBezTo>
                    <a:pt x="129" y="33"/>
                    <a:pt x="97" y="36"/>
                    <a:pt x="92" y="34"/>
                  </a:cubicBezTo>
                  <a:cubicBezTo>
                    <a:pt x="100" y="34"/>
                    <a:pt x="119" y="34"/>
                    <a:pt x="119" y="33"/>
                  </a:cubicBezTo>
                  <a:cubicBezTo>
                    <a:pt x="84" y="32"/>
                    <a:pt x="82" y="34"/>
                    <a:pt x="55" y="34"/>
                  </a:cubicBezTo>
                  <a:cubicBezTo>
                    <a:pt x="125" y="30"/>
                    <a:pt x="260" y="31"/>
                    <a:pt x="333" y="30"/>
                  </a:cubicBezTo>
                  <a:cubicBezTo>
                    <a:pt x="345" y="30"/>
                    <a:pt x="324" y="31"/>
                    <a:pt x="322" y="31"/>
                  </a:cubicBezTo>
                  <a:cubicBezTo>
                    <a:pt x="351" y="31"/>
                    <a:pt x="369" y="32"/>
                    <a:pt x="407" y="32"/>
                  </a:cubicBezTo>
                  <a:cubicBezTo>
                    <a:pt x="430" y="30"/>
                    <a:pt x="389" y="30"/>
                    <a:pt x="371" y="30"/>
                  </a:cubicBezTo>
                  <a:cubicBezTo>
                    <a:pt x="373" y="29"/>
                    <a:pt x="382" y="29"/>
                    <a:pt x="403" y="29"/>
                  </a:cubicBezTo>
                  <a:cubicBezTo>
                    <a:pt x="408" y="31"/>
                    <a:pt x="516" y="30"/>
                    <a:pt x="543" y="32"/>
                  </a:cubicBezTo>
                  <a:cubicBezTo>
                    <a:pt x="653" y="32"/>
                    <a:pt x="525" y="27"/>
                    <a:pt x="633" y="28"/>
                  </a:cubicBezTo>
                  <a:lnTo>
                    <a:pt x="665" y="30"/>
                  </a:lnTo>
                  <a:cubicBezTo>
                    <a:pt x="727" y="29"/>
                    <a:pt x="808" y="27"/>
                    <a:pt x="878" y="28"/>
                  </a:cubicBezTo>
                  <a:lnTo>
                    <a:pt x="864" y="28"/>
                  </a:lnTo>
                  <a:cubicBezTo>
                    <a:pt x="854" y="29"/>
                    <a:pt x="870" y="29"/>
                    <a:pt x="877" y="30"/>
                  </a:cubicBezTo>
                  <a:cubicBezTo>
                    <a:pt x="931" y="31"/>
                    <a:pt x="979" y="28"/>
                    <a:pt x="1011" y="30"/>
                  </a:cubicBezTo>
                  <a:cubicBezTo>
                    <a:pt x="1072" y="28"/>
                    <a:pt x="1173" y="26"/>
                    <a:pt x="1243" y="25"/>
                  </a:cubicBezTo>
                  <a:cubicBezTo>
                    <a:pt x="1262" y="28"/>
                    <a:pt x="1152" y="28"/>
                    <a:pt x="1123" y="30"/>
                  </a:cubicBezTo>
                  <a:lnTo>
                    <a:pt x="1187" y="30"/>
                  </a:lnTo>
                  <a:cubicBezTo>
                    <a:pt x="1147" y="30"/>
                    <a:pt x="1132" y="31"/>
                    <a:pt x="1108" y="32"/>
                  </a:cubicBezTo>
                  <a:cubicBezTo>
                    <a:pt x="1164" y="33"/>
                    <a:pt x="1182" y="30"/>
                    <a:pt x="1235" y="30"/>
                  </a:cubicBezTo>
                  <a:cubicBezTo>
                    <a:pt x="1231" y="30"/>
                    <a:pt x="1238" y="31"/>
                    <a:pt x="1262" y="31"/>
                  </a:cubicBezTo>
                  <a:lnTo>
                    <a:pt x="1269" y="29"/>
                  </a:lnTo>
                  <a:cubicBezTo>
                    <a:pt x="1269" y="29"/>
                    <a:pt x="1272" y="29"/>
                    <a:pt x="1280" y="29"/>
                  </a:cubicBezTo>
                  <a:lnTo>
                    <a:pt x="1373" y="28"/>
                  </a:lnTo>
                  <a:cubicBezTo>
                    <a:pt x="1353" y="27"/>
                    <a:pt x="1352" y="26"/>
                    <a:pt x="1328" y="26"/>
                  </a:cubicBezTo>
                  <a:cubicBezTo>
                    <a:pt x="1337" y="27"/>
                    <a:pt x="1316" y="27"/>
                    <a:pt x="1292" y="27"/>
                  </a:cubicBezTo>
                  <a:cubicBezTo>
                    <a:pt x="1313" y="26"/>
                    <a:pt x="1269" y="26"/>
                    <a:pt x="1269" y="25"/>
                  </a:cubicBezTo>
                  <a:cubicBezTo>
                    <a:pt x="1318" y="25"/>
                    <a:pt x="1377" y="25"/>
                    <a:pt x="1409" y="24"/>
                  </a:cubicBezTo>
                  <a:lnTo>
                    <a:pt x="1419" y="26"/>
                  </a:lnTo>
                  <a:lnTo>
                    <a:pt x="1546" y="26"/>
                  </a:lnTo>
                  <a:lnTo>
                    <a:pt x="1536" y="27"/>
                  </a:lnTo>
                  <a:cubicBezTo>
                    <a:pt x="1591" y="27"/>
                    <a:pt x="1646" y="26"/>
                    <a:pt x="1695" y="28"/>
                  </a:cubicBezTo>
                  <a:cubicBezTo>
                    <a:pt x="1745" y="26"/>
                    <a:pt x="1807" y="24"/>
                    <a:pt x="1848" y="22"/>
                  </a:cubicBezTo>
                  <a:cubicBezTo>
                    <a:pt x="1869" y="20"/>
                    <a:pt x="1993" y="25"/>
                    <a:pt x="2049" y="21"/>
                  </a:cubicBezTo>
                  <a:cubicBezTo>
                    <a:pt x="2052" y="22"/>
                    <a:pt x="2010" y="23"/>
                    <a:pt x="1991" y="24"/>
                  </a:cubicBezTo>
                  <a:cubicBezTo>
                    <a:pt x="2028" y="24"/>
                    <a:pt x="2058" y="22"/>
                    <a:pt x="2070" y="24"/>
                  </a:cubicBezTo>
                  <a:cubicBezTo>
                    <a:pt x="1986" y="23"/>
                    <a:pt x="2074" y="26"/>
                    <a:pt x="2037" y="27"/>
                  </a:cubicBezTo>
                  <a:cubicBezTo>
                    <a:pt x="2076" y="27"/>
                    <a:pt x="2117" y="26"/>
                    <a:pt x="2136" y="25"/>
                  </a:cubicBezTo>
                  <a:cubicBezTo>
                    <a:pt x="2073" y="25"/>
                    <a:pt x="2158" y="22"/>
                    <a:pt x="2094" y="23"/>
                  </a:cubicBezTo>
                  <a:cubicBezTo>
                    <a:pt x="2144" y="21"/>
                    <a:pt x="2211" y="20"/>
                    <a:pt x="2270" y="21"/>
                  </a:cubicBezTo>
                  <a:cubicBezTo>
                    <a:pt x="2270" y="22"/>
                    <a:pt x="2277" y="22"/>
                    <a:pt x="2299" y="23"/>
                  </a:cubicBezTo>
                  <a:lnTo>
                    <a:pt x="2317" y="21"/>
                  </a:lnTo>
                  <a:cubicBezTo>
                    <a:pt x="2344" y="21"/>
                    <a:pt x="2263" y="23"/>
                    <a:pt x="2319" y="23"/>
                  </a:cubicBezTo>
                  <a:cubicBezTo>
                    <a:pt x="2376" y="21"/>
                    <a:pt x="2491" y="25"/>
                    <a:pt x="2516" y="20"/>
                  </a:cubicBezTo>
                  <a:cubicBezTo>
                    <a:pt x="2560" y="22"/>
                    <a:pt x="2433" y="22"/>
                    <a:pt x="2499" y="24"/>
                  </a:cubicBezTo>
                  <a:cubicBezTo>
                    <a:pt x="2461" y="26"/>
                    <a:pt x="2408" y="24"/>
                    <a:pt x="2396" y="26"/>
                  </a:cubicBezTo>
                  <a:cubicBezTo>
                    <a:pt x="2433" y="26"/>
                    <a:pt x="2409" y="28"/>
                    <a:pt x="2433" y="28"/>
                  </a:cubicBezTo>
                  <a:lnTo>
                    <a:pt x="2475" y="27"/>
                  </a:lnTo>
                  <a:lnTo>
                    <a:pt x="2466" y="27"/>
                  </a:lnTo>
                  <a:cubicBezTo>
                    <a:pt x="2536" y="24"/>
                    <a:pt x="2647" y="25"/>
                    <a:pt x="2737" y="25"/>
                  </a:cubicBezTo>
                  <a:cubicBezTo>
                    <a:pt x="2812" y="22"/>
                    <a:pt x="2865" y="19"/>
                    <a:pt x="2956" y="19"/>
                  </a:cubicBezTo>
                  <a:cubicBezTo>
                    <a:pt x="2929" y="20"/>
                    <a:pt x="3031" y="20"/>
                    <a:pt x="2974" y="23"/>
                  </a:cubicBezTo>
                  <a:cubicBezTo>
                    <a:pt x="3016" y="24"/>
                    <a:pt x="3058" y="22"/>
                    <a:pt x="3058" y="21"/>
                  </a:cubicBezTo>
                  <a:cubicBezTo>
                    <a:pt x="3021" y="21"/>
                    <a:pt x="3045" y="21"/>
                    <a:pt x="3014" y="21"/>
                  </a:cubicBezTo>
                  <a:cubicBezTo>
                    <a:pt x="3035" y="19"/>
                    <a:pt x="3084" y="19"/>
                    <a:pt x="3104" y="20"/>
                  </a:cubicBezTo>
                  <a:cubicBezTo>
                    <a:pt x="3094" y="20"/>
                    <a:pt x="3098" y="20"/>
                    <a:pt x="3096" y="21"/>
                  </a:cubicBezTo>
                  <a:cubicBezTo>
                    <a:pt x="3140" y="21"/>
                    <a:pt x="3117" y="19"/>
                    <a:pt x="3149" y="19"/>
                  </a:cubicBezTo>
                  <a:cubicBezTo>
                    <a:pt x="3159" y="20"/>
                    <a:pt x="3220" y="19"/>
                    <a:pt x="3249" y="20"/>
                  </a:cubicBezTo>
                  <a:lnTo>
                    <a:pt x="3291" y="17"/>
                  </a:lnTo>
                  <a:cubicBezTo>
                    <a:pt x="3268" y="19"/>
                    <a:pt x="3332" y="18"/>
                    <a:pt x="3338" y="19"/>
                  </a:cubicBezTo>
                  <a:cubicBezTo>
                    <a:pt x="3369" y="18"/>
                    <a:pt x="3394" y="16"/>
                    <a:pt x="3440" y="16"/>
                  </a:cubicBezTo>
                  <a:cubicBezTo>
                    <a:pt x="3421" y="17"/>
                    <a:pt x="3483" y="17"/>
                    <a:pt x="3483" y="19"/>
                  </a:cubicBezTo>
                  <a:cubicBezTo>
                    <a:pt x="3562" y="21"/>
                    <a:pt x="3614" y="14"/>
                    <a:pt x="3689" y="17"/>
                  </a:cubicBezTo>
                  <a:cubicBezTo>
                    <a:pt x="3687" y="17"/>
                    <a:pt x="3672" y="18"/>
                    <a:pt x="3694" y="19"/>
                  </a:cubicBezTo>
                  <a:cubicBezTo>
                    <a:pt x="3711" y="18"/>
                    <a:pt x="3741" y="18"/>
                    <a:pt x="3760" y="18"/>
                  </a:cubicBezTo>
                  <a:lnTo>
                    <a:pt x="3759" y="18"/>
                  </a:lnTo>
                  <a:lnTo>
                    <a:pt x="3760" y="18"/>
                  </a:lnTo>
                  <a:cubicBezTo>
                    <a:pt x="3769" y="18"/>
                    <a:pt x="3775" y="18"/>
                    <a:pt x="3775" y="17"/>
                  </a:cubicBezTo>
                  <a:cubicBezTo>
                    <a:pt x="3807" y="15"/>
                    <a:pt x="3823" y="14"/>
                    <a:pt x="3885" y="12"/>
                  </a:cubicBezTo>
                  <a:cubicBezTo>
                    <a:pt x="3881" y="10"/>
                    <a:pt x="3828" y="11"/>
                    <a:pt x="3805" y="12"/>
                  </a:cubicBezTo>
                  <a:lnTo>
                    <a:pt x="3786" y="14"/>
                  </a:lnTo>
                  <a:cubicBezTo>
                    <a:pt x="3767" y="11"/>
                    <a:pt x="3730" y="14"/>
                    <a:pt x="3715" y="13"/>
                  </a:cubicBezTo>
                  <a:cubicBezTo>
                    <a:pt x="3753" y="10"/>
                    <a:pt x="3860" y="11"/>
                    <a:pt x="3924" y="8"/>
                  </a:cubicBezTo>
                  <a:cubicBezTo>
                    <a:pt x="3885" y="6"/>
                    <a:pt x="3800" y="5"/>
                    <a:pt x="3725" y="6"/>
                  </a:cubicBezTo>
                  <a:lnTo>
                    <a:pt x="3758" y="7"/>
                  </a:lnTo>
                  <a:lnTo>
                    <a:pt x="3719" y="7"/>
                  </a:lnTo>
                  <a:lnTo>
                    <a:pt x="3757" y="9"/>
                  </a:lnTo>
                  <a:lnTo>
                    <a:pt x="3654" y="9"/>
                  </a:lnTo>
                  <a:cubicBezTo>
                    <a:pt x="3693" y="9"/>
                    <a:pt x="3709" y="12"/>
                    <a:pt x="3687" y="11"/>
                  </a:cubicBezTo>
                  <a:cubicBezTo>
                    <a:pt x="3643" y="10"/>
                    <a:pt x="3641" y="13"/>
                    <a:pt x="3608" y="13"/>
                  </a:cubicBezTo>
                  <a:cubicBezTo>
                    <a:pt x="3626" y="13"/>
                    <a:pt x="3650" y="13"/>
                    <a:pt x="3635" y="14"/>
                  </a:cubicBezTo>
                  <a:cubicBezTo>
                    <a:pt x="3569" y="12"/>
                    <a:pt x="3551" y="13"/>
                    <a:pt x="3492" y="11"/>
                  </a:cubicBezTo>
                  <a:cubicBezTo>
                    <a:pt x="3499" y="14"/>
                    <a:pt x="3417" y="11"/>
                    <a:pt x="3408" y="14"/>
                  </a:cubicBezTo>
                  <a:lnTo>
                    <a:pt x="3436" y="14"/>
                  </a:lnTo>
                  <a:lnTo>
                    <a:pt x="3377" y="16"/>
                  </a:lnTo>
                  <a:cubicBezTo>
                    <a:pt x="3323" y="14"/>
                    <a:pt x="3425" y="14"/>
                    <a:pt x="3343" y="12"/>
                  </a:cubicBezTo>
                  <a:cubicBezTo>
                    <a:pt x="3266" y="12"/>
                    <a:pt x="3268" y="15"/>
                    <a:pt x="3208" y="15"/>
                  </a:cubicBezTo>
                  <a:cubicBezTo>
                    <a:pt x="3228" y="14"/>
                    <a:pt x="3276" y="12"/>
                    <a:pt x="3324" y="12"/>
                  </a:cubicBezTo>
                  <a:lnTo>
                    <a:pt x="3295" y="11"/>
                  </a:lnTo>
                  <a:cubicBezTo>
                    <a:pt x="3310" y="10"/>
                    <a:pt x="3377" y="10"/>
                    <a:pt x="3410" y="10"/>
                  </a:cubicBezTo>
                  <a:cubicBezTo>
                    <a:pt x="3355" y="12"/>
                    <a:pt x="3436" y="11"/>
                    <a:pt x="3461" y="12"/>
                  </a:cubicBezTo>
                  <a:cubicBezTo>
                    <a:pt x="3466" y="10"/>
                    <a:pt x="3431" y="11"/>
                    <a:pt x="3472" y="9"/>
                  </a:cubicBezTo>
                  <a:cubicBezTo>
                    <a:pt x="3433" y="9"/>
                    <a:pt x="3427" y="9"/>
                    <a:pt x="3378" y="9"/>
                  </a:cubicBezTo>
                  <a:cubicBezTo>
                    <a:pt x="3485" y="9"/>
                    <a:pt x="3474" y="3"/>
                    <a:pt x="3568" y="4"/>
                  </a:cubicBezTo>
                  <a:cubicBezTo>
                    <a:pt x="3525" y="4"/>
                    <a:pt x="3584" y="6"/>
                    <a:pt x="3589" y="7"/>
                  </a:cubicBezTo>
                  <a:lnTo>
                    <a:pt x="3667" y="6"/>
                  </a:lnTo>
                  <a:lnTo>
                    <a:pt x="3652" y="4"/>
                  </a:lnTo>
                  <a:cubicBezTo>
                    <a:pt x="3707" y="3"/>
                    <a:pt x="3726" y="8"/>
                    <a:pt x="3789" y="5"/>
                  </a:cubicBezTo>
                  <a:cubicBezTo>
                    <a:pt x="3797" y="4"/>
                    <a:pt x="3733" y="4"/>
                    <a:pt x="3745" y="4"/>
                  </a:cubicBezTo>
                  <a:cubicBezTo>
                    <a:pt x="3831" y="3"/>
                    <a:pt x="3862" y="6"/>
                    <a:pt x="3939" y="8"/>
                  </a:cubicBezTo>
                  <a:cubicBezTo>
                    <a:pt x="3944" y="7"/>
                    <a:pt x="3943" y="6"/>
                    <a:pt x="3970" y="4"/>
                  </a:cubicBezTo>
                  <a:cubicBezTo>
                    <a:pt x="3961" y="6"/>
                    <a:pt x="3981" y="7"/>
                    <a:pt x="3951" y="8"/>
                  </a:cubicBezTo>
                  <a:cubicBezTo>
                    <a:pt x="3976" y="8"/>
                    <a:pt x="4007" y="7"/>
                    <a:pt x="4029" y="7"/>
                  </a:cubicBezTo>
                  <a:cubicBezTo>
                    <a:pt x="3976" y="6"/>
                    <a:pt x="4051" y="4"/>
                    <a:pt x="4061" y="4"/>
                  </a:cubicBezTo>
                  <a:cubicBezTo>
                    <a:pt x="4089" y="4"/>
                    <a:pt x="4053" y="5"/>
                    <a:pt x="4036" y="5"/>
                  </a:cubicBezTo>
                  <a:cubicBezTo>
                    <a:pt x="4058" y="6"/>
                    <a:pt x="4084" y="8"/>
                    <a:pt x="4097" y="6"/>
                  </a:cubicBezTo>
                  <a:cubicBezTo>
                    <a:pt x="4098" y="7"/>
                    <a:pt x="4035" y="10"/>
                    <a:pt x="3994" y="11"/>
                  </a:cubicBezTo>
                  <a:lnTo>
                    <a:pt x="4021" y="11"/>
                  </a:lnTo>
                  <a:cubicBezTo>
                    <a:pt x="4002" y="12"/>
                    <a:pt x="3999" y="12"/>
                    <a:pt x="3971" y="11"/>
                  </a:cubicBezTo>
                  <a:cubicBezTo>
                    <a:pt x="3998" y="13"/>
                    <a:pt x="3995" y="14"/>
                    <a:pt x="3989" y="15"/>
                  </a:cubicBezTo>
                  <a:cubicBezTo>
                    <a:pt x="3986" y="15"/>
                    <a:pt x="3991" y="15"/>
                    <a:pt x="3988" y="15"/>
                  </a:cubicBezTo>
                  <a:cubicBezTo>
                    <a:pt x="3966" y="14"/>
                    <a:pt x="3949" y="15"/>
                    <a:pt x="3954" y="16"/>
                  </a:cubicBezTo>
                  <a:cubicBezTo>
                    <a:pt x="3934" y="18"/>
                    <a:pt x="3985" y="17"/>
                    <a:pt x="4000" y="18"/>
                  </a:cubicBezTo>
                  <a:lnTo>
                    <a:pt x="4033" y="18"/>
                  </a:lnTo>
                  <a:lnTo>
                    <a:pt x="4149" y="10"/>
                  </a:lnTo>
                  <a:cubicBezTo>
                    <a:pt x="4198" y="9"/>
                    <a:pt x="4220" y="11"/>
                    <a:pt x="4257" y="12"/>
                  </a:cubicBezTo>
                  <a:lnTo>
                    <a:pt x="4267" y="10"/>
                  </a:lnTo>
                  <a:cubicBezTo>
                    <a:pt x="4310" y="10"/>
                    <a:pt x="4351" y="11"/>
                    <a:pt x="4323" y="13"/>
                  </a:cubicBezTo>
                  <a:cubicBezTo>
                    <a:pt x="4322" y="13"/>
                    <a:pt x="4316" y="13"/>
                    <a:pt x="4307" y="13"/>
                  </a:cubicBezTo>
                  <a:cubicBezTo>
                    <a:pt x="4305" y="13"/>
                    <a:pt x="4303" y="13"/>
                    <a:pt x="4301" y="13"/>
                  </a:cubicBezTo>
                  <a:lnTo>
                    <a:pt x="4298" y="14"/>
                  </a:lnTo>
                  <a:lnTo>
                    <a:pt x="4376" y="12"/>
                  </a:lnTo>
                  <a:cubicBezTo>
                    <a:pt x="4298" y="15"/>
                    <a:pt x="4372" y="16"/>
                    <a:pt x="4359" y="19"/>
                  </a:cubicBezTo>
                  <a:lnTo>
                    <a:pt x="4438" y="18"/>
                  </a:lnTo>
                  <a:cubicBezTo>
                    <a:pt x="4390" y="17"/>
                    <a:pt x="4437" y="16"/>
                    <a:pt x="4454" y="16"/>
                  </a:cubicBezTo>
                  <a:cubicBezTo>
                    <a:pt x="4458" y="18"/>
                    <a:pt x="4517" y="16"/>
                    <a:pt x="4545" y="16"/>
                  </a:cubicBezTo>
                  <a:lnTo>
                    <a:pt x="4543" y="16"/>
                  </a:lnTo>
                  <a:cubicBezTo>
                    <a:pt x="4568" y="17"/>
                    <a:pt x="4613" y="17"/>
                    <a:pt x="4645" y="16"/>
                  </a:cubicBezTo>
                  <a:cubicBezTo>
                    <a:pt x="4643" y="16"/>
                    <a:pt x="4684" y="12"/>
                    <a:pt x="4704" y="10"/>
                  </a:cubicBezTo>
                  <a:cubicBezTo>
                    <a:pt x="4649" y="10"/>
                    <a:pt x="4682" y="9"/>
                    <a:pt x="4677" y="8"/>
                  </a:cubicBezTo>
                  <a:cubicBezTo>
                    <a:pt x="4683" y="8"/>
                    <a:pt x="4693" y="8"/>
                    <a:pt x="4694" y="8"/>
                  </a:cubicBezTo>
                  <a:cubicBezTo>
                    <a:pt x="4702" y="7"/>
                    <a:pt x="4684" y="7"/>
                    <a:pt x="4682" y="6"/>
                  </a:cubicBezTo>
                  <a:cubicBezTo>
                    <a:pt x="4624" y="7"/>
                    <a:pt x="4564" y="8"/>
                    <a:pt x="4541" y="10"/>
                  </a:cubicBezTo>
                  <a:cubicBezTo>
                    <a:pt x="4558" y="12"/>
                    <a:pt x="4571" y="9"/>
                    <a:pt x="4591" y="10"/>
                  </a:cubicBezTo>
                  <a:cubicBezTo>
                    <a:pt x="4562" y="12"/>
                    <a:pt x="4525" y="11"/>
                    <a:pt x="4477" y="11"/>
                  </a:cubicBezTo>
                  <a:lnTo>
                    <a:pt x="4461" y="10"/>
                  </a:lnTo>
                  <a:lnTo>
                    <a:pt x="4412" y="11"/>
                  </a:lnTo>
                  <a:cubicBezTo>
                    <a:pt x="4432" y="10"/>
                    <a:pt x="4420" y="8"/>
                    <a:pt x="4471" y="8"/>
                  </a:cubicBezTo>
                  <a:cubicBezTo>
                    <a:pt x="4465" y="6"/>
                    <a:pt x="4421" y="8"/>
                    <a:pt x="4389" y="8"/>
                  </a:cubicBezTo>
                  <a:lnTo>
                    <a:pt x="4373" y="10"/>
                  </a:lnTo>
                  <a:cubicBezTo>
                    <a:pt x="4380" y="9"/>
                    <a:pt x="4313" y="9"/>
                    <a:pt x="4360" y="7"/>
                  </a:cubicBezTo>
                  <a:lnTo>
                    <a:pt x="4438" y="5"/>
                  </a:lnTo>
                  <a:lnTo>
                    <a:pt x="4416" y="4"/>
                  </a:lnTo>
                  <a:lnTo>
                    <a:pt x="4481" y="4"/>
                  </a:lnTo>
                  <a:lnTo>
                    <a:pt x="4466" y="4"/>
                  </a:lnTo>
                  <a:cubicBezTo>
                    <a:pt x="4571" y="4"/>
                    <a:pt x="4497" y="8"/>
                    <a:pt x="4603" y="6"/>
                  </a:cubicBezTo>
                  <a:cubicBezTo>
                    <a:pt x="4636" y="4"/>
                    <a:pt x="4671" y="4"/>
                    <a:pt x="4736" y="4"/>
                  </a:cubicBezTo>
                  <a:cubicBezTo>
                    <a:pt x="4689" y="4"/>
                    <a:pt x="4731" y="5"/>
                    <a:pt x="4714" y="7"/>
                  </a:cubicBezTo>
                  <a:cubicBezTo>
                    <a:pt x="4761" y="8"/>
                    <a:pt x="4777" y="6"/>
                    <a:pt x="4802" y="4"/>
                  </a:cubicBezTo>
                  <a:cubicBezTo>
                    <a:pt x="4814" y="6"/>
                    <a:pt x="4823" y="7"/>
                    <a:pt x="4780" y="7"/>
                  </a:cubicBezTo>
                  <a:cubicBezTo>
                    <a:pt x="4775" y="10"/>
                    <a:pt x="4837" y="6"/>
                    <a:pt x="4840" y="9"/>
                  </a:cubicBezTo>
                  <a:cubicBezTo>
                    <a:pt x="4982" y="9"/>
                    <a:pt x="4954" y="0"/>
                    <a:pt x="5119" y="4"/>
                  </a:cubicBezTo>
                  <a:lnTo>
                    <a:pt x="5113" y="4"/>
                  </a:lnTo>
                  <a:cubicBezTo>
                    <a:pt x="5218" y="4"/>
                    <a:pt x="5279" y="4"/>
                    <a:pt x="5376" y="4"/>
                  </a:cubicBezTo>
                  <a:lnTo>
                    <a:pt x="5452" y="6"/>
                  </a:lnTo>
                  <a:cubicBezTo>
                    <a:pt x="5435" y="6"/>
                    <a:pt x="5389" y="9"/>
                    <a:pt x="5411" y="10"/>
                  </a:cubicBezTo>
                  <a:cubicBezTo>
                    <a:pt x="5373" y="7"/>
                    <a:pt x="5334" y="8"/>
                    <a:pt x="5294" y="7"/>
                  </a:cubicBezTo>
                  <a:cubicBezTo>
                    <a:pt x="5290" y="7"/>
                    <a:pt x="5306" y="8"/>
                    <a:pt x="5313" y="9"/>
                  </a:cubicBezTo>
                  <a:cubicBezTo>
                    <a:pt x="5289" y="9"/>
                    <a:pt x="5277" y="7"/>
                    <a:pt x="5245" y="8"/>
                  </a:cubicBezTo>
                  <a:cubicBezTo>
                    <a:pt x="5246" y="8"/>
                    <a:pt x="5281" y="9"/>
                    <a:pt x="5255" y="9"/>
                  </a:cubicBezTo>
                  <a:lnTo>
                    <a:pt x="5211" y="8"/>
                  </a:lnTo>
                  <a:cubicBezTo>
                    <a:pt x="5153" y="9"/>
                    <a:pt x="5183" y="12"/>
                    <a:pt x="5114" y="11"/>
                  </a:cubicBezTo>
                  <a:cubicBezTo>
                    <a:pt x="5127" y="10"/>
                    <a:pt x="5153" y="7"/>
                    <a:pt x="5180" y="7"/>
                  </a:cubicBezTo>
                  <a:cubicBezTo>
                    <a:pt x="5148" y="6"/>
                    <a:pt x="5221" y="6"/>
                    <a:pt x="5193" y="5"/>
                  </a:cubicBezTo>
                  <a:cubicBezTo>
                    <a:pt x="5148" y="7"/>
                    <a:pt x="5126" y="5"/>
                    <a:pt x="5066" y="7"/>
                  </a:cubicBezTo>
                  <a:cubicBezTo>
                    <a:pt x="5073" y="7"/>
                    <a:pt x="5075" y="6"/>
                    <a:pt x="5090" y="6"/>
                  </a:cubicBezTo>
                  <a:lnTo>
                    <a:pt x="5003" y="5"/>
                  </a:lnTo>
                  <a:cubicBezTo>
                    <a:pt x="5024" y="6"/>
                    <a:pt x="4931" y="7"/>
                    <a:pt x="4939" y="9"/>
                  </a:cubicBezTo>
                  <a:cubicBezTo>
                    <a:pt x="5032" y="10"/>
                    <a:pt x="5005" y="8"/>
                    <a:pt x="5110" y="9"/>
                  </a:cubicBezTo>
                  <a:cubicBezTo>
                    <a:pt x="5080" y="10"/>
                    <a:pt x="5042" y="12"/>
                    <a:pt x="5024" y="14"/>
                  </a:cubicBezTo>
                  <a:cubicBezTo>
                    <a:pt x="5023" y="14"/>
                    <a:pt x="5021" y="14"/>
                    <a:pt x="5018" y="14"/>
                  </a:cubicBezTo>
                  <a:cubicBezTo>
                    <a:pt x="5002" y="16"/>
                    <a:pt x="5018" y="17"/>
                    <a:pt x="5018" y="21"/>
                  </a:cubicBezTo>
                  <a:cubicBezTo>
                    <a:pt x="5066" y="18"/>
                    <a:pt x="5098" y="20"/>
                    <a:pt x="5155" y="19"/>
                  </a:cubicBezTo>
                  <a:cubicBezTo>
                    <a:pt x="5166" y="16"/>
                    <a:pt x="5122" y="16"/>
                    <a:pt x="5094" y="16"/>
                  </a:cubicBezTo>
                  <a:lnTo>
                    <a:pt x="5144" y="15"/>
                  </a:lnTo>
                  <a:lnTo>
                    <a:pt x="5134" y="16"/>
                  </a:lnTo>
                  <a:lnTo>
                    <a:pt x="5261" y="17"/>
                  </a:lnTo>
                  <a:cubicBezTo>
                    <a:pt x="5237" y="17"/>
                    <a:pt x="5229" y="18"/>
                    <a:pt x="5216" y="19"/>
                  </a:cubicBezTo>
                  <a:cubicBezTo>
                    <a:pt x="5233" y="19"/>
                    <a:pt x="5249" y="19"/>
                    <a:pt x="5266" y="20"/>
                  </a:cubicBezTo>
                  <a:cubicBezTo>
                    <a:pt x="5262" y="18"/>
                    <a:pt x="5265" y="17"/>
                    <a:pt x="5281" y="17"/>
                  </a:cubicBezTo>
                  <a:cubicBezTo>
                    <a:pt x="5362" y="17"/>
                    <a:pt x="5408" y="19"/>
                    <a:pt x="5438" y="21"/>
                  </a:cubicBezTo>
                  <a:lnTo>
                    <a:pt x="5447" y="21"/>
                  </a:lnTo>
                  <a:cubicBezTo>
                    <a:pt x="5434" y="19"/>
                    <a:pt x="5505" y="17"/>
                    <a:pt x="5531" y="15"/>
                  </a:cubicBezTo>
                  <a:cubicBezTo>
                    <a:pt x="5530" y="17"/>
                    <a:pt x="5573" y="16"/>
                    <a:pt x="5596" y="17"/>
                  </a:cubicBezTo>
                  <a:cubicBezTo>
                    <a:pt x="5609" y="15"/>
                    <a:pt x="5592" y="12"/>
                    <a:pt x="5564" y="10"/>
                  </a:cubicBezTo>
                  <a:cubicBezTo>
                    <a:pt x="5508" y="12"/>
                    <a:pt x="5533" y="12"/>
                    <a:pt x="5507" y="15"/>
                  </a:cubicBezTo>
                  <a:lnTo>
                    <a:pt x="5418" y="17"/>
                  </a:lnTo>
                  <a:lnTo>
                    <a:pt x="5438" y="15"/>
                  </a:lnTo>
                  <a:cubicBezTo>
                    <a:pt x="5394" y="15"/>
                    <a:pt x="5351" y="17"/>
                    <a:pt x="5354" y="15"/>
                  </a:cubicBezTo>
                  <a:cubicBezTo>
                    <a:pt x="5378" y="13"/>
                    <a:pt x="5416" y="14"/>
                    <a:pt x="5439" y="12"/>
                  </a:cubicBezTo>
                  <a:lnTo>
                    <a:pt x="5410" y="11"/>
                  </a:lnTo>
                  <a:cubicBezTo>
                    <a:pt x="5462" y="9"/>
                    <a:pt x="5437" y="14"/>
                    <a:pt x="5499" y="12"/>
                  </a:cubicBezTo>
                  <a:cubicBezTo>
                    <a:pt x="5476" y="10"/>
                    <a:pt x="5505" y="12"/>
                    <a:pt x="5532" y="10"/>
                  </a:cubicBezTo>
                  <a:cubicBezTo>
                    <a:pt x="5510" y="9"/>
                    <a:pt x="5422" y="11"/>
                    <a:pt x="5440" y="7"/>
                  </a:cubicBezTo>
                  <a:cubicBezTo>
                    <a:pt x="5473" y="6"/>
                    <a:pt x="5550" y="12"/>
                    <a:pt x="5593" y="8"/>
                  </a:cubicBezTo>
                  <a:lnTo>
                    <a:pt x="5590" y="8"/>
                  </a:lnTo>
                  <a:cubicBezTo>
                    <a:pt x="5654" y="9"/>
                    <a:pt x="5676" y="7"/>
                    <a:pt x="5700" y="5"/>
                  </a:cubicBezTo>
                  <a:cubicBezTo>
                    <a:pt x="5727" y="7"/>
                    <a:pt x="5764" y="5"/>
                    <a:pt x="5793" y="5"/>
                  </a:cubicBezTo>
                  <a:lnTo>
                    <a:pt x="5793" y="6"/>
                  </a:lnTo>
                  <a:lnTo>
                    <a:pt x="5834" y="5"/>
                  </a:lnTo>
                  <a:cubicBezTo>
                    <a:pt x="5814" y="7"/>
                    <a:pt x="5786" y="5"/>
                    <a:pt x="5750" y="6"/>
                  </a:cubicBezTo>
                  <a:lnTo>
                    <a:pt x="5755" y="8"/>
                  </a:lnTo>
                  <a:cubicBezTo>
                    <a:pt x="5714" y="5"/>
                    <a:pt x="5686" y="9"/>
                    <a:pt x="5655" y="10"/>
                  </a:cubicBezTo>
                  <a:cubicBezTo>
                    <a:pt x="5701" y="9"/>
                    <a:pt x="5785" y="11"/>
                    <a:pt x="5796" y="7"/>
                  </a:cubicBezTo>
                  <a:lnTo>
                    <a:pt x="5824" y="9"/>
                  </a:lnTo>
                  <a:lnTo>
                    <a:pt x="5838" y="8"/>
                  </a:lnTo>
                  <a:cubicBezTo>
                    <a:pt x="5859" y="10"/>
                    <a:pt x="5838" y="12"/>
                    <a:pt x="5796" y="13"/>
                  </a:cubicBezTo>
                  <a:cubicBezTo>
                    <a:pt x="5789" y="12"/>
                    <a:pt x="5786" y="12"/>
                    <a:pt x="5788" y="11"/>
                  </a:cubicBezTo>
                  <a:cubicBezTo>
                    <a:pt x="5769" y="12"/>
                    <a:pt x="5751" y="14"/>
                    <a:pt x="5705" y="13"/>
                  </a:cubicBezTo>
                  <a:lnTo>
                    <a:pt x="5730" y="12"/>
                  </a:lnTo>
                  <a:cubicBezTo>
                    <a:pt x="5672" y="12"/>
                    <a:pt x="5619" y="13"/>
                    <a:pt x="5600" y="15"/>
                  </a:cubicBezTo>
                  <a:cubicBezTo>
                    <a:pt x="5683" y="16"/>
                    <a:pt x="5765" y="16"/>
                    <a:pt x="5843" y="16"/>
                  </a:cubicBezTo>
                  <a:cubicBezTo>
                    <a:pt x="5866" y="11"/>
                    <a:pt x="5893" y="9"/>
                    <a:pt x="5905" y="5"/>
                  </a:cubicBezTo>
                  <a:cubicBezTo>
                    <a:pt x="5957" y="4"/>
                    <a:pt x="6029" y="4"/>
                    <a:pt x="6074" y="5"/>
                  </a:cubicBezTo>
                  <a:lnTo>
                    <a:pt x="6070" y="6"/>
                  </a:lnTo>
                  <a:cubicBezTo>
                    <a:pt x="6092" y="6"/>
                    <a:pt x="6113" y="6"/>
                    <a:pt x="6130" y="6"/>
                  </a:cubicBezTo>
                  <a:cubicBezTo>
                    <a:pt x="6153" y="7"/>
                    <a:pt x="6114" y="8"/>
                    <a:pt x="6130" y="8"/>
                  </a:cubicBezTo>
                  <a:lnTo>
                    <a:pt x="6205" y="7"/>
                  </a:lnTo>
                  <a:cubicBezTo>
                    <a:pt x="6201" y="9"/>
                    <a:pt x="6137" y="9"/>
                    <a:pt x="6107" y="9"/>
                  </a:cubicBezTo>
                  <a:cubicBezTo>
                    <a:pt x="6113" y="9"/>
                    <a:pt x="6124" y="8"/>
                    <a:pt x="6121" y="8"/>
                  </a:cubicBezTo>
                  <a:cubicBezTo>
                    <a:pt x="6086" y="7"/>
                    <a:pt x="6021" y="11"/>
                    <a:pt x="6006" y="8"/>
                  </a:cubicBezTo>
                  <a:cubicBezTo>
                    <a:pt x="5989" y="8"/>
                    <a:pt x="6040" y="6"/>
                    <a:pt x="5983" y="6"/>
                  </a:cubicBezTo>
                  <a:cubicBezTo>
                    <a:pt x="5944" y="5"/>
                    <a:pt x="5931" y="7"/>
                    <a:pt x="5927" y="8"/>
                  </a:cubicBezTo>
                  <a:cubicBezTo>
                    <a:pt x="5927" y="9"/>
                    <a:pt x="5988" y="9"/>
                    <a:pt x="5967" y="11"/>
                  </a:cubicBezTo>
                  <a:cubicBezTo>
                    <a:pt x="5997" y="11"/>
                    <a:pt x="6009" y="9"/>
                    <a:pt x="6047" y="10"/>
                  </a:cubicBezTo>
                  <a:cubicBezTo>
                    <a:pt x="6017" y="10"/>
                    <a:pt x="5977" y="12"/>
                    <a:pt x="5961" y="11"/>
                  </a:cubicBezTo>
                  <a:cubicBezTo>
                    <a:pt x="5902" y="13"/>
                    <a:pt x="5911" y="18"/>
                    <a:pt x="5938" y="18"/>
                  </a:cubicBezTo>
                  <a:cubicBezTo>
                    <a:pt x="5932" y="16"/>
                    <a:pt x="6046" y="16"/>
                    <a:pt x="5969" y="14"/>
                  </a:cubicBezTo>
                  <a:cubicBezTo>
                    <a:pt x="6003" y="12"/>
                    <a:pt x="6067" y="12"/>
                    <a:pt x="6112" y="11"/>
                  </a:cubicBezTo>
                  <a:lnTo>
                    <a:pt x="6110" y="11"/>
                  </a:lnTo>
                  <a:lnTo>
                    <a:pt x="6166" y="11"/>
                  </a:lnTo>
                  <a:cubicBezTo>
                    <a:pt x="6158" y="11"/>
                    <a:pt x="6141" y="12"/>
                    <a:pt x="6141" y="13"/>
                  </a:cubicBezTo>
                  <a:lnTo>
                    <a:pt x="6218" y="10"/>
                  </a:lnTo>
                  <a:cubicBezTo>
                    <a:pt x="6175" y="12"/>
                    <a:pt x="6246" y="11"/>
                    <a:pt x="6266" y="12"/>
                  </a:cubicBezTo>
                  <a:cubicBezTo>
                    <a:pt x="6274" y="11"/>
                    <a:pt x="6304" y="10"/>
                    <a:pt x="6275" y="9"/>
                  </a:cubicBezTo>
                  <a:cubicBezTo>
                    <a:pt x="6242" y="7"/>
                    <a:pt x="6256" y="9"/>
                    <a:pt x="6226" y="10"/>
                  </a:cubicBezTo>
                  <a:lnTo>
                    <a:pt x="6269" y="7"/>
                  </a:lnTo>
                  <a:lnTo>
                    <a:pt x="6272" y="7"/>
                  </a:lnTo>
                  <a:lnTo>
                    <a:pt x="6298" y="5"/>
                  </a:lnTo>
                  <a:cubicBezTo>
                    <a:pt x="6355" y="5"/>
                    <a:pt x="6272" y="10"/>
                    <a:pt x="6346" y="8"/>
                  </a:cubicBezTo>
                  <a:lnTo>
                    <a:pt x="6337" y="5"/>
                  </a:lnTo>
                  <a:cubicBezTo>
                    <a:pt x="6422" y="6"/>
                    <a:pt x="6532" y="9"/>
                    <a:pt x="6592" y="8"/>
                  </a:cubicBezTo>
                  <a:cubicBezTo>
                    <a:pt x="6575" y="9"/>
                    <a:pt x="6568" y="12"/>
                    <a:pt x="6591" y="14"/>
                  </a:cubicBezTo>
                  <a:cubicBezTo>
                    <a:pt x="6565" y="13"/>
                    <a:pt x="6513" y="13"/>
                    <a:pt x="6475" y="13"/>
                  </a:cubicBezTo>
                  <a:cubicBezTo>
                    <a:pt x="6468" y="13"/>
                    <a:pt x="6522" y="10"/>
                    <a:pt x="6563" y="11"/>
                  </a:cubicBezTo>
                  <a:cubicBezTo>
                    <a:pt x="6543" y="6"/>
                    <a:pt x="6461" y="13"/>
                    <a:pt x="6456" y="9"/>
                  </a:cubicBezTo>
                  <a:cubicBezTo>
                    <a:pt x="6352" y="7"/>
                    <a:pt x="6379" y="13"/>
                    <a:pt x="6291" y="10"/>
                  </a:cubicBezTo>
                  <a:cubicBezTo>
                    <a:pt x="6290" y="12"/>
                    <a:pt x="6266" y="11"/>
                    <a:pt x="6261" y="13"/>
                  </a:cubicBezTo>
                  <a:cubicBezTo>
                    <a:pt x="6287" y="17"/>
                    <a:pt x="6379" y="13"/>
                    <a:pt x="6436" y="14"/>
                  </a:cubicBezTo>
                  <a:cubicBezTo>
                    <a:pt x="6430" y="15"/>
                    <a:pt x="6419" y="15"/>
                    <a:pt x="6417" y="15"/>
                  </a:cubicBezTo>
                  <a:cubicBezTo>
                    <a:pt x="6457" y="16"/>
                    <a:pt x="6474" y="15"/>
                    <a:pt x="6503" y="15"/>
                  </a:cubicBezTo>
                  <a:lnTo>
                    <a:pt x="6499" y="14"/>
                  </a:lnTo>
                  <a:cubicBezTo>
                    <a:pt x="6549" y="12"/>
                    <a:pt x="6530" y="16"/>
                    <a:pt x="6559" y="17"/>
                  </a:cubicBezTo>
                  <a:cubicBezTo>
                    <a:pt x="6570" y="17"/>
                    <a:pt x="6611" y="17"/>
                    <a:pt x="6604" y="16"/>
                  </a:cubicBezTo>
                  <a:lnTo>
                    <a:pt x="6657" y="18"/>
                  </a:lnTo>
                  <a:lnTo>
                    <a:pt x="6655" y="16"/>
                  </a:lnTo>
                  <a:cubicBezTo>
                    <a:pt x="6685" y="15"/>
                    <a:pt x="6691" y="17"/>
                    <a:pt x="6718" y="16"/>
                  </a:cubicBezTo>
                  <a:lnTo>
                    <a:pt x="6719" y="14"/>
                  </a:lnTo>
                  <a:lnTo>
                    <a:pt x="6645" y="13"/>
                  </a:lnTo>
                  <a:cubicBezTo>
                    <a:pt x="6683" y="12"/>
                    <a:pt x="6656" y="11"/>
                    <a:pt x="6697" y="10"/>
                  </a:cubicBezTo>
                  <a:cubicBezTo>
                    <a:pt x="6651" y="13"/>
                    <a:pt x="6730" y="12"/>
                    <a:pt x="6734" y="13"/>
                  </a:cubicBezTo>
                  <a:lnTo>
                    <a:pt x="6765" y="12"/>
                  </a:lnTo>
                  <a:lnTo>
                    <a:pt x="6757" y="13"/>
                  </a:lnTo>
                  <a:cubicBezTo>
                    <a:pt x="6781" y="14"/>
                    <a:pt x="6785" y="12"/>
                    <a:pt x="6813" y="12"/>
                  </a:cubicBezTo>
                  <a:cubicBezTo>
                    <a:pt x="6780" y="11"/>
                    <a:pt x="6759" y="10"/>
                    <a:pt x="6717" y="11"/>
                  </a:cubicBezTo>
                  <a:cubicBezTo>
                    <a:pt x="6747" y="10"/>
                    <a:pt x="6808" y="9"/>
                    <a:pt x="6822" y="9"/>
                  </a:cubicBezTo>
                  <a:cubicBezTo>
                    <a:pt x="6854" y="8"/>
                    <a:pt x="6877" y="10"/>
                    <a:pt x="6907" y="10"/>
                  </a:cubicBezTo>
                  <a:cubicBezTo>
                    <a:pt x="6849" y="11"/>
                    <a:pt x="6927" y="16"/>
                    <a:pt x="6812" y="15"/>
                  </a:cubicBezTo>
                  <a:cubicBezTo>
                    <a:pt x="6814" y="14"/>
                    <a:pt x="6823" y="14"/>
                    <a:pt x="6827" y="15"/>
                  </a:cubicBezTo>
                  <a:cubicBezTo>
                    <a:pt x="6811" y="12"/>
                    <a:pt x="6758" y="15"/>
                    <a:pt x="6733" y="16"/>
                  </a:cubicBezTo>
                  <a:cubicBezTo>
                    <a:pt x="6739" y="17"/>
                    <a:pt x="6713" y="18"/>
                    <a:pt x="6757" y="18"/>
                  </a:cubicBezTo>
                  <a:cubicBezTo>
                    <a:pt x="6743" y="17"/>
                    <a:pt x="6795" y="15"/>
                    <a:pt x="6837" y="16"/>
                  </a:cubicBezTo>
                  <a:lnTo>
                    <a:pt x="6829" y="20"/>
                  </a:lnTo>
                  <a:lnTo>
                    <a:pt x="6891" y="20"/>
                  </a:lnTo>
                  <a:lnTo>
                    <a:pt x="6885" y="20"/>
                  </a:lnTo>
                  <a:cubicBezTo>
                    <a:pt x="6908" y="23"/>
                    <a:pt x="6950" y="20"/>
                    <a:pt x="6992" y="21"/>
                  </a:cubicBezTo>
                  <a:cubicBezTo>
                    <a:pt x="7023" y="20"/>
                    <a:pt x="7140" y="22"/>
                    <a:pt x="7089" y="18"/>
                  </a:cubicBezTo>
                  <a:cubicBezTo>
                    <a:pt x="7127" y="20"/>
                    <a:pt x="7160" y="18"/>
                    <a:pt x="7202" y="17"/>
                  </a:cubicBezTo>
                  <a:lnTo>
                    <a:pt x="7150" y="16"/>
                  </a:lnTo>
                  <a:cubicBezTo>
                    <a:pt x="7211" y="14"/>
                    <a:pt x="7194" y="15"/>
                    <a:pt x="7242" y="11"/>
                  </a:cubicBezTo>
                  <a:cubicBezTo>
                    <a:pt x="7247" y="12"/>
                    <a:pt x="7258" y="13"/>
                    <a:pt x="7248" y="14"/>
                  </a:cubicBezTo>
                  <a:cubicBezTo>
                    <a:pt x="7330" y="14"/>
                    <a:pt x="7447" y="16"/>
                    <a:pt x="7495" y="13"/>
                  </a:cubicBezTo>
                  <a:cubicBezTo>
                    <a:pt x="7552" y="14"/>
                    <a:pt x="7561" y="18"/>
                    <a:pt x="7642" y="16"/>
                  </a:cubicBezTo>
                  <a:cubicBezTo>
                    <a:pt x="7659" y="16"/>
                    <a:pt x="7629" y="13"/>
                    <a:pt x="7682" y="14"/>
                  </a:cubicBezTo>
                  <a:cubicBezTo>
                    <a:pt x="7686" y="15"/>
                    <a:pt x="7631" y="17"/>
                    <a:pt x="7690" y="17"/>
                  </a:cubicBezTo>
                  <a:cubicBezTo>
                    <a:pt x="7733" y="14"/>
                    <a:pt x="7790" y="19"/>
                    <a:pt x="7845" y="17"/>
                  </a:cubicBezTo>
                  <a:cubicBezTo>
                    <a:pt x="7875" y="18"/>
                    <a:pt x="7925" y="18"/>
                    <a:pt x="7915" y="20"/>
                  </a:cubicBezTo>
                  <a:cubicBezTo>
                    <a:pt x="7868" y="19"/>
                    <a:pt x="7803" y="19"/>
                    <a:pt x="7793" y="20"/>
                  </a:cubicBezTo>
                  <a:cubicBezTo>
                    <a:pt x="7799" y="19"/>
                    <a:pt x="7760" y="19"/>
                    <a:pt x="7794" y="18"/>
                  </a:cubicBezTo>
                  <a:cubicBezTo>
                    <a:pt x="7724" y="16"/>
                    <a:pt x="7749" y="19"/>
                    <a:pt x="7686" y="17"/>
                  </a:cubicBezTo>
                  <a:cubicBezTo>
                    <a:pt x="7682" y="18"/>
                    <a:pt x="7719" y="20"/>
                    <a:pt x="7732" y="19"/>
                  </a:cubicBezTo>
                  <a:cubicBezTo>
                    <a:pt x="7732" y="22"/>
                    <a:pt x="7608" y="20"/>
                    <a:pt x="7664" y="24"/>
                  </a:cubicBezTo>
                  <a:cubicBezTo>
                    <a:pt x="7731" y="24"/>
                    <a:pt x="7751" y="18"/>
                    <a:pt x="7809" y="22"/>
                  </a:cubicBezTo>
                  <a:cubicBezTo>
                    <a:pt x="7786" y="23"/>
                    <a:pt x="7749" y="22"/>
                    <a:pt x="7720" y="24"/>
                  </a:cubicBezTo>
                  <a:lnTo>
                    <a:pt x="7767" y="26"/>
                  </a:lnTo>
                  <a:lnTo>
                    <a:pt x="7802" y="24"/>
                  </a:lnTo>
                  <a:lnTo>
                    <a:pt x="7800" y="24"/>
                  </a:lnTo>
                  <a:cubicBezTo>
                    <a:pt x="7884" y="27"/>
                    <a:pt x="7878" y="22"/>
                    <a:pt x="7953" y="21"/>
                  </a:cubicBezTo>
                  <a:cubicBezTo>
                    <a:pt x="7910" y="19"/>
                    <a:pt x="7963" y="16"/>
                    <a:pt x="7930" y="15"/>
                  </a:cubicBezTo>
                  <a:cubicBezTo>
                    <a:pt x="7981" y="15"/>
                    <a:pt x="8018" y="15"/>
                    <a:pt x="8018" y="18"/>
                  </a:cubicBezTo>
                  <a:cubicBezTo>
                    <a:pt x="7924" y="20"/>
                    <a:pt x="8013" y="21"/>
                    <a:pt x="7926" y="23"/>
                  </a:cubicBezTo>
                  <a:cubicBezTo>
                    <a:pt x="7940" y="24"/>
                    <a:pt x="7905" y="27"/>
                    <a:pt x="7957" y="28"/>
                  </a:cubicBezTo>
                  <a:cubicBezTo>
                    <a:pt x="8015" y="26"/>
                    <a:pt x="7939" y="25"/>
                    <a:pt x="7998" y="25"/>
                  </a:cubicBezTo>
                  <a:cubicBezTo>
                    <a:pt x="8001" y="25"/>
                    <a:pt x="8005" y="25"/>
                    <a:pt x="8003" y="26"/>
                  </a:cubicBezTo>
                  <a:cubicBezTo>
                    <a:pt x="8029" y="24"/>
                    <a:pt x="8034" y="26"/>
                    <a:pt x="8066" y="25"/>
                  </a:cubicBezTo>
                  <a:lnTo>
                    <a:pt x="8059" y="25"/>
                  </a:lnTo>
                  <a:cubicBezTo>
                    <a:pt x="8099" y="27"/>
                    <a:pt x="8103" y="24"/>
                    <a:pt x="8137" y="26"/>
                  </a:cubicBezTo>
                  <a:cubicBezTo>
                    <a:pt x="8123" y="24"/>
                    <a:pt x="8160" y="24"/>
                    <a:pt x="8182" y="23"/>
                  </a:cubicBezTo>
                  <a:cubicBezTo>
                    <a:pt x="8147" y="22"/>
                    <a:pt x="8128" y="19"/>
                    <a:pt x="8059" y="19"/>
                  </a:cubicBezTo>
                  <a:cubicBezTo>
                    <a:pt x="8050" y="20"/>
                    <a:pt x="8055" y="21"/>
                    <a:pt x="8027" y="22"/>
                  </a:cubicBezTo>
                  <a:lnTo>
                    <a:pt x="8072" y="22"/>
                  </a:lnTo>
                  <a:lnTo>
                    <a:pt x="8046" y="23"/>
                  </a:lnTo>
                  <a:lnTo>
                    <a:pt x="8003" y="22"/>
                  </a:lnTo>
                  <a:cubicBezTo>
                    <a:pt x="8058" y="21"/>
                    <a:pt x="8033" y="19"/>
                    <a:pt x="8056" y="17"/>
                  </a:cubicBezTo>
                  <a:cubicBezTo>
                    <a:pt x="8106" y="18"/>
                    <a:pt x="8097" y="17"/>
                    <a:pt x="8128" y="18"/>
                  </a:cubicBezTo>
                  <a:cubicBezTo>
                    <a:pt x="8125" y="20"/>
                    <a:pt x="8225" y="23"/>
                    <a:pt x="8282" y="24"/>
                  </a:cubicBezTo>
                  <a:lnTo>
                    <a:pt x="8255" y="24"/>
                  </a:lnTo>
                  <a:cubicBezTo>
                    <a:pt x="8214" y="25"/>
                    <a:pt x="8284" y="26"/>
                    <a:pt x="8286" y="27"/>
                  </a:cubicBezTo>
                  <a:lnTo>
                    <a:pt x="8316" y="26"/>
                  </a:lnTo>
                  <a:cubicBezTo>
                    <a:pt x="8310" y="26"/>
                    <a:pt x="8302" y="27"/>
                    <a:pt x="8315" y="27"/>
                  </a:cubicBezTo>
                  <a:cubicBezTo>
                    <a:pt x="8357" y="27"/>
                    <a:pt x="8354" y="25"/>
                    <a:pt x="8395" y="24"/>
                  </a:cubicBezTo>
                  <a:cubicBezTo>
                    <a:pt x="8398" y="26"/>
                    <a:pt x="8364" y="27"/>
                    <a:pt x="8389" y="28"/>
                  </a:cubicBezTo>
                  <a:cubicBezTo>
                    <a:pt x="8398" y="30"/>
                    <a:pt x="8426" y="33"/>
                    <a:pt x="8481" y="32"/>
                  </a:cubicBezTo>
                  <a:cubicBezTo>
                    <a:pt x="8485" y="31"/>
                    <a:pt x="8499" y="31"/>
                    <a:pt x="8515" y="31"/>
                  </a:cubicBezTo>
                  <a:lnTo>
                    <a:pt x="8509" y="31"/>
                  </a:lnTo>
                  <a:lnTo>
                    <a:pt x="8545" y="33"/>
                  </a:lnTo>
                  <a:cubicBezTo>
                    <a:pt x="8514" y="35"/>
                    <a:pt x="8483" y="32"/>
                    <a:pt x="8452" y="34"/>
                  </a:cubicBezTo>
                  <a:lnTo>
                    <a:pt x="8449" y="36"/>
                  </a:lnTo>
                  <a:cubicBezTo>
                    <a:pt x="8425" y="36"/>
                    <a:pt x="8392" y="36"/>
                    <a:pt x="8377" y="37"/>
                  </a:cubicBezTo>
                  <a:cubicBezTo>
                    <a:pt x="8414" y="38"/>
                    <a:pt x="8422" y="37"/>
                    <a:pt x="8463" y="37"/>
                  </a:cubicBezTo>
                  <a:cubicBezTo>
                    <a:pt x="8469" y="39"/>
                    <a:pt x="8440" y="39"/>
                    <a:pt x="8435" y="39"/>
                  </a:cubicBezTo>
                  <a:lnTo>
                    <a:pt x="8441" y="38"/>
                  </a:lnTo>
                  <a:cubicBezTo>
                    <a:pt x="8392" y="36"/>
                    <a:pt x="8368" y="40"/>
                    <a:pt x="8307" y="39"/>
                  </a:cubicBezTo>
                  <a:cubicBezTo>
                    <a:pt x="8297" y="39"/>
                    <a:pt x="8303" y="39"/>
                    <a:pt x="8305" y="38"/>
                  </a:cubicBezTo>
                  <a:cubicBezTo>
                    <a:pt x="8256" y="40"/>
                    <a:pt x="8207" y="37"/>
                    <a:pt x="8159" y="39"/>
                  </a:cubicBezTo>
                  <a:lnTo>
                    <a:pt x="8175" y="38"/>
                  </a:lnTo>
                  <a:lnTo>
                    <a:pt x="8013" y="42"/>
                  </a:lnTo>
                  <a:lnTo>
                    <a:pt x="8013" y="43"/>
                  </a:lnTo>
                  <a:cubicBezTo>
                    <a:pt x="8020" y="44"/>
                    <a:pt x="7996" y="44"/>
                    <a:pt x="7983" y="43"/>
                  </a:cubicBezTo>
                  <a:lnTo>
                    <a:pt x="7983" y="43"/>
                  </a:lnTo>
                  <a:lnTo>
                    <a:pt x="7895" y="45"/>
                  </a:lnTo>
                  <a:cubicBezTo>
                    <a:pt x="7903" y="46"/>
                    <a:pt x="7913" y="46"/>
                    <a:pt x="7925" y="47"/>
                  </a:cubicBezTo>
                  <a:cubicBezTo>
                    <a:pt x="7935" y="46"/>
                    <a:pt x="7994" y="47"/>
                    <a:pt x="7986" y="45"/>
                  </a:cubicBezTo>
                  <a:cubicBezTo>
                    <a:pt x="8013" y="46"/>
                    <a:pt x="8057" y="44"/>
                    <a:pt x="8077" y="45"/>
                  </a:cubicBezTo>
                  <a:cubicBezTo>
                    <a:pt x="8041" y="44"/>
                    <a:pt x="8102" y="43"/>
                    <a:pt x="8109" y="42"/>
                  </a:cubicBezTo>
                  <a:cubicBezTo>
                    <a:pt x="8121" y="44"/>
                    <a:pt x="8163" y="42"/>
                    <a:pt x="8158" y="44"/>
                  </a:cubicBezTo>
                  <a:cubicBezTo>
                    <a:pt x="8165" y="45"/>
                    <a:pt x="8140" y="43"/>
                    <a:pt x="8125" y="44"/>
                  </a:cubicBezTo>
                  <a:cubicBezTo>
                    <a:pt x="8086" y="46"/>
                    <a:pt x="8194" y="46"/>
                    <a:pt x="8147" y="47"/>
                  </a:cubicBezTo>
                  <a:cubicBezTo>
                    <a:pt x="8207" y="46"/>
                    <a:pt x="8287" y="47"/>
                    <a:pt x="8349" y="46"/>
                  </a:cubicBezTo>
                  <a:lnTo>
                    <a:pt x="8314" y="45"/>
                  </a:lnTo>
                  <a:cubicBezTo>
                    <a:pt x="8342" y="46"/>
                    <a:pt x="8408" y="46"/>
                    <a:pt x="8413" y="47"/>
                  </a:cubicBezTo>
                  <a:lnTo>
                    <a:pt x="8342" y="47"/>
                  </a:lnTo>
                  <a:cubicBezTo>
                    <a:pt x="8340" y="49"/>
                    <a:pt x="8405" y="47"/>
                    <a:pt x="8408" y="48"/>
                  </a:cubicBezTo>
                  <a:lnTo>
                    <a:pt x="8484" y="45"/>
                  </a:lnTo>
                  <a:lnTo>
                    <a:pt x="8451" y="45"/>
                  </a:lnTo>
                  <a:cubicBezTo>
                    <a:pt x="8472" y="44"/>
                    <a:pt x="8542" y="46"/>
                    <a:pt x="8594" y="47"/>
                  </a:cubicBezTo>
                  <a:cubicBezTo>
                    <a:pt x="8564" y="49"/>
                    <a:pt x="8516" y="46"/>
                    <a:pt x="8461" y="47"/>
                  </a:cubicBezTo>
                  <a:cubicBezTo>
                    <a:pt x="8421" y="48"/>
                    <a:pt x="8485" y="50"/>
                    <a:pt x="8448" y="50"/>
                  </a:cubicBezTo>
                  <a:cubicBezTo>
                    <a:pt x="8458" y="51"/>
                    <a:pt x="8482" y="51"/>
                    <a:pt x="8494" y="50"/>
                  </a:cubicBezTo>
                  <a:lnTo>
                    <a:pt x="8509" y="51"/>
                  </a:lnTo>
                  <a:cubicBezTo>
                    <a:pt x="8475" y="53"/>
                    <a:pt x="8400" y="52"/>
                    <a:pt x="8350" y="54"/>
                  </a:cubicBezTo>
                  <a:cubicBezTo>
                    <a:pt x="8355" y="54"/>
                    <a:pt x="8359" y="54"/>
                    <a:pt x="8360" y="54"/>
                  </a:cubicBezTo>
                  <a:cubicBezTo>
                    <a:pt x="8321" y="52"/>
                    <a:pt x="8282" y="52"/>
                    <a:pt x="8245" y="52"/>
                  </a:cubicBezTo>
                  <a:cubicBezTo>
                    <a:pt x="8265" y="53"/>
                    <a:pt x="8273" y="53"/>
                    <a:pt x="8284" y="53"/>
                  </a:cubicBezTo>
                  <a:cubicBezTo>
                    <a:pt x="8285" y="53"/>
                    <a:pt x="8250" y="53"/>
                    <a:pt x="8236" y="54"/>
                  </a:cubicBezTo>
                  <a:cubicBezTo>
                    <a:pt x="8271" y="55"/>
                    <a:pt x="8243" y="56"/>
                    <a:pt x="8265" y="56"/>
                  </a:cubicBezTo>
                  <a:cubicBezTo>
                    <a:pt x="8242" y="57"/>
                    <a:pt x="8224" y="56"/>
                    <a:pt x="8196" y="56"/>
                  </a:cubicBezTo>
                  <a:cubicBezTo>
                    <a:pt x="8182" y="55"/>
                    <a:pt x="8208" y="55"/>
                    <a:pt x="8205" y="53"/>
                  </a:cubicBezTo>
                  <a:cubicBezTo>
                    <a:pt x="8177" y="54"/>
                    <a:pt x="8164" y="51"/>
                    <a:pt x="8122" y="52"/>
                  </a:cubicBezTo>
                  <a:cubicBezTo>
                    <a:pt x="8177" y="53"/>
                    <a:pt x="8107" y="55"/>
                    <a:pt x="8088" y="56"/>
                  </a:cubicBezTo>
                  <a:lnTo>
                    <a:pt x="8097" y="56"/>
                  </a:lnTo>
                  <a:cubicBezTo>
                    <a:pt x="8080" y="57"/>
                    <a:pt x="8065" y="57"/>
                    <a:pt x="8053" y="56"/>
                  </a:cubicBezTo>
                  <a:cubicBezTo>
                    <a:pt x="8075" y="55"/>
                    <a:pt x="8097" y="56"/>
                    <a:pt x="8091" y="54"/>
                  </a:cubicBezTo>
                  <a:cubicBezTo>
                    <a:pt x="8076" y="54"/>
                    <a:pt x="8061" y="54"/>
                    <a:pt x="8044" y="54"/>
                  </a:cubicBezTo>
                  <a:lnTo>
                    <a:pt x="8059" y="53"/>
                  </a:lnTo>
                  <a:lnTo>
                    <a:pt x="7985" y="53"/>
                  </a:lnTo>
                  <a:cubicBezTo>
                    <a:pt x="7973" y="55"/>
                    <a:pt x="7953" y="56"/>
                    <a:pt x="7943" y="58"/>
                  </a:cubicBezTo>
                  <a:cubicBezTo>
                    <a:pt x="7925" y="57"/>
                    <a:pt x="7900" y="58"/>
                    <a:pt x="7883" y="58"/>
                  </a:cubicBezTo>
                  <a:lnTo>
                    <a:pt x="7891" y="58"/>
                  </a:lnTo>
                  <a:cubicBezTo>
                    <a:pt x="7858" y="56"/>
                    <a:pt x="7785" y="57"/>
                    <a:pt x="7779" y="58"/>
                  </a:cubicBezTo>
                  <a:cubicBezTo>
                    <a:pt x="7755" y="57"/>
                    <a:pt x="7945" y="51"/>
                    <a:pt x="7779" y="52"/>
                  </a:cubicBezTo>
                  <a:cubicBezTo>
                    <a:pt x="7715" y="51"/>
                    <a:pt x="7739" y="55"/>
                    <a:pt x="7703" y="57"/>
                  </a:cubicBezTo>
                  <a:cubicBezTo>
                    <a:pt x="7703" y="57"/>
                    <a:pt x="7705" y="56"/>
                    <a:pt x="7702" y="56"/>
                  </a:cubicBezTo>
                  <a:cubicBezTo>
                    <a:pt x="7674" y="55"/>
                    <a:pt x="7671" y="57"/>
                    <a:pt x="7648" y="57"/>
                  </a:cubicBezTo>
                  <a:cubicBezTo>
                    <a:pt x="7665" y="58"/>
                    <a:pt x="7689" y="58"/>
                    <a:pt x="7697" y="58"/>
                  </a:cubicBezTo>
                  <a:cubicBezTo>
                    <a:pt x="7688" y="59"/>
                    <a:pt x="7639" y="57"/>
                    <a:pt x="7618" y="59"/>
                  </a:cubicBezTo>
                  <a:cubicBezTo>
                    <a:pt x="7646" y="56"/>
                    <a:pt x="7565" y="57"/>
                    <a:pt x="7586" y="56"/>
                  </a:cubicBezTo>
                  <a:cubicBezTo>
                    <a:pt x="7531" y="54"/>
                    <a:pt x="7472" y="56"/>
                    <a:pt x="7443" y="58"/>
                  </a:cubicBezTo>
                  <a:cubicBezTo>
                    <a:pt x="7406" y="55"/>
                    <a:pt x="7378" y="58"/>
                    <a:pt x="7317" y="56"/>
                  </a:cubicBezTo>
                  <a:cubicBezTo>
                    <a:pt x="7327" y="56"/>
                    <a:pt x="7343" y="56"/>
                    <a:pt x="7356" y="56"/>
                  </a:cubicBezTo>
                  <a:cubicBezTo>
                    <a:pt x="7391" y="55"/>
                    <a:pt x="7294" y="55"/>
                    <a:pt x="7347" y="54"/>
                  </a:cubicBezTo>
                  <a:cubicBezTo>
                    <a:pt x="7335" y="54"/>
                    <a:pt x="7346" y="55"/>
                    <a:pt x="7358" y="54"/>
                  </a:cubicBezTo>
                  <a:cubicBezTo>
                    <a:pt x="7378" y="54"/>
                    <a:pt x="7397" y="53"/>
                    <a:pt x="7392" y="52"/>
                  </a:cubicBezTo>
                  <a:lnTo>
                    <a:pt x="7343" y="51"/>
                  </a:lnTo>
                  <a:lnTo>
                    <a:pt x="7360" y="50"/>
                  </a:lnTo>
                  <a:lnTo>
                    <a:pt x="7285" y="47"/>
                  </a:lnTo>
                  <a:cubicBezTo>
                    <a:pt x="7283" y="48"/>
                    <a:pt x="7290" y="48"/>
                    <a:pt x="7294" y="49"/>
                  </a:cubicBezTo>
                  <a:cubicBezTo>
                    <a:pt x="7207" y="47"/>
                    <a:pt x="7107" y="48"/>
                    <a:pt x="7031" y="48"/>
                  </a:cubicBezTo>
                  <a:cubicBezTo>
                    <a:pt x="7017" y="53"/>
                    <a:pt x="6844" y="50"/>
                    <a:pt x="6782" y="53"/>
                  </a:cubicBezTo>
                  <a:cubicBezTo>
                    <a:pt x="6799" y="52"/>
                    <a:pt x="6808" y="49"/>
                    <a:pt x="6798" y="48"/>
                  </a:cubicBezTo>
                  <a:cubicBezTo>
                    <a:pt x="6811" y="47"/>
                    <a:pt x="6840" y="45"/>
                    <a:pt x="6871" y="46"/>
                  </a:cubicBezTo>
                  <a:cubicBezTo>
                    <a:pt x="6876" y="47"/>
                    <a:pt x="6914" y="48"/>
                    <a:pt x="6889" y="49"/>
                  </a:cubicBezTo>
                  <a:cubicBezTo>
                    <a:pt x="6975" y="48"/>
                    <a:pt x="6878" y="46"/>
                    <a:pt x="6903" y="44"/>
                  </a:cubicBezTo>
                  <a:cubicBezTo>
                    <a:pt x="6808" y="44"/>
                    <a:pt x="6752" y="48"/>
                    <a:pt x="6692" y="49"/>
                  </a:cubicBezTo>
                  <a:lnTo>
                    <a:pt x="6690" y="48"/>
                  </a:lnTo>
                  <a:lnTo>
                    <a:pt x="6645" y="49"/>
                  </a:lnTo>
                  <a:cubicBezTo>
                    <a:pt x="6682" y="50"/>
                    <a:pt x="6680" y="53"/>
                    <a:pt x="6632" y="52"/>
                  </a:cubicBezTo>
                  <a:lnTo>
                    <a:pt x="6638" y="52"/>
                  </a:lnTo>
                  <a:cubicBezTo>
                    <a:pt x="6611" y="50"/>
                    <a:pt x="6554" y="52"/>
                    <a:pt x="6511" y="51"/>
                  </a:cubicBezTo>
                  <a:lnTo>
                    <a:pt x="6483" y="53"/>
                  </a:lnTo>
                  <a:cubicBezTo>
                    <a:pt x="6440" y="53"/>
                    <a:pt x="6438" y="50"/>
                    <a:pt x="6424" y="48"/>
                  </a:cubicBezTo>
                  <a:cubicBezTo>
                    <a:pt x="6357" y="47"/>
                    <a:pt x="6319" y="50"/>
                    <a:pt x="6271" y="52"/>
                  </a:cubicBezTo>
                  <a:cubicBezTo>
                    <a:pt x="6250" y="50"/>
                    <a:pt x="6150" y="50"/>
                    <a:pt x="6203" y="48"/>
                  </a:cubicBezTo>
                  <a:cubicBezTo>
                    <a:pt x="6142" y="49"/>
                    <a:pt x="6154" y="57"/>
                    <a:pt x="6051" y="53"/>
                  </a:cubicBezTo>
                  <a:lnTo>
                    <a:pt x="6078" y="51"/>
                  </a:lnTo>
                  <a:cubicBezTo>
                    <a:pt x="5979" y="52"/>
                    <a:pt x="5838" y="54"/>
                    <a:pt x="5792" y="53"/>
                  </a:cubicBezTo>
                  <a:cubicBezTo>
                    <a:pt x="5829" y="48"/>
                    <a:pt x="5669" y="48"/>
                    <a:pt x="5651" y="43"/>
                  </a:cubicBezTo>
                  <a:cubicBezTo>
                    <a:pt x="5656" y="44"/>
                    <a:pt x="5619" y="44"/>
                    <a:pt x="5613" y="45"/>
                  </a:cubicBezTo>
                  <a:cubicBezTo>
                    <a:pt x="5605" y="44"/>
                    <a:pt x="5592" y="44"/>
                    <a:pt x="5577" y="45"/>
                  </a:cubicBezTo>
                  <a:cubicBezTo>
                    <a:pt x="5616" y="46"/>
                    <a:pt x="5550" y="50"/>
                    <a:pt x="5624" y="48"/>
                  </a:cubicBezTo>
                  <a:cubicBezTo>
                    <a:pt x="5587" y="51"/>
                    <a:pt x="5539" y="54"/>
                    <a:pt x="5457" y="54"/>
                  </a:cubicBezTo>
                  <a:lnTo>
                    <a:pt x="5458" y="52"/>
                  </a:lnTo>
                  <a:lnTo>
                    <a:pt x="5523" y="52"/>
                  </a:lnTo>
                  <a:cubicBezTo>
                    <a:pt x="5516" y="51"/>
                    <a:pt x="5549" y="51"/>
                    <a:pt x="5563" y="50"/>
                  </a:cubicBezTo>
                  <a:cubicBezTo>
                    <a:pt x="5443" y="49"/>
                    <a:pt x="5579" y="45"/>
                    <a:pt x="5456" y="46"/>
                  </a:cubicBezTo>
                  <a:cubicBezTo>
                    <a:pt x="5444" y="47"/>
                    <a:pt x="5452" y="46"/>
                    <a:pt x="5420" y="47"/>
                  </a:cubicBezTo>
                  <a:cubicBezTo>
                    <a:pt x="5435" y="47"/>
                    <a:pt x="5437" y="46"/>
                    <a:pt x="5413" y="45"/>
                  </a:cubicBezTo>
                  <a:lnTo>
                    <a:pt x="5390" y="47"/>
                  </a:lnTo>
                  <a:cubicBezTo>
                    <a:pt x="5347" y="44"/>
                    <a:pt x="5461" y="45"/>
                    <a:pt x="5424" y="42"/>
                  </a:cubicBezTo>
                  <a:cubicBezTo>
                    <a:pt x="5472" y="41"/>
                    <a:pt x="5554" y="40"/>
                    <a:pt x="5539" y="37"/>
                  </a:cubicBezTo>
                  <a:cubicBezTo>
                    <a:pt x="5461" y="36"/>
                    <a:pt x="5469" y="42"/>
                    <a:pt x="5388" y="41"/>
                  </a:cubicBezTo>
                  <a:lnTo>
                    <a:pt x="5379" y="40"/>
                  </a:lnTo>
                  <a:cubicBezTo>
                    <a:pt x="5351" y="41"/>
                    <a:pt x="5346" y="43"/>
                    <a:pt x="5330" y="44"/>
                  </a:cubicBezTo>
                  <a:cubicBezTo>
                    <a:pt x="5329" y="43"/>
                    <a:pt x="5322" y="43"/>
                    <a:pt x="5303" y="42"/>
                  </a:cubicBezTo>
                  <a:cubicBezTo>
                    <a:pt x="5255" y="45"/>
                    <a:pt x="5223" y="46"/>
                    <a:pt x="5179" y="49"/>
                  </a:cubicBezTo>
                  <a:cubicBezTo>
                    <a:pt x="5297" y="46"/>
                    <a:pt x="5280" y="51"/>
                    <a:pt x="5402" y="49"/>
                  </a:cubicBezTo>
                  <a:cubicBezTo>
                    <a:pt x="5383" y="49"/>
                    <a:pt x="5297" y="50"/>
                    <a:pt x="5292" y="53"/>
                  </a:cubicBezTo>
                  <a:lnTo>
                    <a:pt x="5293" y="51"/>
                  </a:lnTo>
                  <a:cubicBezTo>
                    <a:pt x="5253" y="52"/>
                    <a:pt x="5214" y="53"/>
                    <a:pt x="5164" y="53"/>
                  </a:cubicBezTo>
                  <a:lnTo>
                    <a:pt x="5194" y="51"/>
                  </a:lnTo>
                  <a:cubicBezTo>
                    <a:pt x="5128" y="53"/>
                    <a:pt x="5084" y="48"/>
                    <a:pt x="5032" y="52"/>
                  </a:cubicBezTo>
                  <a:cubicBezTo>
                    <a:pt x="5051" y="52"/>
                    <a:pt x="5065" y="52"/>
                    <a:pt x="5077" y="52"/>
                  </a:cubicBezTo>
                  <a:cubicBezTo>
                    <a:pt x="5043" y="53"/>
                    <a:pt x="5000" y="52"/>
                    <a:pt x="4963" y="52"/>
                  </a:cubicBezTo>
                  <a:lnTo>
                    <a:pt x="4887" y="56"/>
                  </a:lnTo>
                  <a:cubicBezTo>
                    <a:pt x="4887" y="55"/>
                    <a:pt x="4839" y="55"/>
                    <a:pt x="4862" y="53"/>
                  </a:cubicBezTo>
                  <a:cubicBezTo>
                    <a:pt x="4807" y="51"/>
                    <a:pt x="4781" y="55"/>
                    <a:pt x="4749" y="55"/>
                  </a:cubicBezTo>
                  <a:cubicBezTo>
                    <a:pt x="4693" y="53"/>
                    <a:pt x="4798" y="54"/>
                    <a:pt x="4804" y="51"/>
                  </a:cubicBezTo>
                  <a:cubicBezTo>
                    <a:pt x="4726" y="50"/>
                    <a:pt x="4644" y="51"/>
                    <a:pt x="4600" y="53"/>
                  </a:cubicBezTo>
                  <a:cubicBezTo>
                    <a:pt x="4616" y="54"/>
                    <a:pt x="4623" y="54"/>
                    <a:pt x="4623" y="55"/>
                  </a:cubicBezTo>
                  <a:cubicBezTo>
                    <a:pt x="4620" y="54"/>
                    <a:pt x="4589" y="54"/>
                    <a:pt x="4572" y="54"/>
                  </a:cubicBezTo>
                  <a:lnTo>
                    <a:pt x="4560" y="55"/>
                  </a:lnTo>
                  <a:cubicBezTo>
                    <a:pt x="4530" y="55"/>
                    <a:pt x="4535" y="54"/>
                    <a:pt x="4559" y="53"/>
                  </a:cubicBezTo>
                  <a:cubicBezTo>
                    <a:pt x="4532" y="52"/>
                    <a:pt x="4498" y="55"/>
                    <a:pt x="4470" y="53"/>
                  </a:cubicBezTo>
                  <a:cubicBezTo>
                    <a:pt x="4517" y="52"/>
                    <a:pt x="4578" y="53"/>
                    <a:pt x="4602" y="52"/>
                  </a:cubicBezTo>
                  <a:cubicBezTo>
                    <a:pt x="4503" y="53"/>
                    <a:pt x="4503" y="48"/>
                    <a:pt x="4377" y="50"/>
                  </a:cubicBezTo>
                  <a:cubicBezTo>
                    <a:pt x="4375" y="49"/>
                    <a:pt x="4397" y="48"/>
                    <a:pt x="4372" y="48"/>
                  </a:cubicBezTo>
                  <a:cubicBezTo>
                    <a:pt x="4316" y="48"/>
                    <a:pt x="4358" y="51"/>
                    <a:pt x="4340" y="52"/>
                  </a:cubicBezTo>
                  <a:cubicBezTo>
                    <a:pt x="4383" y="51"/>
                    <a:pt x="4404" y="52"/>
                    <a:pt x="4429" y="54"/>
                  </a:cubicBezTo>
                  <a:lnTo>
                    <a:pt x="4417" y="55"/>
                  </a:lnTo>
                  <a:cubicBezTo>
                    <a:pt x="4415" y="54"/>
                    <a:pt x="4388" y="54"/>
                    <a:pt x="4380" y="54"/>
                  </a:cubicBezTo>
                  <a:lnTo>
                    <a:pt x="4373" y="56"/>
                  </a:lnTo>
                  <a:cubicBezTo>
                    <a:pt x="4376" y="54"/>
                    <a:pt x="4333" y="52"/>
                    <a:pt x="4299" y="53"/>
                  </a:cubicBezTo>
                  <a:cubicBezTo>
                    <a:pt x="4333" y="54"/>
                    <a:pt x="4324" y="54"/>
                    <a:pt x="4334" y="57"/>
                  </a:cubicBezTo>
                  <a:cubicBezTo>
                    <a:pt x="4286" y="60"/>
                    <a:pt x="4279" y="55"/>
                    <a:pt x="4226" y="58"/>
                  </a:cubicBezTo>
                  <a:cubicBezTo>
                    <a:pt x="4230" y="57"/>
                    <a:pt x="4277" y="56"/>
                    <a:pt x="4236" y="56"/>
                  </a:cubicBezTo>
                  <a:cubicBezTo>
                    <a:pt x="4203" y="56"/>
                    <a:pt x="4207" y="57"/>
                    <a:pt x="4184" y="58"/>
                  </a:cubicBezTo>
                  <a:cubicBezTo>
                    <a:pt x="4210" y="56"/>
                    <a:pt x="4203" y="54"/>
                    <a:pt x="4231" y="52"/>
                  </a:cubicBezTo>
                  <a:cubicBezTo>
                    <a:pt x="4290" y="52"/>
                    <a:pt x="4255" y="52"/>
                    <a:pt x="4313" y="51"/>
                  </a:cubicBezTo>
                  <a:lnTo>
                    <a:pt x="4264" y="49"/>
                  </a:lnTo>
                  <a:cubicBezTo>
                    <a:pt x="4314" y="49"/>
                    <a:pt x="4301" y="47"/>
                    <a:pt x="4305" y="46"/>
                  </a:cubicBezTo>
                  <a:cubicBezTo>
                    <a:pt x="4218" y="44"/>
                    <a:pt x="4240" y="49"/>
                    <a:pt x="4184" y="49"/>
                  </a:cubicBezTo>
                  <a:cubicBezTo>
                    <a:pt x="4157" y="50"/>
                    <a:pt x="4236" y="49"/>
                    <a:pt x="4194" y="51"/>
                  </a:cubicBezTo>
                  <a:cubicBezTo>
                    <a:pt x="4142" y="50"/>
                    <a:pt x="4182" y="52"/>
                    <a:pt x="4124" y="53"/>
                  </a:cubicBezTo>
                  <a:lnTo>
                    <a:pt x="4134" y="52"/>
                  </a:lnTo>
                  <a:cubicBezTo>
                    <a:pt x="4116" y="51"/>
                    <a:pt x="4099" y="52"/>
                    <a:pt x="4078" y="53"/>
                  </a:cubicBezTo>
                  <a:cubicBezTo>
                    <a:pt x="4055" y="53"/>
                    <a:pt x="4104" y="60"/>
                    <a:pt x="4010" y="60"/>
                  </a:cubicBezTo>
                  <a:cubicBezTo>
                    <a:pt x="4015" y="60"/>
                    <a:pt x="4017" y="59"/>
                    <a:pt x="4017" y="59"/>
                  </a:cubicBezTo>
                  <a:lnTo>
                    <a:pt x="4108" y="41"/>
                  </a:lnTo>
                  <a:cubicBezTo>
                    <a:pt x="4013" y="41"/>
                    <a:pt x="3904" y="41"/>
                    <a:pt x="3795" y="40"/>
                  </a:cubicBezTo>
                  <a:cubicBezTo>
                    <a:pt x="3769" y="37"/>
                    <a:pt x="3873" y="37"/>
                    <a:pt x="3866" y="36"/>
                  </a:cubicBezTo>
                  <a:lnTo>
                    <a:pt x="3916" y="36"/>
                  </a:lnTo>
                  <a:cubicBezTo>
                    <a:pt x="3913" y="38"/>
                    <a:pt x="3812" y="37"/>
                    <a:pt x="3857" y="39"/>
                  </a:cubicBezTo>
                  <a:cubicBezTo>
                    <a:pt x="3945" y="38"/>
                    <a:pt x="3985" y="40"/>
                    <a:pt x="4068" y="37"/>
                  </a:cubicBezTo>
                  <a:cubicBezTo>
                    <a:pt x="4042" y="33"/>
                    <a:pt x="3958" y="37"/>
                    <a:pt x="3904" y="35"/>
                  </a:cubicBezTo>
                  <a:cubicBezTo>
                    <a:pt x="3927" y="35"/>
                    <a:pt x="3946" y="35"/>
                    <a:pt x="3965" y="34"/>
                  </a:cubicBezTo>
                  <a:lnTo>
                    <a:pt x="3801" y="33"/>
                  </a:lnTo>
                  <a:lnTo>
                    <a:pt x="3788" y="34"/>
                  </a:lnTo>
                  <a:lnTo>
                    <a:pt x="3858" y="34"/>
                  </a:lnTo>
                  <a:cubicBezTo>
                    <a:pt x="3806" y="34"/>
                    <a:pt x="3762" y="36"/>
                    <a:pt x="3758" y="39"/>
                  </a:cubicBezTo>
                  <a:lnTo>
                    <a:pt x="3768" y="39"/>
                  </a:lnTo>
                  <a:lnTo>
                    <a:pt x="3749" y="40"/>
                  </a:lnTo>
                  <a:lnTo>
                    <a:pt x="3713" y="3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6" name="Freeform 64"/>
            <p:cNvSpPr>
              <a:spLocks/>
            </p:cNvSpPr>
            <p:nvPr/>
          </p:nvSpPr>
          <p:spPr bwMode="invGray">
            <a:xfrm>
              <a:off x="12117388" y="2779713"/>
              <a:ext cx="127000" cy="4762"/>
            </a:xfrm>
            <a:custGeom>
              <a:avLst/>
              <a:gdLst>
                <a:gd name="T0" fmla="*/ 19 w 66"/>
                <a:gd name="T1" fmla="*/ 2 h 2"/>
                <a:gd name="T2" fmla="*/ 19 w 66"/>
                <a:gd name="T3" fmla="*/ 2 h 2"/>
                <a:gd name="T4" fmla="*/ 60 w 66"/>
                <a:gd name="T5" fmla="*/ 0 h 2"/>
                <a:gd name="T6" fmla="*/ 19 w 66"/>
                <a:gd name="T7" fmla="*/ 2 h 2"/>
              </a:gdLst>
              <a:ahLst/>
              <a:cxnLst>
                <a:cxn ang="0">
                  <a:pos x="T0" y="T1"/>
                </a:cxn>
                <a:cxn ang="0">
                  <a:pos x="T2" y="T3"/>
                </a:cxn>
                <a:cxn ang="0">
                  <a:pos x="T4" y="T5"/>
                </a:cxn>
                <a:cxn ang="0">
                  <a:pos x="T6" y="T7"/>
                </a:cxn>
              </a:cxnLst>
              <a:rect l="0" t="0" r="r" b="b"/>
              <a:pathLst>
                <a:path w="66" h="2">
                  <a:moveTo>
                    <a:pt x="19" y="2"/>
                  </a:moveTo>
                  <a:lnTo>
                    <a:pt x="19" y="2"/>
                  </a:lnTo>
                  <a:cubicBezTo>
                    <a:pt x="33" y="2"/>
                    <a:pt x="66" y="2"/>
                    <a:pt x="60" y="0"/>
                  </a:cubicBezTo>
                  <a:cubicBezTo>
                    <a:pt x="60" y="2"/>
                    <a:pt x="0" y="0"/>
                    <a:pt x="19"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7" name="Freeform 65"/>
            <p:cNvSpPr>
              <a:spLocks/>
            </p:cNvSpPr>
            <p:nvPr/>
          </p:nvSpPr>
          <p:spPr bwMode="invGray">
            <a:xfrm>
              <a:off x="12182475" y="2787650"/>
              <a:ext cx="79375" cy="1587"/>
            </a:xfrm>
            <a:custGeom>
              <a:avLst/>
              <a:gdLst>
                <a:gd name="T0" fmla="*/ 25 w 41"/>
                <a:gd name="T1" fmla="*/ 1 h 1"/>
                <a:gd name="T2" fmla="*/ 25 w 41"/>
                <a:gd name="T3" fmla="*/ 1 h 1"/>
                <a:gd name="T4" fmla="*/ 41 w 41"/>
                <a:gd name="T5" fmla="*/ 0 h 1"/>
                <a:gd name="T6" fmla="*/ 0 w 41"/>
                <a:gd name="T7" fmla="*/ 0 h 1"/>
                <a:gd name="T8" fmla="*/ 25 w 41"/>
                <a:gd name="T9" fmla="*/ 1 h 1"/>
              </a:gdLst>
              <a:ahLst/>
              <a:cxnLst>
                <a:cxn ang="0">
                  <a:pos x="T0" y="T1"/>
                </a:cxn>
                <a:cxn ang="0">
                  <a:pos x="T2" y="T3"/>
                </a:cxn>
                <a:cxn ang="0">
                  <a:pos x="T4" y="T5"/>
                </a:cxn>
                <a:cxn ang="0">
                  <a:pos x="T6" y="T7"/>
                </a:cxn>
                <a:cxn ang="0">
                  <a:pos x="T8" y="T9"/>
                </a:cxn>
              </a:cxnLst>
              <a:rect l="0" t="0" r="r" b="b"/>
              <a:pathLst>
                <a:path w="41" h="1">
                  <a:moveTo>
                    <a:pt x="25" y="1"/>
                  </a:moveTo>
                  <a:lnTo>
                    <a:pt x="25" y="1"/>
                  </a:lnTo>
                  <a:cubicBezTo>
                    <a:pt x="27" y="1"/>
                    <a:pt x="26" y="0"/>
                    <a:pt x="41" y="0"/>
                  </a:cubicBezTo>
                  <a:lnTo>
                    <a:pt x="0" y="0"/>
                  </a:lnTo>
                  <a:lnTo>
                    <a:pt x="2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8" name="Freeform 66"/>
            <p:cNvSpPr>
              <a:spLocks/>
            </p:cNvSpPr>
            <p:nvPr/>
          </p:nvSpPr>
          <p:spPr bwMode="invGray">
            <a:xfrm>
              <a:off x="12307888" y="2809875"/>
              <a:ext cx="249238" cy="15875"/>
            </a:xfrm>
            <a:custGeom>
              <a:avLst/>
              <a:gdLst>
                <a:gd name="T0" fmla="*/ 2 w 130"/>
                <a:gd name="T1" fmla="*/ 3 h 7"/>
                <a:gd name="T2" fmla="*/ 2 w 130"/>
                <a:gd name="T3" fmla="*/ 3 h 7"/>
                <a:gd name="T4" fmla="*/ 70 w 130"/>
                <a:gd name="T5" fmla="*/ 2 h 7"/>
                <a:gd name="T6" fmla="*/ 0 w 130"/>
                <a:gd name="T7" fmla="*/ 6 h 7"/>
                <a:gd name="T8" fmla="*/ 130 w 130"/>
                <a:gd name="T9" fmla="*/ 4 h 7"/>
                <a:gd name="T10" fmla="*/ 2 w 130"/>
                <a:gd name="T11" fmla="*/ 3 h 7"/>
              </a:gdLst>
              <a:ahLst/>
              <a:cxnLst>
                <a:cxn ang="0">
                  <a:pos x="T0" y="T1"/>
                </a:cxn>
                <a:cxn ang="0">
                  <a:pos x="T2" y="T3"/>
                </a:cxn>
                <a:cxn ang="0">
                  <a:pos x="T4" y="T5"/>
                </a:cxn>
                <a:cxn ang="0">
                  <a:pos x="T6" y="T7"/>
                </a:cxn>
                <a:cxn ang="0">
                  <a:pos x="T8" y="T9"/>
                </a:cxn>
                <a:cxn ang="0">
                  <a:pos x="T10" y="T11"/>
                </a:cxn>
              </a:cxnLst>
              <a:rect l="0" t="0" r="r" b="b"/>
              <a:pathLst>
                <a:path w="130" h="7">
                  <a:moveTo>
                    <a:pt x="2" y="3"/>
                  </a:moveTo>
                  <a:lnTo>
                    <a:pt x="2" y="3"/>
                  </a:lnTo>
                  <a:cubicBezTo>
                    <a:pt x="23" y="2"/>
                    <a:pt x="37" y="1"/>
                    <a:pt x="70" y="2"/>
                  </a:cubicBezTo>
                  <a:cubicBezTo>
                    <a:pt x="82" y="6"/>
                    <a:pt x="15" y="2"/>
                    <a:pt x="0" y="6"/>
                  </a:cubicBezTo>
                  <a:cubicBezTo>
                    <a:pt x="61" y="7"/>
                    <a:pt x="80" y="4"/>
                    <a:pt x="130" y="4"/>
                  </a:cubicBezTo>
                  <a:cubicBezTo>
                    <a:pt x="106" y="2"/>
                    <a:pt x="4" y="0"/>
                    <a:pt x="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9" name="Freeform 67"/>
            <p:cNvSpPr>
              <a:spLocks/>
            </p:cNvSpPr>
            <p:nvPr/>
          </p:nvSpPr>
          <p:spPr bwMode="invGray">
            <a:xfrm>
              <a:off x="12252325" y="2825750"/>
              <a:ext cx="73025" cy="1587"/>
            </a:xfrm>
            <a:custGeom>
              <a:avLst/>
              <a:gdLst>
                <a:gd name="T0" fmla="*/ 4 w 38"/>
                <a:gd name="T1" fmla="*/ 1 h 1"/>
                <a:gd name="T2" fmla="*/ 4 w 38"/>
                <a:gd name="T3" fmla="*/ 1 h 1"/>
                <a:gd name="T4" fmla="*/ 38 w 38"/>
                <a:gd name="T5" fmla="*/ 0 h 1"/>
                <a:gd name="T6" fmla="*/ 34 w 38"/>
                <a:gd name="T7" fmla="*/ 0 h 1"/>
                <a:gd name="T8" fmla="*/ 0 w 38"/>
                <a:gd name="T9" fmla="*/ 1 h 1"/>
                <a:gd name="T10" fmla="*/ 4 w 38"/>
                <a:gd name="T11" fmla="*/ 1 h 1"/>
              </a:gdLst>
              <a:ahLst/>
              <a:cxnLst>
                <a:cxn ang="0">
                  <a:pos x="T0" y="T1"/>
                </a:cxn>
                <a:cxn ang="0">
                  <a:pos x="T2" y="T3"/>
                </a:cxn>
                <a:cxn ang="0">
                  <a:pos x="T4" y="T5"/>
                </a:cxn>
                <a:cxn ang="0">
                  <a:pos x="T6" y="T7"/>
                </a:cxn>
                <a:cxn ang="0">
                  <a:pos x="T8" y="T9"/>
                </a:cxn>
                <a:cxn ang="0">
                  <a:pos x="T10" y="T11"/>
                </a:cxn>
              </a:cxnLst>
              <a:rect l="0" t="0" r="r" b="b"/>
              <a:pathLst>
                <a:path w="38" h="1">
                  <a:moveTo>
                    <a:pt x="4" y="1"/>
                  </a:moveTo>
                  <a:lnTo>
                    <a:pt x="4" y="1"/>
                  </a:lnTo>
                  <a:lnTo>
                    <a:pt x="38" y="0"/>
                  </a:lnTo>
                  <a:lnTo>
                    <a:pt x="34" y="0"/>
                  </a:lnTo>
                  <a:lnTo>
                    <a:pt x="0" y="1"/>
                  </a:lnTo>
                  <a:lnTo>
                    <a:pt x="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0" name="Freeform 68"/>
            <p:cNvSpPr>
              <a:spLocks/>
            </p:cNvSpPr>
            <p:nvPr/>
          </p:nvSpPr>
          <p:spPr bwMode="invGray">
            <a:xfrm>
              <a:off x="10779125" y="2733675"/>
              <a:ext cx="66675" cy="4762"/>
            </a:xfrm>
            <a:custGeom>
              <a:avLst/>
              <a:gdLst>
                <a:gd name="T0" fmla="*/ 35 w 35"/>
                <a:gd name="T1" fmla="*/ 2 h 2"/>
                <a:gd name="T2" fmla="*/ 35 w 35"/>
                <a:gd name="T3" fmla="*/ 2 h 2"/>
                <a:gd name="T4" fmla="*/ 0 w 35"/>
                <a:gd name="T5" fmla="*/ 2 h 2"/>
                <a:gd name="T6" fmla="*/ 35 w 35"/>
                <a:gd name="T7" fmla="*/ 2 h 2"/>
              </a:gdLst>
              <a:ahLst/>
              <a:cxnLst>
                <a:cxn ang="0">
                  <a:pos x="T0" y="T1"/>
                </a:cxn>
                <a:cxn ang="0">
                  <a:pos x="T2" y="T3"/>
                </a:cxn>
                <a:cxn ang="0">
                  <a:pos x="T4" y="T5"/>
                </a:cxn>
                <a:cxn ang="0">
                  <a:pos x="T6" y="T7"/>
                </a:cxn>
              </a:cxnLst>
              <a:rect l="0" t="0" r="r" b="b"/>
              <a:pathLst>
                <a:path w="35" h="2">
                  <a:moveTo>
                    <a:pt x="35" y="2"/>
                  </a:moveTo>
                  <a:lnTo>
                    <a:pt x="35" y="2"/>
                  </a:lnTo>
                  <a:cubicBezTo>
                    <a:pt x="32" y="0"/>
                    <a:pt x="11" y="1"/>
                    <a:pt x="0" y="2"/>
                  </a:cubicBezTo>
                  <a:cubicBezTo>
                    <a:pt x="9" y="2"/>
                    <a:pt x="22" y="2"/>
                    <a:pt x="3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1" name="Freeform 69"/>
            <p:cNvSpPr>
              <a:spLocks/>
            </p:cNvSpPr>
            <p:nvPr/>
          </p:nvSpPr>
          <p:spPr bwMode="invGray">
            <a:xfrm>
              <a:off x="-2471738" y="2738438"/>
              <a:ext cx="496888" cy="1587"/>
            </a:xfrm>
            <a:custGeom>
              <a:avLst/>
              <a:gdLst>
                <a:gd name="T0" fmla="*/ 259 w 259"/>
                <a:gd name="T1" fmla="*/ 0 h 1"/>
                <a:gd name="T2" fmla="*/ 259 w 259"/>
                <a:gd name="T3" fmla="*/ 0 h 1"/>
                <a:gd name="T4" fmla="*/ 0 w 259"/>
                <a:gd name="T5" fmla="*/ 1 h 1"/>
                <a:gd name="T6" fmla="*/ 259 w 259"/>
                <a:gd name="T7" fmla="*/ 0 h 1"/>
              </a:gdLst>
              <a:ahLst/>
              <a:cxnLst>
                <a:cxn ang="0">
                  <a:pos x="T0" y="T1"/>
                </a:cxn>
                <a:cxn ang="0">
                  <a:pos x="T2" y="T3"/>
                </a:cxn>
                <a:cxn ang="0">
                  <a:pos x="T4" y="T5"/>
                </a:cxn>
                <a:cxn ang="0">
                  <a:pos x="T6" y="T7"/>
                </a:cxn>
              </a:cxnLst>
              <a:rect l="0" t="0" r="r" b="b"/>
              <a:pathLst>
                <a:path w="259" h="1">
                  <a:moveTo>
                    <a:pt x="259" y="0"/>
                  </a:moveTo>
                  <a:lnTo>
                    <a:pt x="259" y="0"/>
                  </a:lnTo>
                  <a:lnTo>
                    <a:pt x="0" y="1"/>
                  </a:lnTo>
                  <a:lnTo>
                    <a:pt x="25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2" name="Freeform 70"/>
            <p:cNvSpPr>
              <a:spLocks/>
            </p:cNvSpPr>
            <p:nvPr/>
          </p:nvSpPr>
          <p:spPr bwMode="invGray">
            <a:xfrm>
              <a:off x="9136063" y="2735263"/>
              <a:ext cx="387350" cy="14287"/>
            </a:xfrm>
            <a:custGeom>
              <a:avLst/>
              <a:gdLst>
                <a:gd name="T0" fmla="*/ 30 w 202"/>
                <a:gd name="T1" fmla="*/ 6 h 6"/>
                <a:gd name="T2" fmla="*/ 30 w 202"/>
                <a:gd name="T3" fmla="*/ 6 h 6"/>
                <a:gd name="T4" fmla="*/ 202 w 202"/>
                <a:gd name="T5" fmla="*/ 3 h 6"/>
                <a:gd name="T6" fmla="*/ 0 w 202"/>
                <a:gd name="T7" fmla="*/ 3 h 6"/>
                <a:gd name="T8" fmla="*/ 30 w 202"/>
                <a:gd name="T9" fmla="*/ 6 h 6"/>
              </a:gdLst>
              <a:ahLst/>
              <a:cxnLst>
                <a:cxn ang="0">
                  <a:pos x="T0" y="T1"/>
                </a:cxn>
                <a:cxn ang="0">
                  <a:pos x="T2" y="T3"/>
                </a:cxn>
                <a:cxn ang="0">
                  <a:pos x="T4" y="T5"/>
                </a:cxn>
                <a:cxn ang="0">
                  <a:pos x="T6" y="T7"/>
                </a:cxn>
                <a:cxn ang="0">
                  <a:pos x="T8" y="T9"/>
                </a:cxn>
              </a:cxnLst>
              <a:rect l="0" t="0" r="r" b="b"/>
              <a:pathLst>
                <a:path w="202" h="6">
                  <a:moveTo>
                    <a:pt x="30" y="6"/>
                  </a:moveTo>
                  <a:lnTo>
                    <a:pt x="30" y="6"/>
                  </a:lnTo>
                  <a:cubicBezTo>
                    <a:pt x="100" y="5"/>
                    <a:pt x="131" y="3"/>
                    <a:pt x="202" y="3"/>
                  </a:cubicBezTo>
                  <a:cubicBezTo>
                    <a:pt x="109" y="0"/>
                    <a:pt x="79" y="6"/>
                    <a:pt x="0" y="3"/>
                  </a:cubicBezTo>
                  <a:lnTo>
                    <a:pt x="30"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3" name="Freeform 71"/>
            <p:cNvSpPr>
              <a:spLocks/>
            </p:cNvSpPr>
            <p:nvPr/>
          </p:nvSpPr>
          <p:spPr bwMode="invGray">
            <a:xfrm>
              <a:off x="9139238" y="2725738"/>
              <a:ext cx="142875" cy="9525"/>
            </a:xfrm>
            <a:custGeom>
              <a:avLst/>
              <a:gdLst>
                <a:gd name="T0" fmla="*/ 54 w 75"/>
                <a:gd name="T1" fmla="*/ 0 h 4"/>
                <a:gd name="T2" fmla="*/ 54 w 75"/>
                <a:gd name="T3" fmla="*/ 0 h 4"/>
                <a:gd name="T4" fmla="*/ 10 w 75"/>
                <a:gd name="T5" fmla="*/ 4 h 4"/>
                <a:gd name="T6" fmla="*/ 75 w 75"/>
                <a:gd name="T7" fmla="*/ 2 h 4"/>
                <a:gd name="T8" fmla="*/ 54 w 75"/>
                <a:gd name="T9" fmla="*/ 0 h 4"/>
              </a:gdLst>
              <a:ahLst/>
              <a:cxnLst>
                <a:cxn ang="0">
                  <a:pos x="T0" y="T1"/>
                </a:cxn>
                <a:cxn ang="0">
                  <a:pos x="T2" y="T3"/>
                </a:cxn>
                <a:cxn ang="0">
                  <a:pos x="T4" y="T5"/>
                </a:cxn>
                <a:cxn ang="0">
                  <a:pos x="T6" y="T7"/>
                </a:cxn>
                <a:cxn ang="0">
                  <a:pos x="T8" y="T9"/>
                </a:cxn>
              </a:cxnLst>
              <a:rect l="0" t="0" r="r" b="b"/>
              <a:pathLst>
                <a:path w="75" h="4">
                  <a:moveTo>
                    <a:pt x="54" y="0"/>
                  </a:moveTo>
                  <a:lnTo>
                    <a:pt x="54" y="0"/>
                  </a:lnTo>
                  <a:cubicBezTo>
                    <a:pt x="65" y="2"/>
                    <a:pt x="0" y="3"/>
                    <a:pt x="10" y="4"/>
                  </a:cubicBezTo>
                  <a:cubicBezTo>
                    <a:pt x="57" y="4"/>
                    <a:pt x="32" y="2"/>
                    <a:pt x="75" y="2"/>
                  </a:cubicBezTo>
                  <a:lnTo>
                    <a:pt x="5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4" name="Freeform 72"/>
            <p:cNvSpPr>
              <a:spLocks/>
            </p:cNvSpPr>
            <p:nvPr/>
          </p:nvSpPr>
          <p:spPr bwMode="invGray">
            <a:xfrm>
              <a:off x="9805988" y="2817813"/>
              <a:ext cx="39688" cy="3175"/>
            </a:xfrm>
            <a:custGeom>
              <a:avLst/>
              <a:gdLst>
                <a:gd name="T0" fmla="*/ 21 w 21"/>
                <a:gd name="T1" fmla="*/ 0 h 1"/>
                <a:gd name="T2" fmla="*/ 21 w 21"/>
                <a:gd name="T3" fmla="*/ 0 h 1"/>
                <a:gd name="T4" fmla="*/ 0 w 21"/>
                <a:gd name="T5" fmla="*/ 1 h 1"/>
                <a:gd name="T6" fmla="*/ 17 w 21"/>
                <a:gd name="T7" fmla="*/ 1 h 1"/>
                <a:gd name="T8" fmla="*/ 21 w 21"/>
                <a:gd name="T9" fmla="*/ 0 h 1"/>
              </a:gdLst>
              <a:ahLst/>
              <a:cxnLst>
                <a:cxn ang="0">
                  <a:pos x="T0" y="T1"/>
                </a:cxn>
                <a:cxn ang="0">
                  <a:pos x="T2" y="T3"/>
                </a:cxn>
                <a:cxn ang="0">
                  <a:pos x="T4" y="T5"/>
                </a:cxn>
                <a:cxn ang="0">
                  <a:pos x="T6" y="T7"/>
                </a:cxn>
                <a:cxn ang="0">
                  <a:pos x="T8" y="T9"/>
                </a:cxn>
              </a:cxnLst>
              <a:rect l="0" t="0" r="r" b="b"/>
              <a:pathLst>
                <a:path w="21" h="1">
                  <a:moveTo>
                    <a:pt x="21" y="0"/>
                  </a:moveTo>
                  <a:lnTo>
                    <a:pt x="21" y="0"/>
                  </a:lnTo>
                  <a:lnTo>
                    <a:pt x="0" y="1"/>
                  </a:lnTo>
                  <a:lnTo>
                    <a:pt x="17" y="1"/>
                  </a:lnTo>
                  <a:lnTo>
                    <a:pt x="2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5" name="Freeform 73"/>
            <p:cNvSpPr>
              <a:spLocks/>
            </p:cNvSpPr>
            <p:nvPr/>
          </p:nvSpPr>
          <p:spPr bwMode="invGray">
            <a:xfrm>
              <a:off x="8580438" y="2725738"/>
              <a:ext cx="66675" cy="3175"/>
            </a:xfrm>
            <a:custGeom>
              <a:avLst/>
              <a:gdLst>
                <a:gd name="T0" fmla="*/ 27 w 35"/>
                <a:gd name="T1" fmla="*/ 1 h 1"/>
                <a:gd name="T2" fmla="*/ 27 w 35"/>
                <a:gd name="T3" fmla="*/ 1 h 1"/>
                <a:gd name="T4" fmla="*/ 35 w 35"/>
                <a:gd name="T5" fmla="*/ 1 h 1"/>
                <a:gd name="T6" fmla="*/ 0 w 35"/>
                <a:gd name="T7" fmla="*/ 0 h 1"/>
                <a:gd name="T8" fmla="*/ 27 w 35"/>
                <a:gd name="T9" fmla="*/ 1 h 1"/>
              </a:gdLst>
              <a:ahLst/>
              <a:cxnLst>
                <a:cxn ang="0">
                  <a:pos x="T0" y="T1"/>
                </a:cxn>
                <a:cxn ang="0">
                  <a:pos x="T2" y="T3"/>
                </a:cxn>
                <a:cxn ang="0">
                  <a:pos x="T4" y="T5"/>
                </a:cxn>
                <a:cxn ang="0">
                  <a:pos x="T6" y="T7"/>
                </a:cxn>
                <a:cxn ang="0">
                  <a:pos x="T8" y="T9"/>
                </a:cxn>
              </a:cxnLst>
              <a:rect l="0" t="0" r="r" b="b"/>
              <a:pathLst>
                <a:path w="35" h="1">
                  <a:moveTo>
                    <a:pt x="27" y="1"/>
                  </a:moveTo>
                  <a:lnTo>
                    <a:pt x="27" y="1"/>
                  </a:lnTo>
                  <a:lnTo>
                    <a:pt x="35" y="1"/>
                  </a:lnTo>
                  <a:lnTo>
                    <a:pt x="0" y="0"/>
                  </a:lnTo>
                  <a:lnTo>
                    <a:pt x="2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6" name="Freeform 74"/>
            <p:cNvSpPr>
              <a:spLocks/>
            </p:cNvSpPr>
            <p:nvPr/>
          </p:nvSpPr>
          <p:spPr bwMode="invGray">
            <a:xfrm>
              <a:off x="8647113" y="2725738"/>
              <a:ext cx="15875" cy="3175"/>
            </a:xfrm>
            <a:custGeom>
              <a:avLst/>
              <a:gdLst>
                <a:gd name="T0" fmla="*/ 8 w 8"/>
                <a:gd name="T1" fmla="*/ 0 h 1"/>
                <a:gd name="T2" fmla="*/ 8 w 8"/>
                <a:gd name="T3" fmla="*/ 0 h 1"/>
                <a:gd name="T4" fmla="*/ 0 w 8"/>
                <a:gd name="T5" fmla="*/ 1 h 1"/>
                <a:gd name="T6" fmla="*/ 8 w 8"/>
                <a:gd name="T7" fmla="*/ 0 h 1"/>
              </a:gdLst>
              <a:ahLst/>
              <a:cxnLst>
                <a:cxn ang="0">
                  <a:pos x="T0" y="T1"/>
                </a:cxn>
                <a:cxn ang="0">
                  <a:pos x="T2" y="T3"/>
                </a:cxn>
                <a:cxn ang="0">
                  <a:pos x="T4" y="T5"/>
                </a:cxn>
                <a:cxn ang="0">
                  <a:pos x="T6" y="T7"/>
                </a:cxn>
              </a:cxnLst>
              <a:rect l="0" t="0" r="r" b="b"/>
              <a:pathLst>
                <a:path w="8" h="1">
                  <a:moveTo>
                    <a:pt x="8" y="0"/>
                  </a:moveTo>
                  <a:lnTo>
                    <a:pt x="8" y="0"/>
                  </a:lnTo>
                  <a:lnTo>
                    <a:pt x="0" y="1"/>
                  </a:lnTo>
                  <a:lnTo>
                    <a:pt x="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7" name="Freeform 75"/>
            <p:cNvSpPr>
              <a:spLocks/>
            </p:cNvSpPr>
            <p:nvPr/>
          </p:nvSpPr>
          <p:spPr bwMode="invGray">
            <a:xfrm>
              <a:off x="9794875" y="2830513"/>
              <a:ext cx="90488" cy="1587"/>
            </a:xfrm>
            <a:custGeom>
              <a:avLst/>
              <a:gdLst>
                <a:gd name="T0" fmla="*/ 0 w 47"/>
                <a:gd name="T1" fmla="*/ 0 h 1"/>
                <a:gd name="T2" fmla="*/ 0 w 47"/>
                <a:gd name="T3" fmla="*/ 0 h 1"/>
                <a:gd name="T4" fmla="*/ 32 w 47"/>
                <a:gd name="T5" fmla="*/ 1 h 1"/>
                <a:gd name="T6" fmla="*/ 47 w 47"/>
                <a:gd name="T7" fmla="*/ 0 h 1"/>
                <a:gd name="T8" fmla="*/ 0 w 47"/>
                <a:gd name="T9" fmla="*/ 0 h 1"/>
              </a:gdLst>
              <a:ahLst/>
              <a:cxnLst>
                <a:cxn ang="0">
                  <a:pos x="T0" y="T1"/>
                </a:cxn>
                <a:cxn ang="0">
                  <a:pos x="T2" y="T3"/>
                </a:cxn>
                <a:cxn ang="0">
                  <a:pos x="T4" y="T5"/>
                </a:cxn>
                <a:cxn ang="0">
                  <a:pos x="T6" y="T7"/>
                </a:cxn>
                <a:cxn ang="0">
                  <a:pos x="T8" y="T9"/>
                </a:cxn>
              </a:cxnLst>
              <a:rect l="0" t="0" r="r" b="b"/>
              <a:pathLst>
                <a:path w="47" h="1">
                  <a:moveTo>
                    <a:pt x="0" y="0"/>
                  </a:moveTo>
                  <a:lnTo>
                    <a:pt x="0" y="0"/>
                  </a:lnTo>
                  <a:lnTo>
                    <a:pt x="32" y="1"/>
                  </a:lnTo>
                  <a:lnTo>
                    <a:pt x="47"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8" name="Freeform 76"/>
            <p:cNvSpPr>
              <a:spLocks/>
            </p:cNvSpPr>
            <p:nvPr/>
          </p:nvSpPr>
          <p:spPr bwMode="invGray">
            <a:xfrm>
              <a:off x="9232900" y="2795588"/>
              <a:ext cx="84138" cy="3175"/>
            </a:xfrm>
            <a:custGeom>
              <a:avLst/>
              <a:gdLst>
                <a:gd name="T0" fmla="*/ 16 w 44"/>
                <a:gd name="T1" fmla="*/ 1 h 1"/>
                <a:gd name="T2" fmla="*/ 16 w 44"/>
                <a:gd name="T3" fmla="*/ 1 h 1"/>
                <a:gd name="T4" fmla="*/ 44 w 44"/>
                <a:gd name="T5" fmla="*/ 1 h 1"/>
                <a:gd name="T6" fmla="*/ 16 w 44"/>
                <a:gd name="T7" fmla="*/ 1 h 1"/>
              </a:gdLst>
              <a:ahLst/>
              <a:cxnLst>
                <a:cxn ang="0">
                  <a:pos x="T0" y="T1"/>
                </a:cxn>
                <a:cxn ang="0">
                  <a:pos x="T2" y="T3"/>
                </a:cxn>
                <a:cxn ang="0">
                  <a:pos x="T4" y="T5"/>
                </a:cxn>
                <a:cxn ang="0">
                  <a:pos x="T6" y="T7"/>
                </a:cxn>
              </a:cxnLst>
              <a:rect l="0" t="0" r="r" b="b"/>
              <a:pathLst>
                <a:path w="44" h="1">
                  <a:moveTo>
                    <a:pt x="16" y="1"/>
                  </a:moveTo>
                  <a:lnTo>
                    <a:pt x="16" y="1"/>
                  </a:lnTo>
                  <a:lnTo>
                    <a:pt x="44" y="1"/>
                  </a:lnTo>
                  <a:cubicBezTo>
                    <a:pt x="39" y="1"/>
                    <a:pt x="0" y="0"/>
                    <a:pt x="16"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9" name="Freeform 77"/>
            <p:cNvSpPr>
              <a:spLocks/>
            </p:cNvSpPr>
            <p:nvPr/>
          </p:nvSpPr>
          <p:spPr bwMode="invGray">
            <a:xfrm>
              <a:off x="8158163" y="2725738"/>
              <a:ext cx="71438" cy="3175"/>
            </a:xfrm>
            <a:custGeom>
              <a:avLst/>
              <a:gdLst>
                <a:gd name="T0" fmla="*/ 34 w 37"/>
                <a:gd name="T1" fmla="*/ 0 h 1"/>
                <a:gd name="T2" fmla="*/ 34 w 37"/>
                <a:gd name="T3" fmla="*/ 0 h 1"/>
                <a:gd name="T4" fmla="*/ 0 w 37"/>
                <a:gd name="T5" fmla="*/ 1 h 1"/>
                <a:gd name="T6" fmla="*/ 3 w 37"/>
                <a:gd name="T7" fmla="*/ 1 h 1"/>
                <a:gd name="T8" fmla="*/ 37 w 37"/>
                <a:gd name="T9" fmla="*/ 0 h 1"/>
                <a:gd name="T10" fmla="*/ 34 w 37"/>
                <a:gd name="T11" fmla="*/ 0 h 1"/>
              </a:gdLst>
              <a:ahLst/>
              <a:cxnLst>
                <a:cxn ang="0">
                  <a:pos x="T0" y="T1"/>
                </a:cxn>
                <a:cxn ang="0">
                  <a:pos x="T2" y="T3"/>
                </a:cxn>
                <a:cxn ang="0">
                  <a:pos x="T4" y="T5"/>
                </a:cxn>
                <a:cxn ang="0">
                  <a:pos x="T6" y="T7"/>
                </a:cxn>
                <a:cxn ang="0">
                  <a:pos x="T8" y="T9"/>
                </a:cxn>
                <a:cxn ang="0">
                  <a:pos x="T10" y="T11"/>
                </a:cxn>
              </a:cxnLst>
              <a:rect l="0" t="0" r="r" b="b"/>
              <a:pathLst>
                <a:path w="37" h="1">
                  <a:moveTo>
                    <a:pt x="34" y="0"/>
                  </a:moveTo>
                  <a:lnTo>
                    <a:pt x="34" y="0"/>
                  </a:lnTo>
                  <a:lnTo>
                    <a:pt x="0" y="1"/>
                  </a:lnTo>
                  <a:lnTo>
                    <a:pt x="3" y="1"/>
                  </a:lnTo>
                  <a:lnTo>
                    <a:pt x="37" y="0"/>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0" name="Freeform 78"/>
            <p:cNvSpPr>
              <a:spLocks/>
            </p:cNvSpPr>
            <p:nvPr/>
          </p:nvSpPr>
          <p:spPr bwMode="invGray">
            <a:xfrm>
              <a:off x="8734425" y="2814638"/>
              <a:ext cx="144463" cy="3175"/>
            </a:xfrm>
            <a:custGeom>
              <a:avLst/>
              <a:gdLst>
                <a:gd name="T0" fmla="*/ 56 w 76"/>
                <a:gd name="T1" fmla="*/ 0 h 2"/>
                <a:gd name="T2" fmla="*/ 56 w 76"/>
                <a:gd name="T3" fmla="*/ 0 h 2"/>
                <a:gd name="T4" fmla="*/ 40 w 76"/>
                <a:gd name="T5" fmla="*/ 2 h 2"/>
                <a:gd name="T6" fmla="*/ 56 w 76"/>
                <a:gd name="T7" fmla="*/ 0 h 2"/>
              </a:gdLst>
              <a:ahLst/>
              <a:cxnLst>
                <a:cxn ang="0">
                  <a:pos x="T0" y="T1"/>
                </a:cxn>
                <a:cxn ang="0">
                  <a:pos x="T2" y="T3"/>
                </a:cxn>
                <a:cxn ang="0">
                  <a:pos x="T4" y="T5"/>
                </a:cxn>
                <a:cxn ang="0">
                  <a:pos x="T6" y="T7"/>
                </a:cxn>
              </a:cxnLst>
              <a:rect l="0" t="0" r="r" b="b"/>
              <a:pathLst>
                <a:path w="76" h="2">
                  <a:moveTo>
                    <a:pt x="56" y="0"/>
                  </a:moveTo>
                  <a:lnTo>
                    <a:pt x="56" y="0"/>
                  </a:lnTo>
                  <a:cubicBezTo>
                    <a:pt x="76" y="2"/>
                    <a:pt x="0" y="0"/>
                    <a:pt x="40" y="2"/>
                  </a:cubicBezTo>
                  <a:cubicBezTo>
                    <a:pt x="76" y="2"/>
                    <a:pt x="61" y="1"/>
                    <a:pt x="5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1" name="Freeform 79"/>
            <p:cNvSpPr>
              <a:spLocks/>
            </p:cNvSpPr>
            <p:nvPr/>
          </p:nvSpPr>
          <p:spPr bwMode="invGray">
            <a:xfrm>
              <a:off x="8023225" y="2782888"/>
              <a:ext cx="26988" cy="1587"/>
            </a:xfrm>
            <a:custGeom>
              <a:avLst/>
              <a:gdLst>
                <a:gd name="T0" fmla="*/ 14 w 14"/>
                <a:gd name="T1" fmla="*/ 0 h 1"/>
                <a:gd name="T2" fmla="*/ 14 w 14"/>
                <a:gd name="T3" fmla="*/ 0 h 1"/>
                <a:gd name="T4" fmla="*/ 0 w 14"/>
                <a:gd name="T5" fmla="*/ 1 h 1"/>
                <a:gd name="T6" fmla="*/ 14 w 14"/>
                <a:gd name="T7" fmla="*/ 0 h 1"/>
              </a:gdLst>
              <a:ahLst/>
              <a:cxnLst>
                <a:cxn ang="0">
                  <a:pos x="T0" y="T1"/>
                </a:cxn>
                <a:cxn ang="0">
                  <a:pos x="T2" y="T3"/>
                </a:cxn>
                <a:cxn ang="0">
                  <a:pos x="T4" y="T5"/>
                </a:cxn>
                <a:cxn ang="0">
                  <a:pos x="T6" y="T7"/>
                </a:cxn>
              </a:cxnLst>
              <a:rect l="0" t="0" r="r" b="b"/>
              <a:pathLst>
                <a:path w="14" h="1">
                  <a:moveTo>
                    <a:pt x="14" y="0"/>
                  </a:moveTo>
                  <a:lnTo>
                    <a:pt x="14" y="0"/>
                  </a:lnTo>
                  <a:cubicBezTo>
                    <a:pt x="9" y="0"/>
                    <a:pt x="5" y="0"/>
                    <a:pt x="0" y="1"/>
                  </a:cubicBezTo>
                  <a:lnTo>
                    <a:pt x="1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2" name="Freeform 80"/>
            <p:cNvSpPr>
              <a:spLocks/>
            </p:cNvSpPr>
            <p:nvPr/>
          </p:nvSpPr>
          <p:spPr bwMode="invGray">
            <a:xfrm>
              <a:off x="8050213" y="2782888"/>
              <a:ext cx="77788" cy="1587"/>
            </a:xfrm>
            <a:custGeom>
              <a:avLst/>
              <a:gdLst>
                <a:gd name="T0" fmla="*/ 0 w 40"/>
                <a:gd name="T1" fmla="*/ 0 h 1"/>
                <a:gd name="T2" fmla="*/ 0 w 40"/>
                <a:gd name="T3" fmla="*/ 0 h 1"/>
                <a:gd name="T4" fmla="*/ 40 w 40"/>
                <a:gd name="T5" fmla="*/ 1 h 1"/>
                <a:gd name="T6" fmla="*/ 0 w 40"/>
                <a:gd name="T7" fmla="*/ 0 h 1"/>
              </a:gdLst>
              <a:ahLst/>
              <a:cxnLst>
                <a:cxn ang="0">
                  <a:pos x="T0" y="T1"/>
                </a:cxn>
                <a:cxn ang="0">
                  <a:pos x="T2" y="T3"/>
                </a:cxn>
                <a:cxn ang="0">
                  <a:pos x="T4" y="T5"/>
                </a:cxn>
                <a:cxn ang="0">
                  <a:pos x="T6" y="T7"/>
                </a:cxn>
              </a:cxnLst>
              <a:rect l="0" t="0" r="r" b="b"/>
              <a:pathLst>
                <a:path w="40" h="1">
                  <a:moveTo>
                    <a:pt x="0" y="0"/>
                  </a:moveTo>
                  <a:lnTo>
                    <a:pt x="0" y="0"/>
                  </a:lnTo>
                  <a:cubicBezTo>
                    <a:pt x="15" y="0"/>
                    <a:pt x="30" y="1"/>
                    <a:pt x="40" y="1"/>
                  </a:cubicBezTo>
                  <a:cubicBezTo>
                    <a:pt x="21" y="0"/>
                    <a:pt x="15"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3" name="Freeform 81"/>
            <p:cNvSpPr>
              <a:spLocks/>
            </p:cNvSpPr>
            <p:nvPr/>
          </p:nvSpPr>
          <p:spPr bwMode="invGray">
            <a:xfrm>
              <a:off x="7715250" y="2779713"/>
              <a:ext cx="90488" cy="7937"/>
            </a:xfrm>
            <a:custGeom>
              <a:avLst/>
              <a:gdLst>
                <a:gd name="T0" fmla="*/ 5 w 47"/>
                <a:gd name="T1" fmla="*/ 2 h 3"/>
                <a:gd name="T2" fmla="*/ 5 w 47"/>
                <a:gd name="T3" fmla="*/ 2 h 3"/>
                <a:gd name="T4" fmla="*/ 18 w 47"/>
                <a:gd name="T5" fmla="*/ 2 h 3"/>
                <a:gd name="T6" fmla="*/ 23 w 47"/>
                <a:gd name="T7" fmla="*/ 2 h 3"/>
                <a:gd name="T8" fmla="*/ 38 w 47"/>
                <a:gd name="T9" fmla="*/ 1 h 3"/>
                <a:gd name="T10" fmla="*/ 47 w 47"/>
                <a:gd name="T11" fmla="*/ 0 h 3"/>
                <a:gd name="T12" fmla="*/ 35 w 47"/>
                <a:gd name="T13" fmla="*/ 1 h 3"/>
                <a:gd name="T14" fmla="*/ 5 w 47"/>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3">
                  <a:moveTo>
                    <a:pt x="5" y="2"/>
                  </a:moveTo>
                  <a:lnTo>
                    <a:pt x="5" y="2"/>
                  </a:lnTo>
                  <a:lnTo>
                    <a:pt x="18" y="2"/>
                  </a:lnTo>
                  <a:cubicBezTo>
                    <a:pt x="4" y="3"/>
                    <a:pt x="11" y="3"/>
                    <a:pt x="23" y="2"/>
                  </a:cubicBezTo>
                  <a:cubicBezTo>
                    <a:pt x="37" y="2"/>
                    <a:pt x="37" y="1"/>
                    <a:pt x="38" y="1"/>
                  </a:cubicBezTo>
                  <a:lnTo>
                    <a:pt x="47" y="0"/>
                  </a:lnTo>
                  <a:lnTo>
                    <a:pt x="35" y="1"/>
                  </a:lnTo>
                  <a:cubicBezTo>
                    <a:pt x="13" y="1"/>
                    <a:pt x="0" y="1"/>
                    <a:pt x="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4" name="Freeform 82"/>
            <p:cNvSpPr>
              <a:spLocks/>
            </p:cNvSpPr>
            <p:nvPr/>
          </p:nvSpPr>
          <p:spPr bwMode="invGray">
            <a:xfrm>
              <a:off x="6508750" y="2713038"/>
              <a:ext cx="247650" cy="6350"/>
            </a:xfrm>
            <a:custGeom>
              <a:avLst/>
              <a:gdLst>
                <a:gd name="T0" fmla="*/ 0 w 129"/>
                <a:gd name="T1" fmla="*/ 0 h 3"/>
                <a:gd name="T2" fmla="*/ 0 w 129"/>
                <a:gd name="T3" fmla="*/ 0 h 3"/>
                <a:gd name="T4" fmla="*/ 60 w 129"/>
                <a:gd name="T5" fmla="*/ 2 h 3"/>
                <a:gd name="T6" fmla="*/ 129 w 129"/>
                <a:gd name="T7" fmla="*/ 0 h 3"/>
                <a:gd name="T8" fmla="*/ 0 w 129"/>
                <a:gd name="T9" fmla="*/ 0 h 3"/>
              </a:gdLst>
              <a:ahLst/>
              <a:cxnLst>
                <a:cxn ang="0">
                  <a:pos x="T0" y="T1"/>
                </a:cxn>
                <a:cxn ang="0">
                  <a:pos x="T2" y="T3"/>
                </a:cxn>
                <a:cxn ang="0">
                  <a:pos x="T4" y="T5"/>
                </a:cxn>
                <a:cxn ang="0">
                  <a:pos x="T6" y="T7"/>
                </a:cxn>
                <a:cxn ang="0">
                  <a:pos x="T8" y="T9"/>
                </a:cxn>
              </a:cxnLst>
              <a:rect l="0" t="0" r="r" b="b"/>
              <a:pathLst>
                <a:path w="129" h="3">
                  <a:moveTo>
                    <a:pt x="0" y="0"/>
                  </a:moveTo>
                  <a:lnTo>
                    <a:pt x="0" y="0"/>
                  </a:lnTo>
                  <a:cubicBezTo>
                    <a:pt x="50" y="1"/>
                    <a:pt x="63" y="1"/>
                    <a:pt x="60" y="2"/>
                  </a:cubicBezTo>
                  <a:cubicBezTo>
                    <a:pt x="108" y="3"/>
                    <a:pt x="100" y="0"/>
                    <a:pt x="129"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5" name="Freeform 83"/>
            <p:cNvSpPr>
              <a:spLocks/>
            </p:cNvSpPr>
            <p:nvPr/>
          </p:nvSpPr>
          <p:spPr bwMode="invGray">
            <a:xfrm>
              <a:off x="6756400" y="2713038"/>
              <a:ext cx="33338" cy="0"/>
            </a:xfrm>
            <a:custGeom>
              <a:avLst/>
              <a:gdLst>
                <a:gd name="T0" fmla="*/ 0 w 18"/>
                <a:gd name="T1" fmla="*/ 0 w 18"/>
                <a:gd name="T2" fmla="*/ 18 w 18"/>
                <a:gd name="T3" fmla="*/ 0 w 18"/>
              </a:gdLst>
              <a:ahLst/>
              <a:cxnLst>
                <a:cxn ang="0">
                  <a:pos x="T0" y="0"/>
                </a:cxn>
                <a:cxn ang="0">
                  <a:pos x="T1" y="0"/>
                </a:cxn>
                <a:cxn ang="0">
                  <a:pos x="T2" y="0"/>
                </a:cxn>
                <a:cxn ang="0">
                  <a:pos x="T3" y="0"/>
                </a:cxn>
              </a:cxnLst>
              <a:rect l="0" t="0" r="r" b="b"/>
              <a:pathLst>
                <a:path w="18">
                  <a:moveTo>
                    <a:pt x="0" y="0"/>
                  </a:moveTo>
                  <a:lnTo>
                    <a:pt x="0" y="0"/>
                  </a:lnTo>
                  <a:lnTo>
                    <a:pt x="18"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6" name="Freeform 84"/>
            <p:cNvSpPr>
              <a:spLocks/>
            </p:cNvSpPr>
            <p:nvPr/>
          </p:nvSpPr>
          <p:spPr bwMode="invGray">
            <a:xfrm>
              <a:off x="8047038" y="2820988"/>
              <a:ext cx="58738" cy="4762"/>
            </a:xfrm>
            <a:custGeom>
              <a:avLst/>
              <a:gdLst>
                <a:gd name="T0" fmla="*/ 31 w 31"/>
                <a:gd name="T1" fmla="*/ 0 h 2"/>
                <a:gd name="T2" fmla="*/ 31 w 31"/>
                <a:gd name="T3" fmla="*/ 0 h 2"/>
                <a:gd name="T4" fmla="*/ 0 w 31"/>
                <a:gd name="T5" fmla="*/ 2 h 2"/>
                <a:gd name="T6" fmla="*/ 11 w 31"/>
                <a:gd name="T7" fmla="*/ 2 h 2"/>
                <a:gd name="T8" fmla="*/ 31 w 31"/>
                <a:gd name="T9" fmla="*/ 0 h 2"/>
              </a:gdLst>
              <a:ahLst/>
              <a:cxnLst>
                <a:cxn ang="0">
                  <a:pos x="T0" y="T1"/>
                </a:cxn>
                <a:cxn ang="0">
                  <a:pos x="T2" y="T3"/>
                </a:cxn>
                <a:cxn ang="0">
                  <a:pos x="T4" y="T5"/>
                </a:cxn>
                <a:cxn ang="0">
                  <a:pos x="T6" y="T7"/>
                </a:cxn>
                <a:cxn ang="0">
                  <a:pos x="T8" y="T9"/>
                </a:cxn>
              </a:cxnLst>
              <a:rect l="0" t="0" r="r" b="b"/>
              <a:pathLst>
                <a:path w="31" h="2">
                  <a:moveTo>
                    <a:pt x="31" y="0"/>
                  </a:moveTo>
                  <a:lnTo>
                    <a:pt x="31" y="0"/>
                  </a:lnTo>
                  <a:lnTo>
                    <a:pt x="0" y="2"/>
                  </a:lnTo>
                  <a:lnTo>
                    <a:pt x="11" y="2"/>
                  </a:lnTo>
                  <a:lnTo>
                    <a:pt x="3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7" name="Freeform 85"/>
            <p:cNvSpPr>
              <a:spLocks/>
            </p:cNvSpPr>
            <p:nvPr/>
          </p:nvSpPr>
          <p:spPr bwMode="invGray">
            <a:xfrm>
              <a:off x="6348413" y="2711451"/>
              <a:ext cx="82550" cy="1587"/>
            </a:xfrm>
            <a:custGeom>
              <a:avLst/>
              <a:gdLst>
                <a:gd name="T0" fmla="*/ 9 w 43"/>
                <a:gd name="T1" fmla="*/ 1 h 1"/>
                <a:gd name="T2" fmla="*/ 9 w 43"/>
                <a:gd name="T3" fmla="*/ 1 h 1"/>
                <a:gd name="T4" fmla="*/ 41 w 43"/>
                <a:gd name="T5" fmla="*/ 1 h 1"/>
                <a:gd name="T6" fmla="*/ 9 w 43"/>
                <a:gd name="T7" fmla="*/ 1 h 1"/>
              </a:gdLst>
              <a:ahLst/>
              <a:cxnLst>
                <a:cxn ang="0">
                  <a:pos x="T0" y="T1"/>
                </a:cxn>
                <a:cxn ang="0">
                  <a:pos x="T2" y="T3"/>
                </a:cxn>
                <a:cxn ang="0">
                  <a:pos x="T4" y="T5"/>
                </a:cxn>
                <a:cxn ang="0">
                  <a:pos x="T6" y="T7"/>
                </a:cxn>
              </a:cxnLst>
              <a:rect l="0" t="0" r="r" b="b"/>
              <a:pathLst>
                <a:path w="43" h="1">
                  <a:moveTo>
                    <a:pt x="9" y="1"/>
                  </a:moveTo>
                  <a:lnTo>
                    <a:pt x="9" y="1"/>
                  </a:lnTo>
                  <a:cubicBezTo>
                    <a:pt x="18" y="1"/>
                    <a:pt x="33" y="1"/>
                    <a:pt x="41" y="1"/>
                  </a:cubicBezTo>
                  <a:cubicBezTo>
                    <a:pt x="43" y="0"/>
                    <a:pt x="0" y="1"/>
                    <a:pt x="9"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8" name="Freeform 86"/>
            <p:cNvSpPr>
              <a:spLocks/>
            </p:cNvSpPr>
            <p:nvPr/>
          </p:nvSpPr>
          <p:spPr bwMode="invGray">
            <a:xfrm>
              <a:off x="6734175" y="2771775"/>
              <a:ext cx="96838" cy="6350"/>
            </a:xfrm>
            <a:custGeom>
              <a:avLst/>
              <a:gdLst>
                <a:gd name="T0" fmla="*/ 0 w 50"/>
                <a:gd name="T1" fmla="*/ 2 h 3"/>
                <a:gd name="T2" fmla="*/ 0 w 50"/>
                <a:gd name="T3" fmla="*/ 2 h 3"/>
                <a:gd name="T4" fmla="*/ 50 w 50"/>
                <a:gd name="T5" fmla="*/ 3 h 3"/>
                <a:gd name="T6" fmla="*/ 0 w 50"/>
                <a:gd name="T7" fmla="*/ 2 h 3"/>
              </a:gdLst>
              <a:ahLst/>
              <a:cxnLst>
                <a:cxn ang="0">
                  <a:pos x="T0" y="T1"/>
                </a:cxn>
                <a:cxn ang="0">
                  <a:pos x="T2" y="T3"/>
                </a:cxn>
                <a:cxn ang="0">
                  <a:pos x="T4" y="T5"/>
                </a:cxn>
                <a:cxn ang="0">
                  <a:pos x="T6" y="T7"/>
                </a:cxn>
              </a:cxnLst>
              <a:rect l="0" t="0" r="r" b="b"/>
              <a:pathLst>
                <a:path w="50" h="3">
                  <a:moveTo>
                    <a:pt x="0" y="2"/>
                  </a:moveTo>
                  <a:lnTo>
                    <a:pt x="0" y="2"/>
                  </a:lnTo>
                  <a:cubicBezTo>
                    <a:pt x="6" y="3"/>
                    <a:pt x="37" y="2"/>
                    <a:pt x="50" y="3"/>
                  </a:cubicBezTo>
                  <a:cubicBezTo>
                    <a:pt x="32" y="2"/>
                    <a:pt x="17"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9" name="Freeform 87"/>
            <p:cNvSpPr>
              <a:spLocks/>
            </p:cNvSpPr>
            <p:nvPr/>
          </p:nvSpPr>
          <p:spPr bwMode="invGray">
            <a:xfrm>
              <a:off x="6091238" y="2722563"/>
              <a:ext cx="95250" cy="7937"/>
            </a:xfrm>
            <a:custGeom>
              <a:avLst/>
              <a:gdLst>
                <a:gd name="T0" fmla="*/ 0 w 49"/>
                <a:gd name="T1" fmla="*/ 1 h 4"/>
                <a:gd name="T2" fmla="*/ 0 w 49"/>
                <a:gd name="T3" fmla="*/ 1 h 4"/>
                <a:gd name="T4" fmla="*/ 18 w 49"/>
                <a:gd name="T5" fmla="*/ 4 h 4"/>
                <a:gd name="T6" fmla="*/ 0 w 49"/>
                <a:gd name="T7" fmla="*/ 1 h 4"/>
              </a:gdLst>
              <a:ahLst/>
              <a:cxnLst>
                <a:cxn ang="0">
                  <a:pos x="T0" y="T1"/>
                </a:cxn>
                <a:cxn ang="0">
                  <a:pos x="T2" y="T3"/>
                </a:cxn>
                <a:cxn ang="0">
                  <a:pos x="T4" y="T5"/>
                </a:cxn>
                <a:cxn ang="0">
                  <a:pos x="T6" y="T7"/>
                </a:cxn>
              </a:cxnLst>
              <a:rect l="0" t="0" r="r" b="b"/>
              <a:pathLst>
                <a:path w="49" h="4">
                  <a:moveTo>
                    <a:pt x="0" y="1"/>
                  </a:moveTo>
                  <a:lnTo>
                    <a:pt x="0" y="1"/>
                  </a:lnTo>
                  <a:cubicBezTo>
                    <a:pt x="10" y="2"/>
                    <a:pt x="24" y="2"/>
                    <a:pt x="18" y="4"/>
                  </a:cubicBezTo>
                  <a:cubicBezTo>
                    <a:pt x="31" y="3"/>
                    <a:pt x="4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0" name="Freeform 88"/>
            <p:cNvSpPr>
              <a:spLocks/>
            </p:cNvSpPr>
            <p:nvPr/>
          </p:nvSpPr>
          <p:spPr bwMode="invGray">
            <a:xfrm>
              <a:off x="6559550" y="2773363"/>
              <a:ext cx="80963" cy="3175"/>
            </a:xfrm>
            <a:custGeom>
              <a:avLst/>
              <a:gdLst>
                <a:gd name="T0" fmla="*/ 0 w 42"/>
                <a:gd name="T1" fmla="*/ 1 h 1"/>
                <a:gd name="T2" fmla="*/ 0 w 42"/>
                <a:gd name="T3" fmla="*/ 1 h 1"/>
                <a:gd name="T4" fmla="*/ 8 w 42"/>
                <a:gd name="T5" fmla="*/ 1 h 1"/>
                <a:gd name="T6" fmla="*/ 42 w 42"/>
                <a:gd name="T7" fmla="*/ 0 h 1"/>
                <a:gd name="T8" fmla="*/ 0 w 42"/>
                <a:gd name="T9" fmla="*/ 1 h 1"/>
              </a:gdLst>
              <a:ahLst/>
              <a:cxnLst>
                <a:cxn ang="0">
                  <a:pos x="T0" y="T1"/>
                </a:cxn>
                <a:cxn ang="0">
                  <a:pos x="T2" y="T3"/>
                </a:cxn>
                <a:cxn ang="0">
                  <a:pos x="T4" y="T5"/>
                </a:cxn>
                <a:cxn ang="0">
                  <a:pos x="T6" y="T7"/>
                </a:cxn>
                <a:cxn ang="0">
                  <a:pos x="T8" y="T9"/>
                </a:cxn>
              </a:cxnLst>
              <a:rect l="0" t="0" r="r" b="b"/>
              <a:pathLst>
                <a:path w="42" h="1">
                  <a:moveTo>
                    <a:pt x="0" y="1"/>
                  </a:moveTo>
                  <a:lnTo>
                    <a:pt x="0" y="1"/>
                  </a:lnTo>
                  <a:lnTo>
                    <a:pt x="8" y="1"/>
                  </a:lnTo>
                  <a:lnTo>
                    <a:pt x="42"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1" name="Freeform 89"/>
            <p:cNvSpPr>
              <a:spLocks/>
            </p:cNvSpPr>
            <p:nvPr/>
          </p:nvSpPr>
          <p:spPr bwMode="invGray">
            <a:xfrm>
              <a:off x="6640513" y="2806700"/>
              <a:ext cx="227013" cy="15875"/>
            </a:xfrm>
            <a:custGeom>
              <a:avLst/>
              <a:gdLst>
                <a:gd name="T0" fmla="*/ 80 w 118"/>
                <a:gd name="T1" fmla="*/ 7 h 7"/>
                <a:gd name="T2" fmla="*/ 80 w 118"/>
                <a:gd name="T3" fmla="*/ 7 h 7"/>
                <a:gd name="T4" fmla="*/ 85 w 118"/>
                <a:gd name="T5" fmla="*/ 1 h 7"/>
                <a:gd name="T6" fmla="*/ 29 w 118"/>
                <a:gd name="T7" fmla="*/ 4 h 7"/>
                <a:gd name="T8" fmla="*/ 80 w 118"/>
                <a:gd name="T9" fmla="*/ 7 h 7"/>
              </a:gdLst>
              <a:ahLst/>
              <a:cxnLst>
                <a:cxn ang="0">
                  <a:pos x="T0" y="T1"/>
                </a:cxn>
                <a:cxn ang="0">
                  <a:pos x="T2" y="T3"/>
                </a:cxn>
                <a:cxn ang="0">
                  <a:pos x="T4" y="T5"/>
                </a:cxn>
                <a:cxn ang="0">
                  <a:pos x="T6" y="T7"/>
                </a:cxn>
                <a:cxn ang="0">
                  <a:pos x="T8" y="T9"/>
                </a:cxn>
              </a:cxnLst>
              <a:rect l="0" t="0" r="r" b="b"/>
              <a:pathLst>
                <a:path w="118" h="7">
                  <a:moveTo>
                    <a:pt x="80" y="7"/>
                  </a:moveTo>
                  <a:lnTo>
                    <a:pt x="80" y="7"/>
                  </a:lnTo>
                  <a:cubicBezTo>
                    <a:pt x="118" y="5"/>
                    <a:pt x="19" y="3"/>
                    <a:pt x="85" y="1"/>
                  </a:cubicBezTo>
                  <a:cubicBezTo>
                    <a:pt x="0" y="0"/>
                    <a:pt x="92" y="4"/>
                    <a:pt x="29" y="4"/>
                  </a:cubicBezTo>
                  <a:cubicBezTo>
                    <a:pt x="66" y="4"/>
                    <a:pt x="84" y="6"/>
                    <a:pt x="80"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2" name="Freeform 90"/>
            <p:cNvSpPr>
              <a:spLocks/>
            </p:cNvSpPr>
            <p:nvPr/>
          </p:nvSpPr>
          <p:spPr bwMode="invGray">
            <a:xfrm>
              <a:off x="6661150" y="2814638"/>
              <a:ext cx="34925" cy="1587"/>
            </a:xfrm>
            <a:custGeom>
              <a:avLst/>
              <a:gdLst>
                <a:gd name="T0" fmla="*/ 18 w 18"/>
                <a:gd name="T1" fmla="*/ 1 h 1"/>
                <a:gd name="T2" fmla="*/ 18 w 18"/>
                <a:gd name="T3" fmla="*/ 1 h 1"/>
                <a:gd name="T4" fmla="*/ 0 w 18"/>
                <a:gd name="T5" fmla="*/ 0 h 1"/>
                <a:gd name="T6" fmla="*/ 18 w 18"/>
                <a:gd name="T7" fmla="*/ 1 h 1"/>
              </a:gdLst>
              <a:ahLst/>
              <a:cxnLst>
                <a:cxn ang="0">
                  <a:pos x="T0" y="T1"/>
                </a:cxn>
                <a:cxn ang="0">
                  <a:pos x="T2" y="T3"/>
                </a:cxn>
                <a:cxn ang="0">
                  <a:pos x="T4" y="T5"/>
                </a:cxn>
                <a:cxn ang="0">
                  <a:pos x="T6" y="T7"/>
                </a:cxn>
              </a:cxnLst>
              <a:rect l="0" t="0" r="r" b="b"/>
              <a:pathLst>
                <a:path w="18" h="1">
                  <a:moveTo>
                    <a:pt x="18" y="1"/>
                  </a:moveTo>
                  <a:lnTo>
                    <a:pt x="18" y="1"/>
                  </a:lnTo>
                  <a:lnTo>
                    <a:pt x="0" y="0"/>
                  </a:lnTo>
                  <a:lnTo>
                    <a:pt x="18"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3" name="Freeform 91"/>
            <p:cNvSpPr>
              <a:spLocks/>
            </p:cNvSpPr>
            <p:nvPr/>
          </p:nvSpPr>
          <p:spPr bwMode="invGray">
            <a:xfrm>
              <a:off x="5661025" y="2789238"/>
              <a:ext cx="23813" cy="1587"/>
            </a:xfrm>
            <a:custGeom>
              <a:avLst/>
              <a:gdLst>
                <a:gd name="T0" fmla="*/ 0 w 13"/>
                <a:gd name="T1" fmla="*/ 1 h 1"/>
                <a:gd name="T2" fmla="*/ 0 w 13"/>
                <a:gd name="T3" fmla="*/ 1 h 1"/>
                <a:gd name="T4" fmla="*/ 13 w 13"/>
                <a:gd name="T5" fmla="*/ 0 h 1"/>
                <a:gd name="T6" fmla="*/ 0 w 13"/>
                <a:gd name="T7" fmla="*/ 1 h 1"/>
              </a:gdLst>
              <a:ahLst/>
              <a:cxnLst>
                <a:cxn ang="0">
                  <a:pos x="T0" y="T1"/>
                </a:cxn>
                <a:cxn ang="0">
                  <a:pos x="T2" y="T3"/>
                </a:cxn>
                <a:cxn ang="0">
                  <a:pos x="T4" y="T5"/>
                </a:cxn>
                <a:cxn ang="0">
                  <a:pos x="T6" y="T7"/>
                </a:cxn>
              </a:cxnLst>
              <a:rect l="0" t="0" r="r" b="b"/>
              <a:pathLst>
                <a:path w="13" h="1">
                  <a:moveTo>
                    <a:pt x="0" y="1"/>
                  </a:moveTo>
                  <a:lnTo>
                    <a:pt x="0" y="1"/>
                  </a:lnTo>
                  <a:lnTo>
                    <a:pt x="13"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4" name="Freeform 92"/>
            <p:cNvSpPr>
              <a:spLocks/>
            </p:cNvSpPr>
            <p:nvPr/>
          </p:nvSpPr>
          <p:spPr bwMode="invGray">
            <a:xfrm>
              <a:off x="6162675" y="2814638"/>
              <a:ext cx="258763" cy="7937"/>
            </a:xfrm>
            <a:custGeom>
              <a:avLst/>
              <a:gdLst>
                <a:gd name="T0" fmla="*/ 77 w 135"/>
                <a:gd name="T1" fmla="*/ 2 h 4"/>
                <a:gd name="T2" fmla="*/ 77 w 135"/>
                <a:gd name="T3" fmla="*/ 2 h 4"/>
                <a:gd name="T4" fmla="*/ 135 w 135"/>
                <a:gd name="T5" fmla="*/ 0 h 4"/>
                <a:gd name="T6" fmla="*/ 6 w 135"/>
                <a:gd name="T7" fmla="*/ 4 h 4"/>
                <a:gd name="T8" fmla="*/ 90 w 135"/>
                <a:gd name="T9" fmla="*/ 3 h 4"/>
                <a:gd name="T10" fmla="*/ 77 w 135"/>
                <a:gd name="T11" fmla="*/ 2 h 4"/>
              </a:gdLst>
              <a:ahLst/>
              <a:cxnLst>
                <a:cxn ang="0">
                  <a:pos x="T0" y="T1"/>
                </a:cxn>
                <a:cxn ang="0">
                  <a:pos x="T2" y="T3"/>
                </a:cxn>
                <a:cxn ang="0">
                  <a:pos x="T4" y="T5"/>
                </a:cxn>
                <a:cxn ang="0">
                  <a:pos x="T6" y="T7"/>
                </a:cxn>
                <a:cxn ang="0">
                  <a:pos x="T8" y="T9"/>
                </a:cxn>
                <a:cxn ang="0">
                  <a:pos x="T10" y="T11"/>
                </a:cxn>
              </a:cxnLst>
              <a:rect l="0" t="0" r="r" b="b"/>
              <a:pathLst>
                <a:path w="135" h="4">
                  <a:moveTo>
                    <a:pt x="77" y="2"/>
                  </a:moveTo>
                  <a:lnTo>
                    <a:pt x="77" y="2"/>
                  </a:lnTo>
                  <a:lnTo>
                    <a:pt x="135" y="0"/>
                  </a:lnTo>
                  <a:cubicBezTo>
                    <a:pt x="96" y="1"/>
                    <a:pt x="0" y="1"/>
                    <a:pt x="6" y="4"/>
                  </a:cubicBezTo>
                  <a:cubicBezTo>
                    <a:pt x="37" y="4"/>
                    <a:pt x="75" y="4"/>
                    <a:pt x="90" y="3"/>
                  </a:cubicBezTo>
                  <a:lnTo>
                    <a:pt x="77"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5" name="Freeform 93"/>
            <p:cNvSpPr>
              <a:spLocks/>
            </p:cNvSpPr>
            <p:nvPr/>
          </p:nvSpPr>
          <p:spPr bwMode="invGray">
            <a:xfrm>
              <a:off x="5019675" y="2713038"/>
              <a:ext cx="73025" cy="4762"/>
            </a:xfrm>
            <a:custGeom>
              <a:avLst/>
              <a:gdLst>
                <a:gd name="T0" fmla="*/ 13 w 38"/>
                <a:gd name="T1" fmla="*/ 1 h 2"/>
                <a:gd name="T2" fmla="*/ 13 w 38"/>
                <a:gd name="T3" fmla="*/ 1 h 2"/>
                <a:gd name="T4" fmla="*/ 38 w 38"/>
                <a:gd name="T5" fmla="*/ 0 h 2"/>
                <a:gd name="T6" fmla="*/ 7 w 38"/>
                <a:gd name="T7" fmla="*/ 0 h 2"/>
                <a:gd name="T8" fmla="*/ 13 w 38"/>
                <a:gd name="T9" fmla="*/ 1 h 2"/>
              </a:gdLst>
              <a:ahLst/>
              <a:cxnLst>
                <a:cxn ang="0">
                  <a:pos x="T0" y="T1"/>
                </a:cxn>
                <a:cxn ang="0">
                  <a:pos x="T2" y="T3"/>
                </a:cxn>
                <a:cxn ang="0">
                  <a:pos x="T4" y="T5"/>
                </a:cxn>
                <a:cxn ang="0">
                  <a:pos x="T6" y="T7"/>
                </a:cxn>
                <a:cxn ang="0">
                  <a:pos x="T8" y="T9"/>
                </a:cxn>
              </a:cxnLst>
              <a:rect l="0" t="0" r="r" b="b"/>
              <a:pathLst>
                <a:path w="38" h="2">
                  <a:moveTo>
                    <a:pt x="13" y="1"/>
                  </a:moveTo>
                  <a:lnTo>
                    <a:pt x="13" y="1"/>
                  </a:lnTo>
                  <a:lnTo>
                    <a:pt x="38" y="0"/>
                  </a:lnTo>
                  <a:lnTo>
                    <a:pt x="7" y="0"/>
                  </a:lnTo>
                  <a:cubicBezTo>
                    <a:pt x="16" y="0"/>
                    <a:pt x="0" y="2"/>
                    <a:pt x="1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6" name="Freeform 94"/>
            <p:cNvSpPr>
              <a:spLocks/>
            </p:cNvSpPr>
            <p:nvPr/>
          </p:nvSpPr>
          <p:spPr bwMode="invGray">
            <a:xfrm>
              <a:off x="5021263" y="2713038"/>
              <a:ext cx="11113" cy="0"/>
            </a:xfrm>
            <a:custGeom>
              <a:avLst/>
              <a:gdLst>
                <a:gd name="T0" fmla="*/ 0 w 6"/>
                <a:gd name="T1" fmla="*/ 0 w 6"/>
                <a:gd name="T2" fmla="*/ 6 w 6"/>
                <a:gd name="T3" fmla="*/ 0 w 6"/>
              </a:gdLst>
              <a:ahLst/>
              <a:cxnLst>
                <a:cxn ang="0">
                  <a:pos x="T0" y="0"/>
                </a:cxn>
                <a:cxn ang="0">
                  <a:pos x="T1" y="0"/>
                </a:cxn>
                <a:cxn ang="0">
                  <a:pos x="T2" y="0"/>
                </a:cxn>
                <a:cxn ang="0">
                  <a:pos x="T3" y="0"/>
                </a:cxn>
              </a:cxnLst>
              <a:rect l="0" t="0" r="r" b="b"/>
              <a:pathLst>
                <a:path w="6">
                  <a:moveTo>
                    <a:pt x="0" y="0"/>
                  </a:moveTo>
                  <a:lnTo>
                    <a:pt x="0" y="0"/>
                  </a:ln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7" name="Freeform 95"/>
            <p:cNvSpPr>
              <a:spLocks/>
            </p:cNvSpPr>
            <p:nvPr/>
          </p:nvSpPr>
          <p:spPr bwMode="invGray">
            <a:xfrm>
              <a:off x="5864225" y="2784475"/>
              <a:ext cx="101600" cy="4762"/>
            </a:xfrm>
            <a:custGeom>
              <a:avLst/>
              <a:gdLst>
                <a:gd name="T0" fmla="*/ 3 w 53"/>
                <a:gd name="T1" fmla="*/ 2 h 2"/>
                <a:gd name="T2" fmla="*/ 3 w 53"/>
                <a:gd name="T3" fmla="*/ 2 h 2"/>
                <a:gd name="T4" fmla="*/ 53 w 53"/>
                <a:gd name="T5" fmla="*/ 1 h 2"/>
                <a:gd name="T6" fmla="*/ 3 w 53"/>
                <a:gd name="T7" fmla="*/ 2 h 2"/>
              </a:gdLst>
              <a:ahLst/>
              <a:cxnLst>
                <a:cxn ang="0">
                  <a:pos x="T0" y="T1"/>
                </a:cxn>
                <a:cxn ang="0">
                  <a:pos x="T2" y="T3"/>
                </a:cxn>
                <a:cxn ang="0">
                  <a:pos x="T4" y="T5"/>
                </a:cxn>
                <a:cxn ang="0">
                  <a:pos x="T6" y="T7"/>
                </a:cxn>
              </a:cxnLst>
              <a:rect l="0" t="0" r="r" b="b"/>
              <a:pathLst>
                <a:path w="53" h="2">
                  <a:moveTo>
                    <a:pt x="3" y="2"/>
                  </a:moveTo>
                  <a:lnTo>
                    <a:pt x="3" y="2"/>
                  </a:lnTo>
                  <a:cubicBezTo>
                    <a:pt x="21" y="2"/>
                    <a:pt x="36" y="2"/>
                    <a:pt x="53" y="1"/>
                  </a:cubicBezTo>
                  <a:cubicBezTo>
                    <a:pt x="46" y="1"/>
                    <a:pt x="0" y="0"/>
                    <a:pt x="3"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8" name="Freeform 96"/>
            <p:cNvSpPr>
              <a:spLocks/>
            </p:cNvSpPr>
            <p:nvPr/>
          </p:nvSpPr>
          <p:spPr bwMode="invGray">
            <a:xfrm>
              <a:off x="4703763" y="2722563"/>
              <a:ext cx="84138" cy="1587"/>
            </a:xfrm>
            <a:custGeom>
              <a:avLst/>
              <a:gdLst>
                <a:gd name="T0" fmla="*/ 3 w 44"/>
                <a:gd name="T1" fmla="*/ 1 h 1"/>
                <a:gd name="T2" fmla="*/ 3 w 44"/>
                <a:gd name="T3" fmla="*/ 1 h 1"/>
                <a:gd name="T4" fmla="*/ 44 w 44"/>
                <a:gd name="T5" fmla="*/ 0 h 1"/>
                <a:gd name="T6" fmla="*/ 0 w 44"/>
                <a:gd name="T7" fmla="*/ 0 h 1"/>
                <a:gd name="T8" fmla="*/ 3 w 44"/>
                <a:gd name="T9" fmla="*/ 1 h 1"/>
              </a:gdLst>
              <a:ahLst/>
              <a:cxnLst>
                <a:cxn ang="0">
                  <a:pos x="T0" y="T1"/>
                </a:cxn>
                <a:cxn ang="0">
                  <a:pos x="T2" y="T3"/>
                </a:cxn>
                <a:cxn ang="0">
                  <a:pos x="T4" y="T5"/>
                </a:cxn>
                <a:cxn ang="0">
                  <a:pos x="T6" y="T7"/>
                </a:cxn>
                <a:cxn ang="0">
                  <a:pos x="T8" y="T9"/>
                </a:cxn>
              </a:cxnLst>
              <a:rect l="0" t="0" r="r" b="b"/>
              <a:pathLst>
                <a:path w="44" h="1">
                  <a:moveTo>
                    <a:pt x="3" y="1"/>
                  </a:moveTo>
                  <a:lnTo>
                    <a:pt x="3" y="1"/>
                  </a:lnTo>
                  <a:lnTo>
                    <a:pt x="44" y="0"/>
                  </a:lnTo>
                  <a:lnTo>
                    <a:pt x="0" y="0"/>
                  </a:lnTo>
                  <a:lnTo>
                    <a:pt x="3"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9" name="Freeform 97"/>
            <p:cNvSpPr>
              <a:spLocks/>
            </p:cNvSpPr>
            <p:nvPr/>
          </p:nvSpPr>
          <p:spPr bwMode="invGray">
            <a:xfrm>
              <a:off x="4264025" y="2713038"/>
              <a:ext cx="77788" cy="4762"/>
            </a:xfrm>
            <a:custGeom>
              <a:avLst/>
              <a:gdLst>
                <a:gd name="T0" fmla="*/ 41 w 41"/>
                <a:gd name="T1" fmla="*/ 1 h 2"/>
                <a:gd name="T2" fmla="*/ 41 w 41"/>
                <a:gd name="T3" fmla="*/ 1 h 2"/>
                <a:gd name="T4" fmla="*/ 34 w 41"/>
                <a:gd name="T5" fmla="*/ 0 h 2"/>
                <a:gd name="T6" fmla="*/ 0 w 41"/>
                <a:gd name="T7" fmla="*/ 1 h 2"/>
                <a:gd name="T8" fmla="*/ 7 w 41"/>
                <a:gd name="T9" fmla="*/ 2 h 2"/>
                <a:gd name="T10" fmla="*/ 41 w 41"/>
                <a:gd name="T11" fmla="*/ 1 h 2"/>
              </a:gdLst>
              <a:ahLst/>
              <a:cxnLst>
                <a:cxn ang="0">
                  <a:pos x="T0" y="T1"/>
                </a:cxn>
                <a:cxn ang="0">
                  <a:pos x="T2" y="T3"/>
                </a:cxn>
                <a:cxn ang="0">
                  <a:pos x="T4" y="T5"/>
                </a:cxn>
                <a:cxn ang="0">
                  <a:pos x="T6" y="T7"/>
                </a:cxn>
                <a:cxn ang="0">
                  <a:pos x="T8" y="T9"/>
                </a:cxn>
                <a:cxn ang="0">
                  <a:pos x="T10" y="T11"/>
                </a:cxn>
              </a:cxnLst>
              <a:rect l="0" t="0" r="r" b="b"/>
              <a:pathLst>
                <a:path w="41" h="2">
                  <a:moveTo>
                    <a:pt x="41" y="1"/>
                  </a:moveTo>
                  <a:lnTo>
                    <a:pt x="41" y="1"/>
                  </a:lnTo>
                  <a:lnTo>
                    <a:pt x="34" y="0"/>
                  </a:lnTo>
                  <a:lnTo>
                    <a:pt x="0" y="1"/>
                  </a:lnTo>
                  <a:lnTo>
                    <a:pt x="7" y="2"/>
                  </a:lnTo>
                  <a:lnTo>
                    <a:pt x="4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0" name="Freeform 98"/>
            <p:cNvSpPr>
              <a:spLocks/>
            </p:cNvSpPr>
            <p:nvPr/>
          </p:nvSpPr>
          <p:spPr bwMode="invGray">
            <a:xfrm>
              <a:off x="4800600" y="2822575"/>
              <a:ext cx="117475" cy="7937"/>
            </a:xfrm>
            <a:custGeom>
              <a:avLst/>
              <a:gdLst>
                <a:gd name="T0" fmla="*/ 11 w 61"/>
                <a:gd name="T1" fmla="*/ 2 h 3"/>
                <a:gd name="T2" fmla="*/ 11 w 61"/>
                <a:gd name="T3" fmla="*/ 2 h 3"/>
                <a:gd name="T4" fmla="*/ 54 w 61"/>
                <a:gd name="T5" fmla="*/ 0 h 3"/>
                <a:gd name="T6" fmla="*/ 0 w 61"/>
                <a:gd name="T7" fmla="*/ 0 h 3"/>
                <a:gd name="T8" fmla="*/ 46 w 61"/>
                <a:gd name="T9" fmla="*/ 0 h 3"/>
                <a:gd name="T10" fmla="*/ 11 w 61"/>
                <a:gd name="T11" fmla="*/ 2 h 3"/>
              </a:gdLst>
              <a:ahLst/>
              <a:cxnLst>
                <a:cxn ang="0">
                  <a:pos x="T0" y="T1"/>
                </a:cxn>
                <a:cxn ang="0">
                  <a:pos x="T2" y="T3"/>
                </a:cxn>
                <a:cxn ang="0">
                  <a:pos x="T4" y="T5"/>
                </a:cxn>
                <a:cxn ang="0">
                  <a:pos x="T6" y="T7"/>
                </a:cxn>
                <a:cxn ang="0">
                  <a:pos x="T8" y="T9"/>
                </a:cxn>
                <a:cxn ang="0">
                  <a:pos x="T10" y="T11"/>
                </a:cxn>
              </a:cxnLst>
              <a:rect l="0" t="0" r="r" b="b"/>
              <a:pathLst>
                <a:path w="61" h="3">
                  <a:moveTo>
                    <a:pt x="11" y="2"/>
                  </a:moveTo>
                  <a:lnTo>
                    <a:pt x="11" y="2"/>
                  </a:lnTo>
                  <a:cubicBezTo>
                    <a:pt x="39" y="3"/>
                    <a:pt x="61" y="0"/>
                    <a:pt x="54" y="0"/>
                  </a:cubicBezTo>
                  <a:lnTo>
                    <a:pt x="0" y="0"/>
                  </a:lnTo>
                  <a:cubicBezTo>
                    <a:pt x="13" y="2"/>
                    <a:pt x="15" y="0"/>
                    <a:pt x="46" y="0"/>
                  </a:cubicBezTo>
                  <a:lnTo>
                    <a:pt x="11"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1" name="Freeform 99"/>
            <p:cNvSpPr>
              <a:spLocks/>
            </p:cNvSpPr>
            <p:nvPr/>
          </p:nvSpPr>
          <p:spPr bwMode="invGray">
            <a:xfrm>
              <a:off x="187325" y="2714625"/>
              <a:ext cx="1925638" cy="31750"/>
            </a:xfrm>
            <a:custGeom>
              <a:avLst/>
              <a:gdLst>
                <a:gd name="T0" fmla="*/ 746 w 1004"/>
                <a:gd name="T1" fmla="*/ 6 h 14"/>
                <a:gd name="T2" fmla="*/ 746 w 1004"/>
                <a:gd name="T3" fmla="*/ 6 h 14"/>
                <a:gd name="T4" fmla="*/ 820 w 1004"/>
                <a:gd name="T5" fmla="*/ 7 h 14"/>
                <a:gd name="T6" fmla="*/ 800 w 1004"/>
                <a:gd name="T7" fmla="*/ 8 h 14"/>
                <a:gd name="T8" fmla="*/ 847 w 1004"/>
                <a:gd name="T9" fmla="*/ 5 h 14"/>
                <a:gd name="T10" fmla="*/ 769 w 1004"/>
                <a:gd name="T11" fmla="*/ 11 h 14"/>
                <a:gd name="T12" fmla="*/ 918 w 1004"/>
                <a:gd name="T13" fmla="*/ 9 h 14"/>
                <a:gd name="T14" fmla="*/ 876 w 1004"/>
                <a:gd name="T15" fmla="*/ 7 h 14"/>
                <a:gd name="T16" fmla="*/ 981 w 1004"/>
                <a:gd name="T17" fmla="*/ 5 h 14"/>
                <a:gd name="T18" fmla="*/ 989 w 1004"/>
                <a:gd name="T19" fmla="*/ 2 h 14"/>
                <a:gd name="T20" fmla="*/ 997 w 1004"/>
                <a:gd name="T21" fmla="*/ 2 h 14"/>
                <a:gd name="T22" fmla="*/ 1004 w 1004"/>
                <a:gd name="T23" fmla="*/ 2 h 14"/>
                <a:gd name="T24" fmla="*/ 999 w 1004"/>
                <a:gd name="T25" fmla="*/ 2 h 14"/>
                <a:gd name="T26" fmla="*/ 994 w 1004"/>
                <a:gd name="T27" fmla="*/ 1 h 14"/>
                <a:gd name="T28" fmla="*/ 904 w 1004"/>
                <a:gd name="T29" fmla="*/ 0 h 14"/>
                <a:gd name="T30" fmla="*/ 791 w 1004"/>
                <a:gd name="T31" fmla="*/ 2 h 14"/>
                <a:gd name="T32" fmla="*/ 756 w 1004"/>
                <a:gd name="T33" fmla="*/ 2 h 14"/>
                <a:gd name="T34" fmla="*/ 743 w 1004"/>
                <a:gd name="T35" fmla="*/ 2 h 14"/>
                <a:gd name="T36" fmla="*/ 764 w 1004"/>
                <a:gd name="T37" fmla="*/ 1 h 14"/>
                <a:gd name="T38" fmla="*/ 697 w 1004"/>
                <a:gd name="T39" fmla="*/ 2 h 14"/>
                <a:gd name="T40" fmla="*/ 570 w 1004"/>
                <a:gd name="T41" fmla="*/ 3 h 14"/>
                <a:gd name="T42" fmla="*/ 559 w 1004"/>
                <a:gd name="T43" fmla="*/ 2 h 14"/>
                <a:gd name="T44" fmla="*/ 554 w 1004"/>
                <a:gd name="T45" fmla="*/ 3 h 14"/>
                <a:gd name="T46" fmla="*/ 0 w 1004"/>
                <a:gd name="T47" fmla="*/ 4 h 14"/>
                <a:gd name="T48" fmla="*/ 79 w 1004"/>
                <a:gd name="T49" fmla="*/ 5 h 14"/>
                <a:gd name="T50" fmla="*/ 113 w 1004"/>
                <a:gd name="T51" fmla="*/ 8 h 14"/>
                <a:gd name="T52" fmla="*/ 49 w 1004"/>
                <a:gd name="T53" fmla="*/ 8 h 14"/>
                <a:gd name="T54" fmla="*/ 64 w 1004"/>
                <a:gd name="T55" fmla="*/ 12 h 14"/>
                <a:gd name="T56" fmla="*/ 213 w 1004"/>
                <a:gd name="T57" fmla="*/ 8 h 14"/>
                <a:gd name="T58" fmla="*/ 234 w 1004"/>
                <a:gd name="T59" fmla="*/ 11 h 14"/>
                <a:gd name="T60" fmla="*/ 223 w 1004"/>
                <a:gd name="T61" fmla="*/ 11 h 14"/>
                <a:gd name="T62" fmla="*/ 324 w 1004"/>
                <a:gd name="T63" fmla="*/ 10 h 14"/>
                <a:gd name="T64" fmla="*/ 322 w 1004"/>
                <a:gd name="T65" fmla="*/ 12 h 14"/>
                <a:gd name="T66" fmla="*/ 454 w 1004"/>
                <a:gd name="T67" fmla="*/ 10 h 14"/>
                <a:gd name="T68" fmla="*/ 452 w 1004"/>
                <a:gd name="T69" fmla="*/ 11 h 14"/>
                <a:gd name="T70" fmla="*/ 620 w 1004"/>
                <a:gd name="T71" fmla="*/ 9 h 14"/>
                <a:gd name="T72" fmla="*/ 568 w 1004"/>
                <a:gd name="T73" fmla="*/ 11 h 14"/>
                <a:gd name="T74" fmla="*/ 643 w 1004"/>
                <a:gd name="T75" fmla="*/ 10 h 14"/>
                <a:gd name="T76" fmla="*/ 622 w 1004"/>
                <a:gd name="T77" fmla="*/ 12 h 14"/>
                <a:gd name="T78" fmla="*/ 758 w 1004"/>
                <a:gd name="T79" fmla="*/ 8 h 14"/>
                <a:gd name="T80" fmla="*/ 746 w 1004"/>
                <a:gd name="T81"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4" h="14">
                  <a:moveTo>
                    <a:pt x="746" y="6"/>
                  </a:moveTo>
                  <a:lnTo>
                    <a:pt x="746" y="6"/>
                  </a:lnTo>
                  <a:cubicBezTo>
                    <a:pt x="758" y="5"/>
                    <a:pt x="817" y="5"/>
                    <a:pt x="820" y="7"/>
                  </a:cubicBezTo>
                  <a:cubicBezTo>
                    <a:pt x="812" y="7"/>
                    <a:pt x="780" y="8"/>
                    <a:pt x="800" y="8"/>
                  </a:cubicBezTo>
                  <a:lnTo>
                    <a:pt x="847" y="5"/>
                  </a:lnTo>
                  <a:cubicBezTo>
                    <a:pt x="909" y="7"/>
                    <a:pt x="800" y="10"/>
                    <a:pt x="769" y="11"/>
                  </a:cubicBezTo>
                  <a:cubicBezTo>
                    <a:pt x="832" y="11"/>
                    <a:pt x="851" y="9"/>
                    <a:pt x="918" y="9"/>
                  </a:cubicBezTo>
                  <a:cubicBezTo>
                    <a:pt x="899" y="9"/>
                    <a:pt x="886" y="8"/>
                    <a:pt x="876" y="7"/>
                  </a:cubicBezTo>
                  <a:cubicBezTo>
                    <a:pt x="873" y="5"/>
                    <a:pt x="936" y="6"/>
                    <a:pt x="981" y="5"/>
                  </a:cubicBezTo>
                  <a:cubicBezTo>
                    <a:pt x="952" y="4"/>
                    <a:pt x="969" y="3"/>
                    <a:pt x="989" y="2"/>
                  </a:cubicBezTo>
                  <a:cubicBezTo>
                    <a:pt x="993" y="2"/>
                    <a:pt x="996" y="2"/>
                    <a:pt x="997" y="2"/>
                  </a:cubicBezTo>
                  <a:lnTo>
                    <a:pt x="1004" y="2"/>
                  </a:lnTo>
                  <a:lnTo>
                    <a:pt x="999" y="2"/>
                  </a:lnTo>
                  <a:cubicBezTo>
                    <a:pt x="999" y="1"/>
                    <a:pt x="998" y="1"/>
                    <a:pt x="994" y="1"/>
                  </a:cubicBezTo>
                  <a:cubicBezTo>
                    <a:pt x="957" y="1"/>
                    <a:pt x="928" y="0"/>
                    <a:pt x="904" y="0"/>
                  </a:cubicBezTo>
                  <a:cubicBezTo>
                    <a:pt x="928" y="3"/>
                    <a:pt x="822" y="1"/>
                    <a:pt x="791" y="2"/>
                  </a:cubicBezTo>
                  <a:lnTo>
                    <a:pt x="756" y="2"/>
                  </a:lnTo>
                  <a:lnTo>
                    <a:pt x="743" y="2"/>
                  </a:lnTo>
                  <a:cubicBezTo>
                    <a:pt x="740" y="2"/>
                    <a:pt x="744" y="1"/>
                    <a:pt x="764" y="1"/>
                  </a:cubicBezTo>
                  <a:cubicBezTo>
                    <a:pt x="747" y="1"/>
                    <a:pt x="692" y="1"/>
                    <a:pt x="697" y="2"/>
                  </a:cubicBezTo>
                  <a:lnTo>
                    <a:pt x="570" y="3"/>
                  </a:lnTo>
                  <a:cubicBezTo>
                    <a:pt x="566" y="3"/>
                    <a:pt x="562" y="2"/>
                    <a:pt x="559" y="2"/>
                  </a:cubicBezTo>
                  <a:cubicBezTo>
                    <a:pt x="554" y="2"/>
                    <a:pt x="554" y="3"/>
                    <a:pt x="554" y="3"/>
                  </a:cubicBezTo>
                  <a:lnTo>
                    <a:pt x="0" y="4"/>
                  </a:lnTo>
                  <a:lnTo>
                    <a:pt x="79" y="5"/>
                  </a:lnTo>
                  <a:cubicBezTo>
                    <a:pt x="37" y="8"/>
                    <a:pt x="125" y="6"/>
                    <a:pt x="113" y="8"/>
                  </a:cubicBezTo>
                  <a:cubicBezTo>
                    <a:pt x="94" y="9"/>
                    <a:pt x="66" y="9"/>
                    <a:pt x="49" y="8"/>
                  </a:cubicBezTo>
                  <a:cubicBezTo>
                    <a:pt x="43" y="9"/>
                    <a:pt x="67" y="10"/>
                    <a:pt x="64" y="12"/>
                  </a:cubicBezTo>
                  <a:cubicBezTo>
                    <a:pt x="134" y="13"/>
                    <a:pt x="145" y="7"/>
                    <a:pt x="213" y="8"/>
                  </a:cubicBezTo>
                  <a:cubicBezTo>
                    <a:pt x="210" y="10"/>
                    <a:pt x="189" y="11"/>
                    <a:pt x="234" y="11"/>
                  </a:cubicBezTo>
                  <a:lnTo>
                    <a:pt x="223" y="11"/>
                  </a:lnTo>
                  <a:cubicBezTo>
                    <a:pt x="294" y="9"/>
                    <a:pt x="278" y="14"/>
                    <a:pt x="324" y="10"/>
                  </a:cubicBezTo>
                  <a:lnTo>
                    <a:pt x="322" y="12"/>
                  </a:lnTo>
                  <a:cubicBezTo>
                    <a:pt x="355" y="11"/>
                    <a:pt x="418" y="11"/>
                    <a:pt x="454" y="10"/>
                  </a:cubicBezTo>
                  <a:lnTo>
                    <a:pt x="452" y="11"/>
                  </a:lnTo>
                  <a:cubicBezTo>
                    <a:pt x="551" y="8"/>
                    <a:pt x="508" y="10"/>
                    <a:pt x="620" y="9"/>
                  </a:cubicBezTo>
                  <a:lnTo>
                    <a:pt x="568" y="11"/>
                  </a:lnTo>
                  <a:cubicBezTo>
                    <a:pt x="607" y="12"/>
                    <a:pt x="616" y="10"/>
                    <a:pt x="643" y="10"/>
                  </a:cubicBezTo>
                  <a:cubicBezTo>
                    <a:pt x="641" y="10"/>
                    <a:pt x="648" y="12"/>
                    <a:pt x="622" y="12"/>
                  </a:cubicBezTo>
                  <a:lnTo>
                    <a:pt x="758" y="8"/>
                  </a:lnTo>
                  <a:cubicBezTo>
                    <a:pt x="790" y="7"/>
                    <a:pt x="751" y="7"/>
                    <a:pt x="746"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2" name="Freeform 100"/>
            <p:cNvSpPr>
              <a:spLocks/>
            </p:cNvSpPr>
            <p:nvPr/>
          </p:nvSpPr>
          <p:spPr bwMode="invGray">
            <a:xfrm>
              <a:off x="1947862" y="2735263"/>
              <a:ext cx="47625" cy="0"/>
            </a:xfrm>
            <a:custGeom>
              <a:avLst/>
              <a:gdLst>
                <a:gd name="T0" fmla="*/ 0 w 25"/>
                <a:gd name="T1" fmla="*/ 0 w 25"/>
                <a:gd name="T2" fmla="*/ 25 w 25"/>
                <a:gd name="T3" fmla="*/ 0 w 25"/>
              </a:gdLst>
              <a:ahLst/>
              <a:cxnLst>
                <a:cxn ang="0">
                  <a:pos x="T0" y="0"/>
                </a:cxn>
                <a:cxn ang="0">
                  <a:pos x="T1" y="0"/>
                </a:cxn>
                <a:cxn ang="0">
                  <a:pos x="T2" y="0"/>
                </a:cxn>
                <a:cxn ang="0">
                  <a:pos x="T3" y="0"/>
                </a:cxn>
              </a:cxnLst>
              <a:rect l="0" t="0" r="r" b="b"/>
              <a:pathLst>
                <a:path w="25">
                  <a:moveTo>
                    <a:pt x="0" y="0"/>
                  </a:moveTo>
                  <a:lnTo>
                    <a:pt x="0" y="0"/>
                  </a:lnTo>
                  <a:lnTo>
                    <a:pt x="2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3" name="Freeform 101"/>
            <p:cNvSpPr>
              <a:spLocks/>
            </p:cNvSpPr>
            <p:nvPr/>
          </p:nvSpPr>
          <p:spPr bwMode="invGray">
            <a:xfrm>
              <a:off x="112712" y="2724150"/>
              <a:ext cx="74613" cy="0"/>
            </a:xfrm>
            <a:custGeom>
              <a:avLst/>
              <a:gdLst>
                <a:gd name="T0" fmla="*/ 0 w 39"/>
                <a:gd name="T1" fmla="*/ 0 w 39"/>
                <a:gd name="T2" fmla="*/ 39 w 39"/>
                <a:gd name="T3" fmla="*/ 0 w 39"/>
              </a:gdLst>
              <a:ahLst/>
              <a:cxnLst>
                <a:cxn ang="0">
                  <a:pos x="T0" y="0"/>
                </a:cxn>
                <a:cxn ang="0">
                  <a:pos x="T1" y="0"/>
                </a:cxn>
                <a:cxn ang="0">
                  <a:pos x="T2" y="0"/>
                </a:cxn>
                <a:cxn ang="0">
                  <a:pos x="T3" y="0"/>
                </a:cxn>
              </a:cxnLst>
              <a:rect l="0" t="0" r="r" b="b"/>
              <a:pathLst>
                <a:path w="39">
                  <a:moveTo>
                    <a:pt x="0" y="0"/>
                  </a:moveTo>
                  <a:lnTo>
                    <a:pt x="0" y="0"/>
                  </a:lnTo>
                  <a:lnTo>
                    <a:pt x="39" y="0"/>
                  </a:lnTo>
                  <a:cubicBezTo>
                    <a:pt x="27" y="0"/>
                    <a:pt x="14"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4" name="Freeform 102"/>
            <p:cNvSpPr>
              <a:spLocks/>
            </p:cNvSpPr>
            <p:nvPr/>
          </p:nvSpPr>
          <p:spPr bwMode="invGray">
            <a:xfrm>
              <a:off x="2187575" y="2717800"/>
              <a:ext cx="176213" cy="6350"/>
            </a:xfrm>
            <a:custGeom>
              <a:avLst/>
              <a:gdLst>
                <a:gd name="T0" fmla="*/ 71 w 92"/>
                <a:gd name="T1" fmla="*/ 3 h 3"/>
                <a:gd name="T2" fmla="*/ 71 w 92"/>
                <a:gd name="T3" fmla="*/ 3 h 3"/>
                <a:gd name="T4" fmla="*/ 92 w 92"/>
                <a:gd name="T5" fmla="*/ 0 h 3"/>
                <a:gd name="T6" fmla="*/ 8 w 92"/>
                <a:gd name="T7" fmla="*/ 1 h 3"/>
                <a:gd name="T8" fmla="*/ 2 w 92"/>
                <a:gd name="T9" fmla="*/ 3 h 3"/>
                <a:gd name="T10" fmla="*/ 71 w 92"/>
                <a:gd name="T11" fmla="*/ 3 h 3"/>
              </a:gdLst>
              <a:ahLst/>
              <a:cxnLst>
                <a:cxn ang="0">
                  <a:pos x="T0" y="T1"/>
                </a:cxn>
                <a:cxn ang="0">
                  <a:pos x="T2" y="T3"/>
                </a:cxn>
                <a:cxn ang="0">
                  <a:pos x="T4" y="T5"/>
                </a:cxn>
                <a:cxn ang="0">
                  <a:pos x="T6" y="T7"/>
                </a:cxn>
                <a:cxn ang="0">
                  <a:pos x="T8" y="T9"/>
                </a:cxn>
                <a:cxn ang="0">
                  <a:pos x="T10" y="T11"/>
                </a:cxn>
              </a:cxnLst>
              <a:rect l="0" t="0" r="r" b="b"/>
              <a:pathLst>
                <a:path w="92" h="3">
                  <a:moveTo>
                    <a:pt x="71" y="3"/>
                  </a:moveTo>
                  <a:lnTo>
                    <a:pt x="71" y="3"/>
                  </a:lnTo>
                  <a:cubicBezTo>
                    <a:pt x="47" y="2"/>
                    <a:pt x="88" y="1"/>
                    <a:pt x="92" y="0"/>
                  </a:cubicBezTo>
                  <a:lnTo>
                    <a:pt x="8" y="1"/>
                  </a:lnTo>
                  <a:cubicBezTo>
                    <a:pt x="8" y="1"/>
                    <a:pt x="0" y="2"/>
                    <a:pt x="2" y="3"/>
                  </a:cubicBezTo>
                  <a:lnTo>
                    <a:pt x="71"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5" name="Freeform 103"/>
            <p:cNvSpPr>
              <a:spLocks/>
            </p:cNvSpPr>
            <p:nvPr/>
          </p:nvSpPr>
          <p:spPr bwMode="invGray">
            <a:xfrm>
              <a:off x="2112962" y="2714625"/>
              <a:ext cx="90488" cy="4762"/>
            </a:xfrm>
            <a:custGeom>
              <a:avLst/>
              <a:gdLst>
                <a:gd name="T0" fmla="*/ 22 w 47"/>
                <a:gd name="T1" fmla="*/ 0 h 2"/>
                <a:gd name="T2" fmla="*/ 22 w 47"/>
                <a:gd name="T3" fmla="*/ 0 h 2"/>
                <a:gd name="T4" fmla="*/ 0 w 47"/>
                <a:gd name="T5" fmla="*/ 2 h 2"/>
                <a:gd name="T6" fmla="*/ 47 w 47"/>
                <a:gd name="T7" fmla="*/ 2 h 2"/>
                <a:gd name="T8" fmla="*/ 22 w 47"/>
                <a:gd name="T9" fmla="*/ 0 h 2"/>
              </a:gdLst>
              <a:ahLst/>
              <a:cxnLst>
                <a:cxn ang="0">
                  <a:pos x="T0" y="T1"/>
                </a:cxn>
                <a:cxn ang="0">
                  <a:pos x="T2" y="T3"/>
                </a:cxn>
                <a:cxn ang="0">
                  <a:pos x="T4" y="T5"/>
                </a:cxn>
                <a:cxn ang="0">
                  <a:pos x="T6" y="T7"/>
                </a:cxn>
                <a:cxn ang="0">
                  <a:pos x="T8" y="T9"/>
                </a:cxn>
              </a:cxnLst>
              <a:rect l="0" t="0" r="r" b="b"/>
              <a:pathLst>
                <a:path w="47" h="2">
                  <a:moveTo>
                    <a:pt x="22" y="0"/>
                  </a:moveTo>
                  <a:lnTo>
                    <a:pt x="22" y="0"/>
                  </a:lnTo>
                  <a:cubicBezTo>
                    <a:pt x="19" y="1"/>
                    <a:pt x="11" y="1"/>
                    <a:pt x="0" y="2"/>
                  </a:cubicBezTo>
                  <a:lnTo>
                    <a:pt x="47" y="2"/>
                  </a:lnTo>
                  <a:cubicBezTo>
                    <a:pt x="47" y="1"/>
                    <a:pt x="41" y="0"/>
                    <a:pt x="2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6" name="Freeform 104"/>
            <p:cNvSpPr>
              <a:spLocks/>
            </p:cNvSpPr>
            <p:nvPr/>
          </p:nvSpPr>
          <p:spPr bwMode="invGray">
            <a:xfrm>
              <a:off x="2101850" y="2811463"/>
              <a:ext cx="71438" cy="3175"/>
            </a:xfrm>
            <a:custGeom>
              <a:avLst/>
              <a:gdLst>
                <a:gd name="T0" fmla="*/ 37 w 37"/>
                <a:gd name="T1" fmla="*/ 0 h 1"/>
                <a:gd name="T2" fmla="*/ 37 w 37"/>
                <a:gd name="T3" fmla="*/ 0 h 1"/>
                <a:gd name="T4" fmla="*/ 22 w 37"/>
                <a:gd name="T5" fmla="*/ 1 h 1"/>
                <a:gd name="T6" fmla="*/ 0 w 37"/>
                <a:gd name="T7" fmla="*/ 1 h 1"/>
                <a:gd name="T8" fmla="*/ 37 w 37"/>
                <a:gd name="T9" fmla="*/ 0 h 1"/>
              </a:gdLst>
              <a:ahLst/>
              <a:cxnLst>
                <a:cxn ang="0">
                  <a:pos x="T0" y="T1"/>
                </a:cxn>
                <a:cxn ang="0">
                  <a:pos x="T2" y="T3"/>
                </a:cxn>
                <a:cxn ang="0">
                  <a:pos x="T4" y="T5"/>
                </a:cxn>
                <a:cxn ang="0">
                  <a:pos x="T6" y="T7"/>
                </a:cxn>
                <a:cxn ang="0">
                  <a:pos x="T8" y="T9"/>
                </a:cxn>
              </a:cxnLst>
              <a:rect l="0" t="0" r="r" b="b"/>
              <a:pathLst>
                <a:path w="37" h="1">
                  <a:moveTo>
                    <a:pt x="37" y="0"/>
                  </a:moveTo>
                  <a:lnTo>
                    <a:pt x="37" y="0"/>
                  </a:lnTo>
                  <a:lnTo>
                    <a:pt x="22" y="1"/>
                  </a:lnTo>
                  <a:lnTo>
                    <a:pt x="0" y="1"/>
                  </a:lnTo>
                  <a:lnTo>
                    <a:pt x="3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7" name="Freeform 105"/>
            <p:cNvSpPr>
              <a:spLocks/>
            </p:cNvSpPr>
            <p:nvPr/>
          </p:nvSpPr>
          <p:spPr bwMode="invGray">
            <a:xfrm>
              <a:off x="1724025" y="2805113"/>
              <a:ext cx="120650" cy="4762"/>
            </a:xfrm>
            <a:custGeom>
              <a:avLst/>
              <a:gdLst>
                <a:gd name="T0" fmla="*/ 0 w 63"/>
                <a:gd name="T1" fmla="*/ 0 h 2"/>
                <a:gd name="T2" fmla="*/ 0 w 63"/>
                <a:gd name="T3" fmla="*/ 0 h 2"/>
                <a:gd name="T4" fmla="*/ 63 w 63"/>
                <a:gd name="T5" fmla="*/ 0 h 2"/>
                <a:gd name="T6" fmla="*/ 0 w 63"/>
                <a:gd name="T7" fmla="*/ 0 h 2"/>
              </a:gdLst>
              <a:ahLst/>
              <a:cxnLst>
                <a:cxn ang="0">
                  <a:pos x="T0" y="T1"/>
                </a:cxn>
                <a:cxn ang="0">
                  <a:pos x="T2" y="T3"/>
                </a:cxn>
                <a:cxn ang="0">
                  <a:pos x="T4" y="T5"/>
                </a:cxn>
                <a:cxn ang="0">
                  <a:pos x="T6" y="T7"/>
                </a:cxn>
              </a:cxnLst>
              <a:rect l="0" t="0" r="r" b="b"/>
              <a:pathLst>
                <a:path w="63" h="2">
                  <a:moveTo>
                    <a:pt x="0" y="0"/>
                  </a:moveTo>
                  <a:lnTo>
                    <a:pt x="0" y="0"/>
                  </a:lnTo>
                  <a:cubicBezTo>
                    <a:pt x="18" y="2"/>
                    <a:pt x="52" y="1"/>
                    <a:pt x="63" y="0"/>
                  </a:cubicBezTo>
                  <a:cubicBezTo>
                    <a:pt x="24" y="0"/>
                    <a:pt x="41"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8" name="Freeform 106"/>
            <p:cNvSpPr>
              <a:spLocks/>
            </p:cNvSpPr>
            <p:nvPr/>
          </p:nvSpPr>
          <p:spPr bwMode="invGray">
            <a:xfrm>
              <a:off x="1744662" y="2833688"/>
              <a:ext cx="73025" cy="3175"/>
            </a:xfrm>
            <a:custGeom>
              <a:avLst/>
              <a:gdLst>
                <a:gd name="T0" fmla="*/ 38 w 38"/>
                <a:gd name="T1" fmla="*/ 0 h 1"/>
                <a:gd name="T2" fmla="*/ 38 w 38"/>
                <a:gd name="T3" fmla="*/ 0 h 1"/>
                <a:gd name="T4" fmla="*/ 0 w 38"/>
                <a:gd name="T5" fmla="*/ 1 h 1"/>
                <a:gd name="T6" fmla="*/ 3 w 38"/>
                <a:gd name="T7" fmla="*/ 1 h 1"/>
                <a:gd name="T8" fmla="*/ 38 w 38"/>
                <a:gd name="T9" fmla="*/ 0 h 1"/>
              </a:gdLst>
              <a:ahLst/>
              <a:cxnLst>
                <a:cxn ang="0">
                  <a:pos x="T0" y="T1"/>
                </a:cxn>
                <a:cxn ang="0">
                  <a:pos x="T2" y="T3"/>
                </a:cxn>
                <a:cxn ang="0">
                  <a:pos x="T4" y="T5"/>
                </a:cxn>
                <a:cxn ang="0">
                  <a:pos x="T6" y="T7"/>
                </a:cxn>
                <a:cxn ang="0">
                  <a:pos x="T8" y="T9"/>
                </a:cxn>
              </a:cxnLst>
              <a:rect l="0" t="0" r="r" b="b"/>
              <a:pathLst>
                <a:path w="38" h="1">
                  <a:moveTo>
                    <a:pt x="38" y="0"/>
                  </a:moveTo>
                  <a:lnTo>
                    <a:pt x="38" y="0"/>
                  </a:lnTo>
                  <a:lnTo>
                    <a:pt x="0" y="1"/>
                  </a:lnTo>
                  <a:lnTo>
                    <a:pt x="3" y="1"/>
                  </a:lnTo>
                  <a:lnTo>
                    <a:pt x="3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9" name="Freeform 107"/>
            <p:cNvSpPr>
              <a:spLocks/>
            </p:cNvSpPr>
            <p:nvPr/>
          </p:nvSpPr>
          <p:spPr bwMode="invGray">
            <a:xfrm>
              <a:off x="-474663" y="2741613"/>
              <a:ext cx="34925" cy="0"/>
            </a:xfrm>
            <a:custGeom>
              <a:avLst/>
              <a:gdLst>
                <a:gd name="T0" fmla="*/ 18 w 18"/>
                <a:gd name="T1" fmla="*/ 18 w 18"/>
                <a:gd name="T2" fmla="*/ 0 w 18"/>
                <a:gd name="T3" fmla="*/ 18 w 18"/>
              </a:gdLst>
              <a:ahLst/>
              <a:cxnLst>
                <a:cxn ang="0">
                  <a:pos x="T0" y="0"/>
                </a:cxn>
                <a:cxn ang="0">
                  <a:pos x="T1" y="0"/>
                </a:cxn>
                <a:cxn ang="0">
                  <a:pos x="T2" y="0"/>
                </a:cxn>
                <a:cxn ang="0">
                  <a:pos x="T3" y="0"/>
                </a:cxn>
              </a:cxnLst>
              <a:rect l="0" t="0" r="r" b="b"/>
              <a:pathLst>
                <a:path w="18">
                  <a:moveTo>
                    <a:pt x="18" y="0"/>
                  </a:moveTo>
                  <a:lnTo>
                    <a:pt x="18" y="0"/>
                  </a:lnTo>
                  <a:lnTo>
                    <a:pt x="0" y="0"/>
                  </a:lnTo>
                  <a:lnTo>
                    <a:pt x="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0" name="Freeform 108"/>
            <p:cNvSpPr>
              <a:spLocks/>
            </p:cNvSpPr>
            <p:nvPr/>
          </p:nvSpPr>
          <p:spPr bwMode="invGray">
            <a:xfrm>
              <a:off x="-947738" y="2725738"/>
              <a:ext cx="1239838" cy="19050"/>
            </a:xfrm>
            <a:custGeom>
              <a:avLst/>
              <a:gdLst>
                <a:gd name="T0" fmla="*/ 588 w 647"/>
                <a:gd name="T1" fmla="*/ 5 h 8"/>
                <a:gd name="T2" fmla="*/ 588 w 647"/>
                <a:gd name="T3" fmla="*/ 5 h 8"/>
                <a:gd name="T4" fmla="*/ 619 w 647"/>
                <a:gd name="T5" fmla="*/ 0 h 8"/>
                <a:gd name="T6" fmla="*/ 570 w 647"/>
                <a:gd name="T7" fmla="*/ 1 h 8"/>
                <a:gd name="T8" fmla="*/ 574 w 647"/>
                <a:gd name="T9" fmla="*/ 0 h 8"/>
                <a:gd name="T10" fmla="*/ 515 w 647"/>
                <a:gd name="T11" fmla="*/ 1 h 8"/>
                <a:gd name="T12" fmla="*/ 533 w 647"/>
                <a:gd name="T13" fmla="*/ 3 h 8"/>
                <a:gd name="T14" fmla="*/ 450 w 647"/>
                <a:gd name="T15" fmla="*/ 0 h 8"/>
                <a:gd name="T16" fmla="*/ 361 w 647"/>
                <a:gd name="T17" fmla="*/ 0 h 8"/>
                <a:gd name="T18" fmla="*/ 368 w 647"/>
                <a:gd name="T19" fmla="*/ 0 h 8"/>
                <a:gd name="T20" fmla="*/ 355 w 647"/>
                <a:gd name="T21" fmla="*/ 0 h 8"/>
                <a:gd name="T22" fmla="*/ 55 w 647"/>
                <a:gd name="T23" fmla="*/ 1 h 8"/>
                <a:gd name="T24" fmla="*/ 45 w 647"/>
                <a:gd name="T25" fmla="*/ 6 h 8"/>
                <a:gd name="T26" fmla="*/ 207 w 647"/>
                <a:gd name="T27" fmla="*/ 5 h 8"/>
                <a:gd name="T28" fmla="*/ 214 w 647"/>
                <a:gd name="T29" fmla="*/ 6 h 8"/>
                <a:gd name="T30" fmla="*/ 250 w 647"/>
                <a:gd name="T31" fmla="*/ 4 h 8"/>
                <a:gd name="T32" fmla="*/ 216 w 647"/>
                <a:gd name="T33" fmla="*/ 3 h 8"/>
                <a:gd name="T34" fmla="*/ 393 w 647"/>
                <a:gd name="T35" fmla="*/ 3 h 8"/>
                <a:gd name="T36" fmla="*/ 265 w 647"/>
                <a:gd name="T37" fmla="*/ 5 h 8"/>
                <a:gd name="T38" fmla="*/ 265 w 647"/>
                <a:gd name="T39" fmla="*/ 7 h 8"/>
                <a:gd name="T40" fmla="*/ 588 w 647"/>
                <a:gd name="T4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7" h="8">
                  <a:moveTo>
                    <a:pt x="588" y="5"/>
                  </a:moveTo>
                  <a:lnTo>
                    <a:pt x="588" y="5"/>
                  </a:lnTo>
                  <a:cubicBezTo>
                    <a:pt x="499" y="3"/>
                    <a:pt x="647" y="3"/>
                    <a:pt x="619" y="0"/>
                  </a:cubicBezTo>
                  <a:lnTo>
                    <a:pt x="570" y="1"/>
                  </a:lnTo>
                  <a:lnTo>
                    <a:pt x="574" y="0"/>
                  </a:lnTo>
                  <a:lnTo>
                    <a:pt x="515" y="1"/>
                  </a:lnTo>
                  <a:cubicBezTo>
                    <a:pt x="527" y="2"/>
                    <a:pt x="536" y="2"/>
                    <a:pt x="533" y="3"/>
                  </a:cubicBezTo>
                  <a:cubicBezTo>
                    <a:pt x="454" y="3"/>
                    <a:pt x="508" y="2"/>
                    <a:pt x="450" y="0"/>
                  </a:cubicBezTo>
                  <a:lnTo>
                    <a:pt x="361" y="0"/>
                  </a:lnTo>
                  <a:lnTo>
                    <a:pt x="368" y="0"/>
                  </a:lnTo>
                  <a:cubicBezTo>
                    <a:pt x="361" y="0"/>
                    <a:pt x="357" y="0"/>
                    <a:pt x="355" y="0"/>
                  </a:cubicBezTo>
                  <a:lnTo>
                    <a:pt x="55" y="1"/>
                  </a:lnTo>
                  <a:cubicBezTo>
                    <a:pt x="0" y="3"/>
                    <a:pt x="85" y="4"/>
                    <a:pt x="45" y="6"/>
                  </a:cubicBezTo>
                  <a:cubicBezTo>
                    <a:pt x="108" y="6"/>
                    <a:pt x="202" y="8"/>
                    <a:pt x="207" y="5"/>
                  </a:cubicBezTo>
                  <a:cubicBezTo>
                    <a:pt x="205" y="5"/>
                    <a:pt x="201" y="6"/>
                    <a:pt x="214" y="6"/>
                  </a:cubicBezTo>
                  <a:lnTo>
                    <a:pt x="250" y="4"/>
                  </a:lnTo>
                  <a:lnTo>
                    <a:pt x="216" y="3"/>
                  </a:lnTo>
                  <a:cubicBezTo>
                    <a:pt x="252" y="1"/>
                    <a:pt x="371" y="1"/>
                    <a:pt x="393" y="3"/>
                  </a:cubicBezTo>
                  <a:cubicBezTo>
                    <a:pt x="325" y="4"/>
                    <a:pt x="359" y="6"/>
                    <a:pt x="265" y="5"/>
                  </a:cubicBezTo>
                  <a:cubicBezTo>
                    <a:pt x="269" y="6"/>
                    <a:pt x="286" y="7"/>
                    <a:pt x="265" y="7"/>
                  </a:cubicBezTo>
                  <a:cubicBezTo>
                    <a:pt x="375" y="6"/>
                    <a:pt x="474" y="8"/>
                    <a:pt x="588"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1" name="Freeform 109"/>
            <p:cNvSpPr>
              <a:spLocks/>
            </p:cNvSpPr>
            <p:nvPr/>
          </p:nvSpPr>
          <p:spPr bwMode="invGray">
            <a:xfrm>
              <a:off x="-1944688" y="2741613"/>
              <a:ext cx="4763" cy="0"/>
            </a:xfrm>
            <a:custGeom>
              <a:avLst/>
              <a:gdLst>
                <a:gd name="T0" fmla="*/ 1 w 2"/>
                <a:gd name="T1" fmla="*/ 1 w 2"/>
                <a:gd name="T2" fmla="*/ 2 w 2"/>
                <a:gd name="T3" fmla="*/ 1 w 2"/>
              </a:gdLst>
              <a:ahLst/>
              <a:cxnLst>
                <a:cxn ang="0">
                  <a:pos x="T0" y="0"/>
                </a:cxn>
                <a:cxn ang="0">
                  <a:pos x="T1" y="0"/>
                </a:cxn>
                <a:cxn ang="0">
                  <a:pos x="T2" y="0"/>
                </a:cxn>
                <a:cxn ang="0">
                  <a:pos x="T3" y="0"/>
                </a:cxn>
              </a:cxnLst>
              <a:rect l="0" t="0" r="r" b="b"/>
              <a:pathLst>
                <a:path w="2">
                  <a:moveTo>
                    <a:pt x="1" y="0"/>
                  </a:moveTo>
                  <a:lnTo>
                    <a:pt x="1" y="0"/>
                  </a:lnTo>
                  <a:lnTo>
                    <a:pt x="2" y="0"/>
                  </a:lnTo>
                  <a:cubicBezTo>
                    <a:pt x="0" y="0"/>
                    <a:pt x="0"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2" name="Freeform 110"/>
            <p:cNvSpPr>
              <a:spLocks/>
            </p:cNvSpPr>
            <p:nvPr/>
          </p:nvSpPr>
          <p:spPr bwMode="invGray">
            <a:xfrm>
              <a:off x="-1939925" y="2735263"/>
              <a:ext cx="173038" cy="6350"/>
            </a:xfrm>
            <a:custGeom>
              <a:avLst/>
              <a:gdLst>
                <a:gd name="T0" fmla="*/ 36 w 90"/>
                <a:gd name="T1" fmla="*/ 3 h 3"/>
                <a:gd name="T2" fmla="*/ 36 w 90"/>
                <a:gd name="T3" fmla="*/ 3 h 3"/>
                <a:gd name="T4" fmla="*/ 90 w 90"/>
                <a:gd name="T5" fmla="*/ 0 h 3"/>
                <a:gd name="T6" fmla="*/ 6 w 90"/>
                <a:gd name="T7" fmla="*/ 1 h 3"/>
                <a:gd name="T8" fmla="*/ 0 w 90"/>
                <a:gd name="T9" fmla="*/ 3 h 3"/>
                <a:gd name="T10" fmla="*/ 48 w 90"/>
                <a:gd name="T11" fmla="*/ 2 h 3"/>
                <a:gd name="T12" fmla="*/ 36 w 9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90" h="3">
                  <a:moveTo>
                    <a:pt x="36" y="3"/>
                  </a:moveTo>
                  <a:lnTo>
                    <a:pt x="36" y="3"/>
                  </a:lnTo>
                  <a:lnTo>
                    <a:pt x="90" y="0"/>
                  </a:lnTo>
                  <a:lnTo>
                    <a:pt x="6" y="1"/>
                  </a:lnTo>
                  <a:lnTo>
                    <a:pt x="0" y="3"/>
                  </a:lnTo>
                  <a:cubicBezTo>
                    <a:pt x="8" y="2"/>
                    <a:pt x="37" y="1"/>
                    <a:pt x="48" y="2"/>
                  </a:cubicBezTo>
                  <a:lnTo>
                    <a:pt x="36"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3" name="Freeform 111"/>
            <p:cNvSpPr>
              <a:spLocks/>
            </p:cNvSpPr>
            <p:nvPr/>
          </p:nvSpPr>
          <p:spPr bwMode="invGray">
            <a:xfrm>
              <a:off x="-1773238" y="2733675"/>
              <a:ext cx="123825" cy="12700"/>
            </a:xfrm>
            <a:custGeom>
              <a:avLst/>
              <a:gdLst>
                <a:gd name="T0" fmla="*/ 65 w 65"/>
                <a:gd name="T1" fmla="*/ 0 h 6"/>
                <a:gd name="T2" fmla="*/ 65 w 65"/>
                <a:gd name="T3" fmla="*/ 0 h 6"/>
                <a:gd name="T4" fmla="*/ 48 w 65"/>
                <a:gd name="T5" fmla="*/ 4 h 6"/>
                <a:gd name="T6" fmla="*/ 0 w 65"/>
                <a:gd name="T7" fmla="*/ 4 h 6"/>
                <a:gd name="T8" fmla="*/ 61 w 65"/>
                <a:gd name="T9" fmla="*/ 4 h 6"/>
                <a:gd name="T10" fmla="*/ 65 w 65"/>
                <a:gd name="T11" fmla="*/ 0 h 6"/>
              </a:gdLst>
              <a:ahLst/>
              <a:cxnLst>
                <a:cxn ang="0">
                  <a:pos x="T0" y="T1"/>
                </a:cxn>
                <a:cxn ang="0">
                  <a:pos x="T2" y="T3"/>
                </a:cxn>
                <a:cxn ang="0">
                  <a:pos x="T4" y="T5"/>
                </a:cxn>
                <a:cxn ang="0">
                  <a:pos x="T6" y="T7"/>
                </a:cxn>
                <a:cxn ang="0">
                  <a:pos x="T8" y="T9"/>
                </a:cxn>
                <a:cxn ang="0">
                  <a:pos x="T10" y="T11"/>
                </a:cxn>
              </a:cxnLst>
              <a:rect l="0" t="0" r="r" b="b"/>
              <a:pathLst>
                <a:path w="65" h="6">
                  <a:moveTo>
                    <a:pt x="65" y="0"/>
                  </a:moveTo>
                  <a:lnTo>
                    <a:pt x="65" y="0"/>
                  </a:lnTo>
                  <a:cubicBezTo>
                    <a:pt x="22" y="1"/>
                    <a:pt x="25" y="3"/>
                    <a:pt x="48" y="4"/>
                  </a:cubicBezTo>
                  <a:cubicBezTo>
                    <a:pt x="8" y="5"/>
                    <a:pt x="27" y="1"/>
                    <a:pt x="0" y="4"/>
                  </a:cubicBezTo>
                  <a:cubicBezTo>
                    <a:pt x="1" y="6"/>
                    <a:pt x="50" y="5"/>
                    <a:pt x="61" y="4"/>
                  </a:cubicBezTo>
                  <a:lnTo>
                    <a:pt x="6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4" name="Freeform 112"/>
            <p:cNvSpPr>
              <a:spLocks/>
            </p:cNvSpPr>
            <p:nvPr/>
          </p:nvSpPr>
          <p:spPr bwMode="invGray">
            <a:xfrm>
              <a:off x="-1057275" y="2735263"/>
              <a:ext cx="57150" cy="3175"/>
            </a:xfrm>
            <a:custGeom>
              <a:avLst/>
              <a:gdLst>
                <a:gd name="T0" fmla="*/ 12 w 30"/>
                <a:gd name="T1" fmla="*/ 0 h 1"/>
                <a:gd name="T2" fmla="*/ 12 w 30"/>
                <a:gd name="T3" fmla="*/ 0 h 1"/>
                <a:gd name="T4" fmla="*/ 0 w 30"/>
                <a:gd name="T5" fmla="*/ 1 h 1"/>
                <a:gd name="T6" fmla="*/ 30 w 30"/>
                <a:gd name="T7" fmla="*/ 1 h 1"/>
                <a:gd name="T8" fmla="*/ 12 w 30"/>
                <a:gd name="T9" fmla="*/ 0 h 1"/>
              </a:gdLst>
              <a:ahLst/>
              <a:cxnLst>
                <a:cxn ang="0">
                  <a:pos x="T0" y="T1"/>
                </a:cxn>
                <a:cxn ang="0">
                  <a:pos x="T2" y="T3"/>
                </a:cxn>
                <a:cxn ang="0">
                  <a:pos x="T4" y="T5"/>
                </a:cxn>
                <a:cxn ang="0">
                  <a:pos x="T6" y="T7"/>
                </a:cxn>
                <a:cxn ang="0">
                  <a:pos x="T8" y="T9"/>
                </a:cxn>
              </a:cxnLst>
              <a:rect l="0" t="0" r="r" b="b"/>
              <a:pathLst>
                <a:path w="30" h="1">
                  <a:moveTo>
                    <a:pt x="12" y="0"/>
                  </a:moveTo>
                  <a:lnTo>
                    <a:pt x="12" y="0"/>
                  </a:lnTo>
                  <a:lnTo>
                    <a:pt x="0" y="1"/>
                  </a:lnTo>
                  <a:lnTo>
                    <a:pt x="3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5" name="Freeform 113"/>
            <p:cNvSpPr>
              <a:spLocks/>
            </p:cNvSpPr>
            <p:nvPr/>
          </p:nvSpPr>
          <p:spPr bwMode="invGray">
            <a:xfrm>
              <a:off x="-1116013" y="2738438"/>
              <a:ext cx="58738" cy="3175"/>
            </a:xfrm>
            <a:custGeom>
              <a:avLst/>
              <a:gdLst>
                <a:gd name="T0" fmla="*/ 30 w 30"/>
                <a:gd name="T1" fmla="*/ 0 h 2"/>
                <a:gd name="T2" fmla="*/ 30 w 30"/>
                <a:gd name="T3" fmla="*/ 0 h 2"/>
                <a:gd name="T4" fmla="*/ 0 w 30"/>
                <a:gd name="T5" fmla="*/ 0 h 2"/>
                <a:gd name="T6" fmla="*/ 9 w 30"/>
                <a:gd name="T7" fmla="*/ 2 h 2"/>
                <a:gd name="T8" fmla="*/ 30 w 30"/>
                <a:gd name="T9" fmla="*/ 0 h 2"/>
              </a:gdLst>
              <a:ahLst/>
              <a:cxnLst>
                <a:cxn ang="0">
                  <a:pos x="T0" y="T1"/>
                </a:cxn>
                <a:cxn ang="0">
                  <a:pos x="T2" y="T3"/>
                </a:cxn>
                <a:cxn ang="0">
                  <a:pos x="T4" y="T5"/>
                </a:cxn>
                <a:cxn ang="0">
                  <a:pos x="T6" y="T7"/>
                </a:cxn>
                <a:cxn ang="0">
                  <a:pos x="T8" y="T9"/>
                </a:cxn>
              </a:cxnLst>
              <a:rect l="0" t="0" r="r" b="b"/>
              <a:pathLst>
                <a:path w="30" h="2">
                  <a:moveTo>
                    <a:pt x="30" y="0"/>
                  </a:moveTo>
                  <a:lnTo>
                    <a:pt x="30" y="0"/>
                  </a:lnTo>
                  <a:lnTo>
                    <a:pt x="0" y="0"/>
                  </a:lnTo>
                  <a:cubicBezTo>
                    <a:pt x="2" y="0"/>
                    <a:pt x="4" y="1"/>
                    <a:pt x="9" y="2"/>
                  </a:cubicBezTo>
                  <a:lnTo>
                    <a:pt x="3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6" name="Freeform 114"/>
            <p:cNvSpPr>
              <a:spLocks/>
            </p:cNvSpPr>
            <p:nvPr/>
          </p:nvSpPr>
          <p:spPr bwMode="invGray">
            <a:xfrm>
              <a:off x="-1349375" y="2735263"/>
              <a:ext cx="84138" cy="0"/>
            </a:xfrm>
            <a:custGeom>
              <a:avLst/>
              <a:gdLst>
                <a:gd name="T0" fmla="*/ 44 w 44"/>
                <a:gd name="T1" fmla="*/ 44 w 44"/>
                <a:gd name="T2" fmla="*/ 0 w 44"/>
                <a:gd name="T3" fmla="*/ 44 w 44"/>
              </a:gdLst>
              <a:ahLst/>
              <a:cxnLst>
                <a:cxn ang="0">
                  <a:pos x="T0" y="0"/>
                </a:cxn>
                <a:cxn ang="0">
                  <a:pos x="T1" y="0"/>
                </a:cxn>
                <a:cxn ang="0">
                  <a:pos x="T2" y="0"/>
                </a:cxn>
                <a:cxn ang="0">
                  <a:pos x="T3" y="0"/>
                </a:cxn>
              </a:cxnLst>
              <a:rect l="0" t="0" r="r" b="b"/>
              <a:pathLst>
                <a:path w="44">
                  <a:moveTo>
                    <a:pt x="44" y="0"/>
                  </a:moveTo>
                  <a:lnTo>
                    <a:pt x="44" y="0"/>
                  </a:lnTo>
                  <a:lnTo>
                    <a:pt x="0" y="0"/>
                  </a:lnTo>
                  <a:lnTo>
                    <a:pt x="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7" name="Freeform 115"/>
            <p:cNvSpPr>
              <a:spLocks/>
            </p:cNvSpPr>
            <p:nvPr/>
          </p:nvSpPr>
          <p:spPr bwMode="invGray">
            <a:xfrm>
              <a:off x="-1265238" y="2735263"/>
              <a:ext cx="65088" cy="3175"/>
            </a:xfrm>
            <a:custGeom>
              <a:avLst/>
              <a:gdLst>
                <a:gd name="T0" fmla="*/ 34 w 34"/>
                <a:gd name="T1" fmla="*/ 1 h 1"/>
                <a:gd name="T2" fmla="*/ 34 w 34"/>
                <a:gd name="T3" fmla="*/ 1 h 1"/>
                <a:gd name="T4" fmla="*/ 33 w 34"/>
                <a:gd name="T5" fmla="*/ 0 h 1"/>
                <a:gd name="T6" fmla="*/ 0 w 34"/>
                <a:gd name="T7" fmla="*/ 0 h 1"/>
                <a:gd name="T8" fmla="*/ 34 w 34"/>
                <a:gd name="T9" fmla="*/ 1 h 1"/>
              </a:gdLst>
              <a:ahLst/>
              <a:cxnLst>
                <a:cxn ang="0">
                  <a:pos x="T0" y="T1"/>
                </a:cxn>
                <a:cxn ang="0">
                  <a:pos x="T2" y="T3"/>
                </a:cxn>
                <a:cxn ang="0">
                  <a:pos x="T4" y="T5"/>
                </a:cxn>
                <a:cxn ang="0">
                  <a:pos x="T6" y="T7"/>
                </a:cxn>
                <a:cxn ang="0">
                  <a:pos x="T8" y="T9"/>
                </a:cxn>
              </a:cxnLst>
              <a:rect l="0" t="0" r="r" b="b"/>
              <a:pathLst>
                <a:path w="34" h="1">
                  <a:moveTo>
                    <a:pt x="34" y="1"/>
                  </a:moveTo>
                  <a:lnTo>
                    <a:pt x="34" y="1"/>
                  </a:lnTo>
                  <a:lnTo>
                    <a:pt x="33" y="0"/>
                  </a:lnTo>
                  <a:lnTo>
                    <a:pt x="0" y="0"/>
                  </a:lnTo>
                  <a:lnTo>
                    <a:pt x="3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8" name="Freeform 116"/>
            <p:cNvSpPr>
              <a:spLocks/>
            </p:cNvSpPr>
            <p:nvPr/>
          </p:nvSpPr>
          <p:spPr bwMode="invGray">
            <a:xfrm>
              <a:off x="-1219200" y="2728913"/>
              <a:ext cx="103188" cy="9525"/>
            </a:xfrm>
            <a:custGeom>
              <a:avLst/>
              <a:gdLst>
                <a:gd name="T0" fmla="*/ 54 w 54"/>
                <a:gd name="T1" fmla="*/ 4 h 4"/>
                <a:gd name="T2" fmla="*/ 54 w 54"/>
                <a:gd name="T3" fmla="*/ 4 h 4"/>
                <a:gd name="T4" fmla="*/ 0 w 54"/>
                <a:gd name="T5" fmla="*/ 1 h 4"/>
                <a:gd name="T6" fmla="*/ 9 w 54"/>
                <a:gd name="T7" fmla="*/ 3 h 4"/>
                <a:gd name="T8" fmla="*/ 54 w 54"/>
                <a:gd name="T9" fmla="*/ 4 h 4"/>
              </a:gdLst>
              <a:ahLst/>
              <a:cxnLst>
                <a:cxn ang="0">
                  <a:pos x="T0" y="T1"/>
                </a:cxn>
                <a:cxn ang="0">
                  <a:pos x="T2" y="T3"/>
                </a:cxn>
                <a:cxn ang="0">
                  <a:pos x="T4" y="T5"/>
                </a:cxn>
                <a:cxn ang="0">
                  <a:pos x="T6" y="T7"/>
                </a:cxn>
                <a:cxn ang="0">
                  <a:pos x="T8" y="T9"/>
                </a:cxn>
              </a:cxnLst>
              <a:rect l="0" t="0" r="r" b="b"/>
              <a:pathLst>
                <a:path w="54" h="4">
                  <a:moveTo>
                    <a:pt x="54" y="4"/>
                  </a:moveTo>
                  <a:lnTo>
                    <a:pt x="54" y="4"/>
                  </a:lnTo>
                  <a:cubicBezTo>
                    <a:pt x="49" y="2"/>
                    <a:pt x="43" y="0"/>
                    <a:pt x="0" y="1"/>
                  </a:cubicBezTo>
                  <a:lnTo>
                    <a:pt x="9" y="3"/>
                  </a:lnTo>
                  <a:lnTo>
                    <a:pt x="54"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9" name="Freeform 117"/>
            <p:cNvSpPr>
              <a:spLocks/>
            </p:cNvSpPr>
            <p:nvPr/>
          </p:nvSpPr>
          <p:spPr bwMode="invGray">
            <a:xfrm>
              <a:off x="1225550" y="2830513"/>
              <a:ext cx="73025" cy="3175"/>
            </a:xfrm>
            <a:custGeom>
              <a:avLst/>
              <a:gdLst>
                <a:gd name="T0" fmla="*/ 34 w 38"/>
                <a:gd name="T1" fmla="*/ 0 h 2"/>
                <a:gd name="T2" fmla="*/ 34 w 38"/>
                <a:gd name="T3" fmla="*/ 0 h 2"/>
                <a:gd name="T4" fmla="*/ 0 w 38"/>
                <a:gd name="T5" fmla="*/ 1 h 2"/>
                <a:gd name="T6" fmla="*/ 4 w 38"/>
                <a:gd name="T7" fmla="*/ 2 h 2"/>
                <a:gd name="T8" fmla="*/ 38 w 38"/>
                <a:gd name="T9" fmla="*/ 1 h 2"/>
                <a:gd name="T10" fmla="*/ 34 w 38"/>
                <a:gd name="T11" fmla="*/ 0 h 2"/>
              </a:gdLst>
              <a:ahLst/>
              <a:cxnLst>
                <a:cxn ang="0">
                  <a:pos x="T0" y="T1"/>
                </a:cxn>
                <a:cxn ang="0">
                  <a:pos x="T2" y="T3"/>
                </a:cxn>
                <a:cxn ang="0">
                  <a:pos x="T4" y="T5"/>
                </a:cxn>
                <a:cxn ang="0">
                  <a:pos x="T6" y="T7"/>
                </a:cxn>
                <a:cxn ang="0">
                  <a:pos x="T8" y="T9"/>
                </a:cxn>
                <a:cxn ang="0">
                  <a:pos x="T10" y="T11"/>
                </a:cxn>
              </a:cxnLst>
              <a:rect l="0" t="0" r="r" b="b"/>
              <a:pathLst>
                <a:path w="38" h="2">
                  <a:moveTo>
                    <a:pt x="34" y="0"/>
                  </a:moveTo>
                  <a:lnTo>
                    <a:pt x="34" y="0"/>
                  </a:lnTo>
                  <a:lnTo>
                    <a:pt x="0" y="1"/>
                  </a:lnTo>
                  <a:lnTo>
                    <a:pt x="4" y="2"/>
                  </a:lnTo>
                  <a:lnTo>
                    <a:pt x="38" y="1"/>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0" name="Freeform 118"/>
            <p:cNvSpPr>
              <a:spLocks/>
            </p:cNvSpPr>
            <p:nvPr/>
          </p:nvSpPr>
          <p:spPr bwMode="invGray">
            <a:xfrm>
              <a:off x="874712" y="2827338"/>
              <a:ext cx="39688" cy="3175"/>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9" y="1"/>
                    <a:pt x="16" y="1"/>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1" name="Freeform 119"/>
            <p:cNvSpPr>
              <a:spLocks/>
            </p:cNvSpPr>
            <p:nvPr/>
          </p:nvSpPr>
          <p:spPr bwMode="invGray">
            <a:xfrm>
              <a:off x="417512" y="2827338"/>
              <a:ext cx="457200" cy="31750"/>
            </a:xfrm>
            <a:custGeom>
              <a:avLst/>
              <a:gdLst>
                <a:gd name="T0" fmla="*/ 113 w 238"/>
                <a:gd name="T1" fmla="*/ 12 h 14"/>
                <a:gd name="T2" fmla="*/ 113 w 238"/>
                <a:gd name="T3" fmla="*/ 12 h 14"/>
                <a:gd name="T4" fmla="*/ 94 w 238"/>
                <a:gd name="T5" fmla="*/ 9 h 14"/>
                <a:gd name="T6" fmla="*/ 157 w 238"/>
                <a:gd name="T7" fmla="*/ 6 h 14"/>
                <a:gd name="T8" fmla="*/ 145 w 238"/>
                <a:gd name="T9" fmla="*/ 8 h 14"/>
                <a:gd name="T10" fmla="*/ 169 w 238"/>
                <a:gd name="T11" fmla="*/ 6 h 14"/>
                <a:gd name="T12" fmla="*/ 238 w 238"/>
                <a:gd name="T13" fmla="*/ 1 h 14"/>
                <a:gd name="T14" fmla="*/ 32 w 238"/>
                <a:gd name="T15" fmla="*/ 3 h 14"/>
                <a:gd name="T16" fmla="*/ 19 w 238"/>
                <a:gd name="T17" fmla="*/ 13 h 14"/>
                <a:gd name="T18" fmla="*/ 113 w 238"/>
                <a:gd name="T1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14">
                  <a:moveTo>
                    <a:pt x="113" y="12"/>
                  </a:moveTo>
                  <a:lnTo>
                    <a:pt x="113" y="12"/>
                  </a:lnTo>
                  <a:cubicBezTo>
                    <a:pt x="73" y="10"/>
                    <a:pt x="168" y="9"/>
                    <a:pt x="94" y="9"/>
                  </a:cubicBezTo>
                  <a:cubicBezTo>
                    <a:pt x="88" y="7"/>
                    <a:pt x="122" y="5"/>
                    <a:pt x="157" y="6"/>
                  </a:cubicBezTo>
                  <a:cubicBezTo>
                    <a:pt x="155" y="7"/>
                    <a:pt x="123" y="7"/>
                    <a:pt x="145" y="8"/>
                  </a:cubicBezTo>
                  <a:cubicBezTo>
                    <a:pt x="168" y="7"/>
                    <a:pt x="177" y="8"/>
                    <a:pt x="169" y="6"/>
                  </a:cubicBezTo>
                  <a:cubicBezTo>
                    <a:pt x="208" y="4"/>
                    <a:pt x="212" y="3"/>
                    <a:pt x="238" y="1"/>
                  </a:cubicBezTo>
                  <a:cubicBezTo>
                    <a:pt x="191" y="2"/>
                    <a:pt x="92" y="0"/>
                    <a:pt x="32" y="3"/>
                  </a:cubicBezTo>
                  <a:cubicBezTo>
                    <a:pt x="0" y="6"/>
                    <a:pt x="20" y="9"/>
                    <a:pt x="19" y="13"/>
                  </a:cubicBezTo>
                  <a:cubicBezTo>
                    <a:pt x="24" y="14"/>
                    <a:pt x="110" y="14"/>
                    <a:pt x="113" y="1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2" name="Freeform 120"/>
            <p:cNvSpPr>
              <a:spLocks/>
            </p:cNvSpPr>
            <p:nvPr/>
          </p:nvSpPr>
          <p:spPr bwMode="invGray">
            <a:xfrm>
              <a:off x="755650" y="2859087"/>
              <a:ext cx="68263" cy="4762"/>
            </a:xfrm>
            <a:custGeom>
              <a:avLst/>
              <a:gdLst>
                <a:gd name="T0" fmla="*/ 0 w 36"/>
                <a:gd name="T1" fmla="*/ 1 h 2"/>
                <a:gd name="T2" fmla="*/ 0 w 36"/>
                <a:gd name="T3" fmla="*/ 1 h 2"/>
                <a:gd name="T4" fmla="*/ 36 w 36"/>
                <a:gd name="T5" fmla="*/ 1 h 2"/>
                <a:gd name="T6" fmla="*/ 0 w 36"/>
                <a:gd name="T7" fmla="*/ 1 h 2"/>
              </a:gdLst>
              <a:ahLst/>
              <a:cxnLst>
                <a:cxn ang="0">
                  <a:pos x="T0" y="T1"/>
                </a:cxn>
                <a:cxn ang="0">
                  <a:pos x="T2" y="T3"/>
                </a:cxn>
                <a:cxn ang="0">
                  <a:pos x="T4" y="T5"/>
                </a:cxn>
                <a:cxn ang="0">
                  <a:pos x="T6" y="T7"/>
                </a:cxn>
              </a:cxnLst>
              <a:rect l="0" t="0" r="r" b="b"/>
              <a:pathLst>
                <a:path w="36" h="2">
                  <a:moveTo>
                    <a:pt x="0" y="1"/>
                  </a:moveTo>
                  <a:lnTo>
                    <a:pt x="0" y="1"/>
                  </a:lnTo>
                  <a:cubicBezTo>
                    <a:pt x="19" y="2"/>
                    <a:pt x="24" y="1"/>
                    <a:pt x="36" y="1"/>
                  </a:cubicBezTo>
                  <a:cubicBezTo>
                    <a:pt x="33" y="0"/>
                    <a:pt x="15"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3" name="Freeform 121"/>
            <p:cNvSpPr>
              <a:spLocks/>
            </p:cNvSpPr>
            <p:nvPr/>
          </p:nvSpPr>
          <p:spPr bwMode="invGray">
            <a:xfrm>
              <a:off x="-133350" y="2798763"/>
              <a:ext cx="111125" cy="4762"/>
            </a:xfrm>
            <a:custGeom>
              <a:avLst/>
              <a:gdLst>
                <a:gd name="T0" fmla="*/ 37 w 58"/>
                <a:gd name="T1" fmla="*/ 0 h 2"/>
                <a:gd name="T2" fmla="*/ 37 w 58"/>
                <a:gd name="T3" fmla="*/ 0 h 2"/>
                <a:gd name="T4" fmla="*/ 7 w 58"/>
                <a:gd name="T5" fmla="*/ 2 h 2"/>
                <a:gd name="T6" fmla="*/ 58 w 58"/>
                <a:gd name="T7" fmla="*/ 2 h 2"/>
                <a:gd name="T8" fmla="*/ 37 w 58"/>
                <a:gd name="T9" fmla="*/ 0 h 2"/>
              </a:gdLst>
              <a:ahLst/>
              <a:cxnLst>
                <a:cxn ang="0">
                  <a:pos x="T0" y="T1"/>
                </a:cxn>
                <a:cxn ang="0">
                  <a:pos x="T2" y="T3"/>
                </a:cxn>
                <a:cxn ang="0">
                  <a:pos x="T4" y="T5"/>
                </a:cxn>
                <a:cxn ang="0">
                  <a:pos x="T6" y="T7"/>
                </a:cxn>
                <a:cxn ang="0">
                  <a:pos x="T8" y="T9"/>
                </a:cxn>
              </a:cxnLst>
              <a:rect l="0" t="0" r="r" b="b"/>
              <a:pathLst>
                <a:path w="58" h="2">
                  <a:moveTo>
                    <a:pt x="37" y="0"/>
                  </a:moveTo>
                  <a:lnTo>
                    <a:pt x="37" y="0"/>
                  </a:lnTo>
                  <a:cubicBezTo>
                    <a:pt x="34" y="1"/>
                    <a:pt x="0" y="1"/>
                    <a:pt x="7" y="2"/>
                  </a:cubicBezTo>
                  <a:lnTo>
                    <a:pt x="58" y="2"/>
                  </a:lnTo>
                  <a:cubicBezTo>
                    <a:pt x="46" y="2"/>
                    <a:pt x="42" y="1"/>
                    <a:pt x="3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4" name="Freeform 122"/>
            <p:cNvSpPr>
              <a:spLocks/>
            </p:cNvSpPr>
            <p:nvPr/>
          </p:nvSpPr>
          <p:spPr bwMode="invGray">
            <a:xfrm>
              <a:off x="-22225" y="2800350"/>
              <a:ext cx="44450" cy="3175"/>
            </a:xfrm>
            <a:custGeom>
              <a:avLst/>
              <a:gdLst>
                <a:gd name="T0" fmla="*/ 23 w 23"/>
                <a:gd name="T1" fmla="*/ 0 h 1"/>
                <a:gd name="T2" fmla="*/ 23 w 23"/>
                <a:gd name="T3" fmla="*/ 0 h 1"/>
                <a:gd name="T4" fmla="*/ 0 w 23"/>
                <a:gd name="T5" fmla="*/ 1 h 1"/>
                <a:gd name="T6" fmla="*/ 23 w 23"/>
                <a:gd name="T7" fmla="*/ 0 h 1"/>
              </a:gdLst>
              <a:ahLst/>
              <a:cxnLst>
                <a:cxn ang="0">
                  <a:pos x="T0" y="T1"/>
                </a:cxn>
                <a:cxn ang="0">
                  <a:pos x="T2" y="T3"/>
                </a:cxn>
                <a:cxn ang="0">
                  <a:pos x="T4" y="T5"/>
                </a:cxn>
                <a:cxn ang="0">
                  <a:pos x="T6" y="T7"/>
                </a:cxn>
              </a:cxnLst>
              <a:rect l="0" t="0" r="r" b="b"/>
              <a:pathLst>
                <a:path w="23" h="1">
                  <a:moveTo>
                    <a:pt x="23" y="0"/>
                  </a:moveTo>
                  <a:lnTo>
                    <a:pt x="23" y="0"/>
                  </a:lnTo>
                  <a:lnTo>
                    <a:pt x="0" y="1"/>
                  </a:lnTo>
                  <a:cubicBezTo>
                    <a:pt x="6" y="1"/>
                    <a:pt x="13"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5" name="Freeform 123"/>
            <p:cNvSpPr>
              <a:spLocks/>
            </p:cNvSpPr>
            <p:nvPr/>
          </p:nvSpPr>
          <p:spPr bwMode="invGray">
            <a:xfrm>
              <a:off x="-66675" y="2798763"/>
              <a:ext cx="6350" cy="0"/>
            </a:xfrm>
            <a:custGeom>
              <a:avLst/>
              <a:gdLst>
                <a:gd name="T0" fmla="*/ 0 w 3"/>
                <a:gd name="T1" fmla="*/ 0 w 3"/>
                <a:gd name="T2" fmla="*/ 2 w 3"/>
                <a:gd name="T3" fmla="*/ 0 w 3"/>
              </a:gdLst>
              <a:ahLst/>
              <a:cxnLst>
                <a:cxn ang="0">
                  <a:pos x="T0" y="0"/>
                </a:cxn>
                <a:cxn ang="0">
                  <a:pos x="T1" y="0"/>
                </a:cxn>
                <a:cxn ang="0">
                  <a:pos x="T2" y="0"/>
                </a:cxn>
                <a:cxn ang="0">
                  <a:pos x="T3" y="0"/>
                </a:cxn>
              </a:cxnLst>
              <a:rect l="0" t="0" r="r" b="b"/>
              <a:pathLst>
                <a:path w="3">
                  <a:moveTo>
                    <a:pt x="0" y="0"/>
                  </a:moveTo>
                  <a:lnTo>
                    <a:pt x="0" y="0"/>
                  </a:lnTo>
                  <a:lnTo>
                    <a:pt x="2" y="0"/>
                  </a:lnTo>
                  <a:cubicBezTo>
                    <a:pt x="3" y="0"/>
                    <a:pt x="3"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6" name="Freeform 124"/>
            <p:cNvSpPr>
              <a:spLocks/>
            </p:cNvSpPr>
            <p:nvPr/>
          </p:nvSpPr>
          <p:spPr bwMode="invGray">
            <a:xfrm>
              <a:off x="-1566863" y="2730500"/>
              <a:ext cx="65088" cy="3175"/>
            </a:xfrm>
            <a:custGeom>
              <a:avLst/>
              <a:gdLst>
                <a:gd name="T0" fmla="*/ 33 w 34"/>
                <a:gd name="T1" fmla="*/ 1 h 1"/>
                <a:gd name="T2" fmla="*/ 33 w 34"/>
                <a:gd name="T3" fmla="*/ 1 h 1"/>
                <a:gd name="T4" fmla="*/ 0 w 34"/>
                <a:gd name="T5" fmla="*/ 1 h 1"/>
                <a:gd name="T6" fmla="*/ 33 w 34"/>
                <a:gd name="T7" fmla="*/ 1 h 1"/>
              </a:gdLst>
              <a:ahLst/>
              <a:cxnLst>
                <a:cxn ang="0">
                  <a:pos x="T0" y="T1"/>
                </a:cxn>
                <a:cxn ang="0">
                  <a:pos x="T2" y="T3"/>
                </a:cxn>
                <a:cxn ang="0">
                  <a:pos x="T4" y="T5"/>
                </a:cxn>
                <a:cxn ang="0">
                  <a:pos x="T6" y="T7"/>
                </a:cxn>
              </a:cxnLst>
              <a:rect l="0" t="0" r="r" b="b"/>
              <a:pathLst>
                <a:path w="34" h="1">
                  <a:moveTo>
                    <a:pt x="33" y="1"/>
                  </a:moveTo>
                  <a:lnTo>
                    <a:pt x="33" y="1"/>
                  </a:lnTo>
                  <a:cubicBezTo>
                    <a:pt x="34" y="0"/>
                    <a:pt x="12" y="1"/>
                    <a:pt x="0" y="1"/>
                  </a:cubicBezTo>
                  <a:cubicBezTo>
                    <a:pt x="9" y="1"/>
                    <a:pt x="22" y="1"/>
                    <a:pt x="3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7" name="Freeform 125"/>
            <p:cNvSpPr>
              <a:spLocks/>
            </p:cNvSpPr>
            <p:nvPr/>
          </p:nvSpPr>
          <p:spPr bwMode="invGray">
            <a:xfrm>
              <a:off x="-3175000" y="2740025"/>
              <a:ext cx="38100" cy="0"/>
            </a:xfrm>
            <a:custGeom>
              <a:avLst/>
              <a:gdLst>
                <a:gd name="T0" fmla="*/ 20 w 20"/>
                <a:gd name="T1" fmla="*/ 20 w 20"/>
                <a:gd name="T2" fmla="*/ 0 w 20"/>
                <a:gd name="T3" fmla="*/ 20 w 20"/>
              </a:gdLst>
              <a:ahLst/>
              <a:cxnLst>
                <a:cxn ang="0">
                  <a:pos x="T0" y="0"/>
                </a:cxn>
                <a:cxn ang="0">
                  <a:pos x="T1" y="0"/>
                </a:cxn>
                <a:cxn ang="0">
                  <a:pos x="T2" y="0"/>
                </a:cxn>
                <a:cxn ang="0">
                  <a:pos x="T3" y="0"/>
                </a:cxn>
              </a:cxnLst>
              <a:rect l="0" t="0" r="r" b="b"/>
              <a:pathLst>
                <a:path w="20">
                  <a:moveTo>
                    <a:pt x="20" y="0"/>
                  </a:moveTo>
                  <a:lnTo>
                    <a:pt x="20" y="0"/>
                  </a:lnTo>
                  <a:lnTo>
                    <a:pt x="0" y="0"/>
                  </a:lnTo>
                  <a:cubicBezTo>
                    <a:pt x="7" y="0"/>
                    <a:pt x="11" y="0"/>
                    <a:pt x="2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8" name="Freeform 126"/>
            <p:cNvSpPr>
              <a:spLocks/>
            </p:cNvSpPr>
            <p:nvPr/>
          </p:nvSpPr>
          <p:spPr bwMode="invGray">
            <a:xfrm>
              <a:off x="-3735388" y="2803525"/>
              <a:ext cx="6350" cy="1587"/>
            </a:xfrm>
            <a:custGeom>
              <a:avLst/>
              <a:gdLst>
                <a:gd name="T0" fmla="*/ 4 w 4"/>
                <a:gd name="T1" fmla="*/ 0 h 1"/>
                <a:gd name="T2" fmla="*/ 4 w 4"/>
                <a:gd name="T3" fmla="*/ 0 h 1"/>
                <a:gd name="T4" fmla="*/ 0 w 4"/>
                <a:gd name="T5" fmla="*/ 1 h 1"/>
                <a:gd name="T6" fmla="*/ 4 w 4"/>
                <a:gd name="T7" fmla="*/ 0 h 1"/>
              </a:gdLst>
              <a:ahLst/>
              <a:cxnLst>
                <a:cxn ang="0">
                  <a:pos x="T0" y="T1"/>
                </a:cxn>
                <a:cxn ang="0">
                  <a:pos x="T2" y="T3"/>
                </a:cxn>
                <a:cxn ang="0">
                  <a:pos x="T4" y="T5"/>
                </a:cxn>
                <a:cxn ang="0">
                  <a:pos x="T6" y="T7"/>
                </a:cxn>
              </a:cxnLst>
              <a:rect l="0" t="0" r="r" b="b"/>
              <a:pathLst>
                <a:path w="4" h="1">
                  <a:moveTo>
                    <a:pt x="4" y="0"/>
                  </a:moveTo>
                  <a:lnTo>
                    <a:pt x="4" y="0"/>
                  </a:lnTo>
                  <a:cubicBezTo>
                    <a:pt x="3" y="0"/>
                    <a:pt x="2" y="1"/>
                    <a:pt x="0" y="1"/>
                  </a:cubicBezTo>
                  <a:cubicBezTo>
                    <a:pt x="2" y="1"/>
                    <a:pt x="3"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9" name="Freeform 127"/>
            <p:cNvSpPr>
              <a:spLocks/>
            </p:cNvSpPr>
            <p:nvPr/>
          </p:nvSpPr>
          <p:spPr bwMode="invGray">
            <a:xfrm>
              <a:off x="-3924300" y="2803525"/>
              <a:ext cx="188913" cy="3175"/>
            </a:xfrm>
            <a:custGeom>
              <a:avLst/>
              <a:gdLst>
                <a:gd name="T0" fmla="*/ 98 w 98"/>
                <a:gd name="T1" fmla="*/ 1 h 2"/>
                <a:gd name="T2" fmla="*/ 98 w 98"/>
                <a:gd name="T3" fmla="*/ 1 h 2"/>
                <a:gd name="T4" fmla="*/ 26 w 98"/>
                <a:gd name="T5" fmla="*/ 1 h 2"/>
                <a:gd name="T6" fmla="*/ 28 w 98"/>
                <a:gd name="T7" fmla="*/ 1 h 2"/>
                <a:gd name="T8" fmla="*/ 0 w 98"/>
                <a:gd name="T9" fmla="*/ 2 h 2"/>
                <a:gd name="T10" fmla="*/ 98 w 98"/>
                <a:gd name="T11" fmla="*/ 1 h 2"/>
              </a:gdLst>
              <a:ahLst/>
              <a:cxnLst>
                <a:cxn ang="0">
                  <a:pos x="T0" y="T1"/>
                </a:cxn>
                <a:cxn ang="0">
                  <a:pos x="T2" y="T3"/>
                </a:cxn>
                <a:cxn ang="0">
                  <a:pos x="T4" y="T5"/>
                </a:cxn>
                <a:cxn ang="0">
                  <a:pos x="T6" y="T7"/>
                </a:cxn>
                <a:cxn ang="0">
                  <a:pos x="T8" y="T9"/>
                </a:cxn>
                <a:cxn ang="0">
                  <a:pos x="T10" y="T11"/>
                </a:cxn>
              </a:cxnLst>
              <a:rect l="0" t="0" r="r" b="b"/>
              <a:pathLst>
                <a:path w="98" h="2">
                  <a:moveTo>
                    <a:pt x="98" y="1"/>
                  </a:moveTo>
                  <a:lnTo>
                    <a:pt x="98" y="1"/>
                  </a:lnTo>
                  <a:cubicBezTo>
                    <a:pt x="84" y="2"/>
                    <a:pt x="42" y="0"/>
                    <a:pt x="26" y="1"/>
                  </a:cubicBezTo>
                  <a:lnTo>
                    <a:pt x="28" y="1"/>
                  </a:lnTo>
                  <a:lnTo>
                    <a:pt x="0" y="2"/>
                  </a:lnTo>
                  <a:cubicBezTo>
                    <a:pt x="27" y="2"/>
                    <a:pt x="82" y="2"/>
                    <a:pt x="9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grpSp>
      <p:sp>
        <p:nvSpPr>
          <p:cNvPr id="3" name="Subtitle 2"/>
          <p:cNvSpPr>
            <a:spLocks noGrp="1"/>
          </p:cNvSpPr>
          <p:nvPr>
            <p:ph type="subTitle" idx="1"/>
          </p:nvPr>
        </p:nvSpPr>
        <p:spPr>
          <a:xfrm>
            <a:off x="1522413" y="5105400"/>
            <a:ext cx="9143999" cy="1066800"/>
          </a:xfrm>
        </p:spPr>
        <p:txBody>
          <a:bodyPr/>
          <a:lstStyle>
            <a:lvl1pPr marL="0" indent="0" algn="l">
              <a:spcBef>
                <a:spcPts val="0"/>
              </a:spcBef>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a:p>
        </p:txBody>
      </p:sp>
    </p:spTree>
    <p:extLst>
      <p:ext uri="{BB962C8B-B14F-4D97-AF65-F5344CB8AC3E}">
        <p14:creationId xmlns:p14="http://schemas.microsoft.com/office/powerpoint/2010/main" val="674356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grpSp>
        <p:nvGrpSpPr>
          <p:cNvPr id="7" name="line" descr="Line graphic"/>
          <p:cNvGrpSpPr/>
          <p:nvPr/>
        </p:nvGrpSpPr>
        <p:grpSpPr bwMode="invGray">
          <a:xfrm>
            <a:off x="1522413" y="1514475"/>
            <a:ext cx="10569575" cy="64008"/>
            <a:chOff x="1522413" y="1514475"/>
            <a:chExt cx="10569575" cy="64008"/>
          </a:xfrm>
        </p:grpSpPr>
        <p:sp>
          <p:nvSpPr>
            <p:cNvPr id="8" name="Freeform 7"/>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 name="Freeform 8"/>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0" name="Freeform 9"/>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1"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2"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3"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4"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5"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6"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7"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8"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9"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0"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1"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2"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3"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4"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5"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6"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7"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8"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9"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0"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1"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2"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3"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4"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5"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6"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7"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8"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9"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0"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1"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2"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3"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4"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5"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6"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7"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8"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9"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0"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1"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3" name="Vertical Text Placeholder 2"/>
          <p:cNvSpPr>
            <a:spLocks noGrp="1"/>
          </p:cNvSpPr>
          <p:nvPr>
            <p:ph type="body" orient="vert" idx="1"/>
          </p:nvPr>
        </p:nvSpPr>
        <p:spPr/>
        <p:txBody>
          <a:bodyPr vert="eaVert"/>
          <a:lstStyle>
            <a:lvl5pPr>
              <a:defRPr/>
            </a:lvl5pPr>
            <a:lvl6pPr marL="1956816">
              <a:defRPr/>
            </a:lvl6pPr>
            <a:lvl7pPr marL="1956816">
              <a:defRPr/>
            </a:lvl7pPr>
            <a:lvl8pPr marL="1956816">
              <a:defRPr/>
            </a:lvl8pPr>
            <a:lvl9pPr marL="1956816">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9AFE8FB1-0A7A-443E-AAF7-31D4FA1AA312}" type="datetimeFigureOut">
              <a:rPr lang="en-US"/>
              <a:t>10/22/2020</a:t>
            </a:fld>
            <a:endParaRPr/>
          </a:p>
        </p:txBody>
      </p:sp>
      <p:sp>
        <p:nvSpPr>
          <p:cNvPr id="6" name="Slide Number Placeholder 5"/>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2126793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361612" y="274639"/>
            <a:ext cx="1371600" cy="5901747"/>
          </a:xfrm>
        </p:spPr>
        <p:txBody>
          <a:bodyPr vert="eaVert"/>
          <a:lstStyle/>
          <a:p>
            <a:r>
              <a:rPr lang="en-US"/>
              <a:t>Click to edit Master title style</a:t>
            </a:r>
            <a:endParaRPr/>
          </a:p>
        </p:txBody>
      </p:sp>
      <p:grpSp>
        <p:nvGrpSpPr>
          <p:cNvPr id="7" name="line" descr="Line graphic"/>
          <p:cNvGrpSpPr/>
          <p:nvPr/>
        </p:nvGrpSpPr>
        <p:grpSpPr bwMode="invGray">
          <a:xfrm rot="5400000">
            <a:off x="6864412" y="3472598"/>
            <a:ext cx="6492240" cy="64008"/>
            <a:chOff x="1522413" y="1514475"/>
            <a:chExt cx="10569575" cy="64008"/>
          </a:xfrm>
        </p:grpSpPr>
        <p:sp>
          <p:nvSpPr>
            <p:cNvPr id="8"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0"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1"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2"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3"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4"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5"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6"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7"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8"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9"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0"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1"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2"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3"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4"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5"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6"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7"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8"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9"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0"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1"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2"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3"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4"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5"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6"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7"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8"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9"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0"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1"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2"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3"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4"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5"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6"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7"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8"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9"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0"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1"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3" name="Vertical Text Placeholder 2"/>
          <p:cNvSpPr>
            <a:spLocks noGrp="1"/>
          </p:cNvSpPr>
          <p:nvPr>
            <p:ph type="body" orient="vert" idx="1" hasCustomPrompt="1"/>
          </p:nvPr>
        </p:nvSpPr>
        <p:spPr>
          <a:xfrm>
            <a:off x="608012" y="277813"/>
            <a:ext cx="9144001" cy="5898573"/>
          </a:xfrm>
        </p:spPr>
        <p:txBody>
          <a:bodyPr vert="eaVert"/>
          <a:lstStyle>
            <a:lvl5pPr>
              <a:defRPr/>
            </a:lvl5pPr>
            <a:lvl6pPr marL="1261872" indent="0">
              <a:buNone/>
              <a:defRPr/>
            </a:lvl6pPr>
            <a:lvl7pPr>
              <a:defRPr/>
            </a:lvl7pPr>
            <a:lvl8pPr>
              <a:defRPr baseline="0"/>
            </a:lvl8pPr>
            <a:lvl9pPr>
              <a:defRPr baseline="0"/>
            </a:lvl9pPr>
          </a:lstStyle>
          <a:p>
            <a:pPr lvl="0"/>
            <a:r>
              <a:rPr dirty="0"/>
              <a:t>Click to edit Master text styles</a:t>
            </a:r>
          </a:p>
          <a:p>
            <a:pPr lvl="1"/>
            <a:r>
              <a:rPr dirty="0"/>
              <a:t>Second level</a:t>
            </a:r>
          </a:p>
          <a:p>
            <a:pPr lvl="2"/>
            <a:r>
              <a:rPr dirty="0"/>
              <a:t>Third level</a:t>
            </a:r>
          </a:p>
          <a:p>
            <a:pPr lvl="3"/>
            <a:r>
              <a:rPr dirty="0"/>
              <a:t>Fourth level</a:t>
            </a:r>
          </a:p>
          <a:p>
            <a:pPr lvl="4"/>
            <a:r>
              <a:rPr dirty="0"/>
              <a:t>Fifth level</a:t>
            </a:r>
            <a:endParaRPr lang="en-US" dirty="0"/>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9AFE8FB1-0A7A-443E-AAF7-31D4FA1AA312}" type="datetimeFigureOut">
              <a:rPr lang="en-US"/>
              <a:t>10/22/2020</a:t>
            </a:fld>
            <a:endParaRPr/>
          </a:p>
        </p:txBody>
      </p:sp>
      <p:sp>
        <p:nvSpPr>
          <p:cNvPr id="6" name="Slide Number Placeholder 5"/>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22117910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2414" y="274638"/>
            <a:ext cx="9143998" cy="1020762"/>
          </a:xfrm>
        </p:spPr>
        <p:txBody>
          <a:bodyPr/>
          <a:lstStyle/>
          <a:p>
            <a:r>
              <a:rPr lang="en-US"/>
              <a:t>Click to edit Master title style</a:t>
            </a:r>
            <a:endParaRPr/>
          </a:p>
        </p:txBody>
      </p:sp>
      <p:grpSp>
        <p:nvGrpSpPr>
          <p:cNvPr id="167" name="line" descr="Line graphic"/>
          <p:cNvGrpSpPr/>
          <p:nvPr/>
        </p:nvGrpSpPr>
        <p:grpSpPr bwMode="invGray">
          <a:xfrm>
            <a:off x="1522413" y="1514475"/>
            <a:ext cx="10569575" cy="64008"/>
            <a:chOff x="1522413" y="1514475"/>
            <a:chExt cx="10569575" cy="64008"/>
          </a:xfrm>
        </p:grpSpPr>
        <p:sp>
          <p:nvSpPr>
            <p:cNvPr id="168"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1"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2"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3"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4"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5"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6"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7"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8"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9"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0"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1"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3" name="Content Placeholder 2"/>
          <p:cNvSpPr>
            <a:spLocks noGrp="1"/>
          </p:cNvSpPr>
          <p:nvPr>
            <p:ph idx="1"/>
          </p:nvPr>
        </p:nvSpPr>
        <p:spPr/>
        <p:txBody>
          <a:bodyPr/>
          <a:lstStyle>
            <a:lvl2pPr marL="548640">
              <a:defRPr/>
            </a:lvl2pPr>
            <a:lvl3pPr marL="777240">
              <a:defRPr/>
            </a:lvl3pPr>
            <a:lvl4pPr marL="1005840">
              <a:defRPr/>
            </a:lvl4pPr>
            <a:lvl5pPr marL="1234440">
              <a:defRPr/>
            </a:lvl5pPr>
            <a:lvl6pPr marL="1463040">
              <a:defRPr baseline="0"/>
            </a:lvl6pPr>
            <a:lvl7pPr marL="1691640">
              <a:defRPr baseline="0"/>
            </a:lvl7pPr>
            <a:lvl8pPr marL="1920240">
              <a:defRPr baseline="0"/>
            </a:lvl8pPr>
            <a:lvl9pPr marL="2148840">
              <a:defRPr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dirty="0"/>
          </a:p>
        </p:txBody>
      </p:sp>
      <p:sp>
        <p:nvSpPr>
          <p:cNvPr id="4" name="Date Placeholder 3"/>
          <p:cNvSpPr>
            <a:spLocks noGrp="1"/>
          </p:cNvSpPr>
          <p:nvPr>
            <p:ph type="dt" sz="half" idx="10"/>
          </p:nvPr>
        </p:nvSpPr>
        <p:spPr/>
        <p:txBody>
          <a:bodyPr/>
          <a:lstStyle/>
          <a:p>
            <a:fld id="{9AFE8FB1-0A7A-443E-AAF7-31D4FA1AA312}" type="datetimeFigureOut">
              <a:rPr lang="en-US"/>
              <a:t>10/22/2020</a:t>
            </a:fld>
            <a:endParaRPr/>
          </a:p>
        </p:txBody>
      </p:sp>
      <p:sp>
        <p:nvSpPr>
          <p:cNvPr id="6" name="Slide Number Placeholder 5"/>
          <p:cNvSpPr>
            <a:spLocks noGrp="1"/>
          </p:cNvSpPr>
          <p:nvPr>
            <p:ph type="sldNum" sz="quarter" idx="12"/>
          </p:nvPr>
        </p:nvSpPr>
        <p:spPr/>
        <p:txBody>
          <a:bodyPr/>
          <a:lstStyle/>
          <a:p>
            <a:fld id="{25BA54BD-C84D-46CE-8B72-31BFB26ABA43}" type="slidenum">
              <a:rPr/>
              <a:t>‹#›</a:t>
            </a:fld>
            <a:endParaRPr dirty="0"/>
          </a:p>
        </p:txBody>
      </p:sp>
    </p:spTree>
    <p:extLst>
      <p:ext uri="{BB962C8B-B14F-4D97-AF65-F5344CB8AC3E}">
        <p14:creationId xmlns:p14="http://schemas.microsoft.com/office/powerpoint/2010/main" val="26144726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22413" y="1905000"/>
            <a:ext cx="9144000" cy="2667000"/>
          </a:xfrm>
        </p:spPr>
        <p:txBody>
          <a:bodyPr anchor="b">
            <a:noAutofit/>
          </a:bodyPr>
          <a:lstStyle>
            <a:lvl1pPr algn="l">
              <a:defRPr sz="4400" b="0" cap="none" baseline="0"/>
            </a:lvl1pPr>
          </a:lstStyle>
          <a:p>
            <a:r>
              <a:rPr lang="en-US"/>
              <a:t>Click to edit Master title style</a:t>
            </a:r>
            <a:endParaRPr/>
          </a:p>
        </p:txBody>
      </p:sp>
      <p:grpSp>
        <p:nvGrpSpPr>
          <p:cNvPr id="255" name="line" descr="Line graphic"/>
          <p:cNvGrpSpPr/>
          <p:nvPr/>
        </p:nvGrpSpPr>
        <p:grpSpPr bwMode="invGray">
          <a:xfrm>
            <a:off x="1584896" y="4724400"/>
            <a:ext cx="8631936" cy="64008"/>
            <a:chOff x="-4110038" y="2703513"/>
            <a:chExt cx="17394239" cy="160336"/>
          </a:xfrm>
          <a:solidFill>
            <a:schemeClr val="accent1"/>
          </a:solidFill>
        </p:grpSpPr>
        <p:sp>
          <p:nvSpPr>
            <p:cNvPr id="256" name="Freeform 5"/>
            <p:cNvSpPr>
              <a:spLocks/>
            </p:cNvSpPr>
            <p:nvPr/>
          </p:nvSpPr>
          <p:spPr bwMode="invGray">
            <a:xfrm>
              <a:off x="12815888" y="2768600"/>
              <a:ext cx="468313" cy="19050"/>
            </a:xfrm>
            <a:custGeom>
              <a:avLst/>
              <a:gdLst>
                <a:gd name="T0" fmla="*/ 21 w 244"/>
                <a:gd name="T1" fmla="*/ 5 h 8"/>
                <a:gd name="T2" fmla="*/ 21 w 244"/>
                <a:gd name="T3" fmla="*/ 5 h 8"/>
                <a:gd name="T4" fmla="*/ 52 w 244"/>
                <a:gd name="T5" fmla="*/ 7 h 8"/>
                <a:gd name="T6" fmla="*/ 100 w 244"/>
                <a:gd name="T7" fmla="*/ 5 h 8"/>
                <a:gd name="T8" fmla="*/ 125 w 244"/>
                <a:gd name="T9" fmla="*/ 7 h 8"/>
                <a:gd name="T10" fmla="*/ 202 w 244"/>
                <a:gd name="T11" fmla="*/ 6 h 8"/>
                <a:gd name="T12" fmla="*/ 156 w 244"/>
                <a:gd name="T13" fmla="*/ 5 h 8"/>
                <a:gd name="T14" fmla="*/ 244 w 244"/>
                <a:gd name="T15" fmla="*/ 3 h 8"/>
                <a:gd name="T16" fmla="*/ 161 w 244"/>
                <a:gd name="T17" fmla="*/ 3 h 8"/>
                <a:gd name="T18" fmla="*/ 165 w 244"/>
                <a:gd name="T19" fmla="*/ 2 h 8"/>
                <a:gd name="T20" fmla="*/ 96 w 244"/>
                <a:gd name="T21" fmla="*/ 2 h 8"/>
                <a:gd name="T22" fmla="*/ 111 w 244"/>
                <a:gd name="T23" fmla="*/ 1 h 8"/>
                <a:gd name="T24" fmla="*/ 0 w 244"/>
                <a:gd name="T25" fmla="*/ 5 h 8"/>
                <a:gd name="T26" fmla="*/ 21 w 244"/>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8">
                  <a:moveTo>
                    <a:pt x="21" y="5"/>
                  </a:moveTo>
                  <a:lnTo>
                    <a:pt x="21" y="5"/>
                  </a:lnTo>
                  <a:cubicBezTo>
                    <a:pt x="42" y="5"/>
                    <a:pt x="59" y="7"/>
                    <a:pt x="52" y="7"/>
                  </a:cubicBezTo>
                  <a:cubicBezTo>
                    <a:pt x="94" y="6"/>
                    <a:pt x="94" y="8"/>
                    <a:pt x="100" y="5"/>
                  </a:cubicBezTo>
                  <a:cubicBezTo>
                    <a:pt x="127" y="4"/>
                    <a:pt x="155" y="6"/>
                    <a:pt x="125" y="7"/>
                  </a:cubicBezTo>
                  <a:lnTo>
                    <a:pt x="202" y="6"/>
                  </a:lnTo>
                  <a:lnTo>
                    <a:pt x="156" y="5"/>
                  </a:lnTo>
                  <a:cubicBezTo>
                    <a:pt x="168" y="2"/>
                    <a:pt x="230" y="6"/>
                    <a:pt x="244" y="3"/>
                  </a:cubicBezTo>
                  <a:lnTo>
                    <a:pt x="161" y="3"/>
                  </a:lnTo>
                  <a:lnTo>
                    <a:pt x="165" y="2"/>
                  </a:lnTo>
                  <a:cubicBezTo>
                    <a:pt x="146" y="3"/>
                    <a:pt x="109" y="2"/>
                    <a:pt x="96" y="2"/>
                  </a:cubicBezTo>
                  <a:cubicBezTo>
                    <a:pt x="98" y="1"/>
                    <a:pt x="97" y="1"/>
                    <a:pt x="111" y="1"/>
                  </a:cubicBezTo>
                  <a:cubicBezTo>
                    <a:pt x="10" y="0"/>
                    <a:pt x="84" y="5"/>
                    <a:pt x="0" y="5"/>
                  </a:cubicBezTo>
                  <a:cubicBezTo>
                    <a:pt x="5" y="5"/>
                    <a:pt x="12" y="5"/>
                    <a:pt x="21"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7" name="Freeform 6"/>
            <p:cNvSpPr>
              <a:spLocks/>
            </p:cNvSpPr>
            <p:nvPr/>
          </p:nvSpPr>
          <p:spPr bwMode="invGray">
            <a:xfrm>
              <a:off x="12380913" y="2755900"/>
              <a:ext cx="461963" cy="26987"/>
            </a:xfrm>
            <a:custGeom>
              <a:avLst/>
              <a:gdLst>
                <a:gd name="T0" fmla="*/ 162 w 241"/>
                <a:gd name="T1" fmla="*/ 4 h 12"/>
                <a:gd name="T2" fmla="*/ 162 w 241"/>
                <a:gd name="T3" fmla="*/ 4 h 12"/>
                <a:gd name="T4" fmla="*/ 127 w 241"/>
                <a:gd name="T5" fmla="*/ 7 h 12"/>
                <a:gd name="T6" fmla="*/ 68 w 241"/>
                <a:gd name="T7" fmla="*/ 6 h 12"/>
                <a:gd name="T8" fmla="*/ 53 w 241"/>
                <a:gd name="T9" fmla="*/ 9 h 12"/>
                <a:gd name="T10" fmla="*/ 79 w 241"/>
                <a:gd name="T11" fmla="*/ 9 h 12"/>
                <a:gd name="T12" fmla="*/ 18 w 241"/>
                <a:gd name="T13" fmla="*/ 11 h 12"/>
                <a:gd name="T14" fmla="*/ 101 w 241"/>
                <a:gd name="T15" fmla="*/ 10 h 12"/>
                <a:gd name="T16" fmla="*/ 195 w 241"/>
                <a:gd name="T17" fmla="*/ 12 h 12"/>
                <a:gd name="T18" fmla="*/ 226 w 241"/>
                <a:gd name="T19" fmla="*/ 11 h 12"/>
                <a:gd name="T20" fmla="*/ 215 w 241"/>
                <a:gd name="T21" fmla="*/ 11 h 12"/>
                <a:gd name="T22" fmla="*/ 213 w 241"/>
                <a:gd name="T23" fmla="*/ 7 h 12"/>
                <a:gd name="T24" fmla="*/ 172 w 241"/>
                <a:gd name="T25" fmla="*/ 7 h 12"/>
                <a:gd name="T26" fmla="*/ 241 w 241"/>
                <a:gd name="T27" fmla="*/ 4 h 12"/>
                <a:gd name="T28" fmla="*/ 123 w 241"/>
                <a:gd name="T29" fmla="*/ 0 h 12"/>
                <a:gd name="T30" fmla="*/ 162 w 241"/>
                <a:gd name="T31"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1" h="12">
                  <a:moveTo>
                    <a:pt x="162" y="4"/>
                  </a:moveTo>
                  <a:lnTo>
                    <a:pt x="162" y="4"/>
                  </a:lnTo>
                  <a:lnTo>
                    <a:pt x="127" y="7"/>
                  </a:lnTo>
                  <a:lnTo>
                    <a:pt x="68" y="6"/>
                  </a:lnTo>
                  <a:cubicBezTo>
                    <a:pt x="67" y="7"/>
                    <a:pt x="24" y="8"/>
                    <a:pt x="53" y="9"/>
                  </a:cubicBezTo>
                  <a:cubicBezTo>
                    <a:pt x="59" y="9"/>
                    <a:pt x="70" y="8"/>
                    <a:pt x="79" y="9"/>
                  </a:cubicBezTo>
                  <a:cubicBezTo>
                    <a:pt x="73" y="11"/>
                    <a:pt x="0" y="9"/>
                    <a:pt x="18" y="11"/>
                  </a:cubicBezTo>
                  <a:cubicBezTo>
                    <a:pt x="65" y="11"/>
                    <a:pt x="72" y="12"/>
                    <a:pt x="101" y="10"/>
                  </a:cubicBezTo>
                  <a:cubicBezTo>
                    <a:pt x="144" y="11"/>
                    <a:pt x="175" y="11"/>
                    <a:pt x="195" y="12"/>
                  </a:cubicBezTo>
                  <a:cubicBezTo>
                    <a:pt x="208" y="12"/>
                    <a:pt x="209" y="11"/>
                    <a:pt x="226" y="11"/>
                  </a:cubicBezTo>
                  <a:lnTo>
                    <a:pt x="215" y="11"/>
                  </a:lnTo>
                  <a:lnTo>
                    <a:pt x="213" y="7"/>
                  </a:lnTo>
                  <a:cubicBezTo>
                    <a:pt x="199" y="8"/>
                    <a:pt x="187" y="7"/>
                    <a:pt x="172" y="7"/>
                  </a:cubicBezTo>
                  <a:lnTo>
                    <a:pt x="241" y="4"/>
                  </a:lnTo>
                  <a:cubicBezTo>
                    <a:pt x="219" y="1"/>
                    <a:pt x="151" y="2"/>
                    <a:pt x="123" y="0"/>
                  </a:cubicBezTo>
                  <a:cubicBezTo>
                    <a:pt x="157" y="4"/>
                    <a:pt x="96" y="2"/>
                    <a:pt x="162" y="4"/>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8" name="Freeform 7"/>
            <p:cNvSpPr>
              <a:spLocks/>
            </p:cNvSpPr>
            <p:nvPr/>
          </p:nvSpPr>
          <p:spPr bwMode="invGray">
            <a:xfrm>
              <a:off x="12814300" y="2779713"/>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9" name="Freeform 8"/>
            <p:cNvSpPr>
              <a:spLocks/>
            </p:cNvSpPr>
            <p:nvPr/>
          </p:nvSpPr>
          <p:spPr bwMode="invGray">
            <a:xfrm>
              <a:off x="2738437" y="2795588"/>
              <a:ext cx="425450" cy="15875"/>
            </a:xfrm>
            <a:custGeom>
              <a:avLst/>
              <a:gdLst>
                <a:gd name="T0" fmla="*/ 77 w 222"/>
                <a:gd name="T1" fmla="*/ 5 h 7"/>
                <a:gd name="T2" fmla="*/ 77 w 222"/>
                <a:gd name="T3" fmla="*/ 5 h 7"/>
                <a:gd name="T4" fmla="*/ 56 w 222"/>
                <a:gd name="T5" fmla="*/ 6 h 7"/>
                <a:gd name="T6" fmla="*/ 222 w 222"/>
                <a:gd name="T7" fmla="*/ 5 h 7"/>
                <a:gd name="T8" fmla="*/ 200 w 222"/>
                <a:gd name="T9" fmla="*/ 3 h 7"/>
                <a:gd name="T10" fmla="*/ 137 w 222"/>
                <a:gd name="T11" fmla="*/ 4 h 7"/>
                <a:gd name="T12" fmla="*/ 149 w 222"/>
                <a:gd name="T13" fmla="*/ 3 h 7"/>
                <a:gd name="T14" fmla="*/ 109 w 222"/>
                <a:gd name="T15" fmla="*/ 0 h 7"/>
                <a:gd name="T16" fmla="*/ 106 w 222"/>
                <a:gd name="T17" fmla="*/ 0 h 7"/>
                <a:gd name="T18" fmla="*/ 0 w 222"/>
                <a:gd name="T19" fmla="*/ 7 h 7"/>
                <a:gd name="T20" fmla="*/ 77 w 222"/>
                <a:gd name="T2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7">
                  <a:moveTo>
                    <a:pt x="77" y="5"/>
                  </a:moveTo>
                  <a:lnTo>
                    <a:pt x="77" y="5"/>
                  </a:lnTo>
                  <a:cubicBezTo>
                    <a:pt x="62" y="5"/>
                    <a:pt x="58" y="5"/>
                    <a:pt x="56" y="6"/>
                  </a:cubicBezTo>
                  <a:lnTo>
                    <a:pt x="222" y="5"/>
                  </a:lnTo>
                  <a:cubicBezTo>
                    <a:pt x="216" y="5"/>
                    <a:pt x="169" y="4"/>
                    <a:pt x="200" y="3"/>
                  </a:cubicBezTo>
                  <a:cubicBezTo>
                    <a:pt x="186" y="2"/>
                    <a:pt x="143" y="3"/>
                    <a:pt x="137" y="4"/>
                  </a:cubicBezTo>
                  <a:lnTo>
                    <a:pt x="149" y="3"/>
                  </a:lnTo>
                  <a:cubicBezTo>
                    <a:pt x="110" y="5"/>
                    <a:pt x="84" y="1"/>
                    <a:pt x="109" y="0"/>
                  </a:cubicBezTo>
                  <a:lnTo>
                    <a:pt x="106" y="0"/>
                  </a:lnTo>
                  <a:lnTo>
                    <a:pt x="0" y="7"/>
                  </a:lnTo>
                  <a:cubicBezTo>
                    <a:pt x="39" y="7"/>
                    <a:pt x="30" y="5"/>
                    <a:pt x="77"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0" name="Freeform 9"/>
            <p:cNvSpPr>
              <a:spLocks/>
            </p:cNvSpPr>
            <p:nvPr/>
          </p:nvSpPr>
          <p:spPr bwMode="invGray">
            <a:xfrm>
              <a:off x="-3646488" y="2800350"/>
              <a:ext cx="46038" cy="3175"/>
            </a:xfrm>
            <a:custGeom>
              <a:avLst/>
              <a:gdLst>
                <a:gd name="T0" fmla="*/ 0 w 24"/>
                <a:gd name="T1" fmla="*/ 1 h 1"/>
                <a:gd name="T2" fmla="*/ 0 w 24"/>
                <a:gd name="T3" fmla="*/ 1 h 1"/>
                <a:gd name="T4" fmla="*/ 21 w 24"/>
                <a:gd name="T5" fmla="*/ 0 h 1"/>
                <a:gd name="T6" fmla="*/ 0 w 24"/>
                <a:gd name="T7" fmla="*/ 1 h 1"/>
              </a:gdLst>
              <a:ahLst/>
              <a:cxnLst>
                <a:cxn ang="0">
                  <a:pos x="T0" y="T1"/>
                </a:cxn>
                <a:cxn ang="0">
                  <a:pos x="T2" y="T3"/>
                </a:cxn>
                <a:cxn ang="0">
                  <a:pos x="T4" y="T5"/>
                </a:cxn>
                <a:cxn ang="0">
                  <a:pos x="T6" y="T7"/>
                </a:cxn>
              </a:cxnLst>
              <a:rect l="0" t="0" r="r" b="b"/>
              <a:pathLst>
                <a:path w="24" h="1">
                  <a:moveTo>
                    <a:pt x="0" y="1"/>
                  </a:moveTo>
                  <a:lnTo>
                    <a:pt x="0" y="1"/>
                  </a:lnTo>
                  <a:cubicBezTo>
                    <a:pt x="21" y="0"/>
                    <a:pt x="24" y="0"/>
                    <a:pt x="21" y="0"/>
                  </a:cubicBez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1" name="Freeform 10"/>
            <p:cNvSpPr>
              <a:spLocks/>
            </p:cNvSpPr>
            <p:nvPr/>
          </p:nvSpPr>
          <p:spPr bwMode="invGray">
            <a:xfrm>
              <a:off x="2627312" y="2816225"/>
              <a:ext cx="63500" cy="4762"/>
            </a:xfrm>
            <a:custGeom>
              <a:avLst/>
              <a:gdLst>
                <a:gd name="T0" fmla="*/ 33 w 33"/>
                <a:gd name="T1" fmla="*/ 0 h 2"/>
                <a:gd name="T2" fmla="*/ 33 w 33"/>
                <a:gd name="T3" fmla="*/ 0 h 2"/>
                <a:gd name="T4" fmla="*/ 0 w 33"/>
                <a:gd name="T5" fmla="*/ 2 h 2"/>
                <a:gd name="T6" fmla="*/ 33 w 33"/>
                <a:gd name="T7" fmla="*/ 0 h 2"/>
              </a:gdLst>
              <a:ahLst/>
              <a:cxnLst>
                <a:cxn ang="0">
                  <a:pos x="T0" y="T1"/>
                </a:cxn>
                <a:cxn ang="0">
                  <a:pos x="T2" y="T3"/>
                </a:cxn>
                <a:cxn ang="0">
                  <a:pos x="T4" y="T5"/>
                </a:cxn>
                <a:cxn ang="0">
                  <a:pos x="T6" y="T7"/>
                </a:cxn>
              </a:cxnLst>
              <a:rect l="0" t="0" r="r" b="b"/>
              <a:pathLst>
                <a:path w="33" h="2">
                  <a:moveTo>
                    <a:pt x="33" y="0"/>
                  </a:moveTo>
                  <a:lnTo>
                    <a:pt x="33" y="0"/>
                  </a:lnTo>
                  <a:lnTo>
                    <a:pt x="0" y="2"/>
                  </a:lnTo>
                  <a:cubicBezTo>
                    <a:pt x="14" y="1"/>
                    <a:pt x="25" y="1"/>
                    <a:pt x="3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2" name="Freeform 11"/>
            <p:cNvSpPr>
              <a:spLocks/>
            </p:cNvSpPr>
            <p:nvPr/>
          </p:nvSpPr>
          <p:spPr bwMode="invGray">
            <a:xfrm>
              <a:off x="3103562" y="2741613"/>
              <a:ext cx="28575" cy="3175"/>
            </a:xfrm>
            <a:custGeom>
              <a:avLst/>
              <a:gdLst>
                <a:gd name="T0" fmla="*/ 15 w 15"/>
                <a:gd name="T1" fmla="*/ 0 h 1"/>
                <a:gd name="T2" fmla="*/ 15 w 15"/>
                <a:gd name="T3" fmla="*/ 0 h 1"/>
                <a:gd name="T4" fmla="*/ 15 w 15"/>
                <a:gd name="T5" fmla="*/ 0 h 1"/>
                <a:gd name="T6" fmla="*/ 0 w 15"/>
                <a:gd name="T7" fmla="*/ 1 h 1"/>
                <a:gd name="T8" fmla="*/ 0 w 15"/>
                <a:gd name="T9" fmla="*/ 1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lnTo>
                    <a:pt x="15" y="0"/>
                  </a:lnTo>
                  <a:cubicBezTo>
                    <a:pt x="15" y="0"/>
                    <a:pt x="15" y="0"/>
                    <a:pt x="15" y="0"/>
                  </a:cubicBezTo>
                  <a:lnTo>
                    <a:pt x="0" y="1"/>
                  </a:lnTo>
                  <a:lnTo>
                    <a:pt x="0" y="1"/>
                  </a:lnTo>
                  <a:lnTo>
                    <a:pt x="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3" name="Freeform 12"/>
            <p:cNvSpPr>
              <a:spLocks/>
            </p:cNvSpPr>
            <p:nvPr/>
          </p:nvSpPr>
          <p:spPr bwMode="invGray">
            <a:xfrm>
              <a:off x="1227137" y="2836863"/>
              <a:ext cx="20638" cy="0"/>
            </a:xfrm>
            <a:custGeom>
              <a:avLst/>
              <a:gdLst>
                <a:gd name="T0" fmla="*/ 11 w 11"/>
                <a:gd name="T1" fmla="*/ 11 w 11"/>
                <a:gd name="T2" fmla="*/ 0 w 11"/>
                <a:gd name="T3" fmla="*/ 11 w 11"/>
              </a:gdLst>
              <a:ahLst/>
              <a:cxnLst>
                <a:cxn ang="0">
                  <a:pos x="T0" y="0"/>
                </a:cxn>
                <a:cxn ang="0">
                  <a:pos x="T1" y="0"/>
                </a:cxn>
                <a:cxn ang="0">
                  <a:pos x="T2" y="0"/>
                </a:cxn>
                <a:cxn ang="0">
                  <a:pos x="T3" y="0"/>
                </a:cxn>
              </a:cxnLst>
              <a:rect l="0" t="0" r="r" b="b"/>
              <a:pathLst>
                <a:path w="11">
                  <a:moveTo>
                    <a:pt x="11" y="0"/>
                  </a:moveTo>
                  <a:lnTo>
                    <a:pt x="11" y="0"/>
                  </a:ln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4" name="Freeform 13"/>
            <p:cNvSpPr>
              <a:spLocks/>
            </p:cNvSpPr>
            <p:nvPr/>
          </p:nvSpPr>
          <p:spPr bwMode="invGray">
            <a:xfrm>
              <a:off x="3660775" y="2713038"/>
              <a:ext cx="331788" cy="20637"/>
            </a:xfrm>
            <a:custGeom>
              <a:avLst/>
              <a:gdLst>
                <a:gd name="T0" fmla="*/ 173 w 173"/>
                <a:gd name="T1" fmla="*/ 0 h 9"/>
                <a:gd name="T2" fmla="*/ 173 w 173"/>
                <a:gd name="T3" fmla="*/ 0 h 9"/>
                <a:gd name="T4" fmla="*/ 99 w 173"/>
                <a:gd name="T5" fmla="*/ 2 h 9"/>
                <a:gd name="T6" fmla="*/ 89 w 173"/>
                <a:gd name="T7" fmla="*/ 1 h 9"/>
                <a:gd name="T8" fmla="*/ 64 w 173"/>
                <a:gd name="T9" fmla="*/ 2 h 9"/>
                <a:gd name="T10" fmla="*/ 79 w 173"/>
                <a:gd name="T11" fmla="*/ 2 h 9"/>
                <a:gd name="T12" fmla="*/ 0 w 173"/>
                <a:gd name="T13" fmla="*/ 8 h 9"/>
                <a:gd name="T14" fmla="*/ 78 w 173"/>
                <a:gd name="T15" fmla="*/ 7 h 9"/>
                <a:gd name="T16" fmla="*/ 98 w 173"/>
                <a:gd name="T17" fmla="*/ 6 h 9"/>
                <a:gd name="T18" fmla="*/ 159 w 173"/>
                <a:gd name="T19" fmla="*/ 2 h 9"/>
                <a:gd name="T20" fmla="*/ 173 w 173"/>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9">
                  <a:moveTo>
                    <a:pt x="173" y="0"/>
                  </a:moveTo>
                  <a:lnTo>
                    <a:pt x="173" y="0"/>
                  </a:lnTo>
                  <a:lnTo>
                    <a:pt x="99" y="2"/>
                  </a:lnTo>
                  <a:cubicBezTo>
                    <a:pt x="109" y="2"/>
                    <a:pt x="74" y="2"/>
                    <a:pt x="89" y="1"/>
                  </a:cubicBezTo>
                  <a:cubicBezTo>
                    <a:pt x="84" y="1"/>
                    <a:pt x="57" y="1"/>
                    <a:pt x="64" y="2"/>
                  </a:cubicBezTo>
                  <a:lnTo>
                    <a:pt x="79" y="2"/>
                  </a:lnTo>
                  <a:cubicBezTo>
                    <a:pt x="41" y="5"/>
                    <a:pt x="64" y="6"/>
                    <a:pt x="0" y="8"/>
                  </a:cubicBezTo>
                  <a:cubicBezTo>
                    <a:pt x="40" y="9"/>
                    <a:pt x="57" y="8"/>
                    <a:pt x="78" y="7"/>
                  </a:cubicBezTo>
                  <a:lnTo>
                    <a:pt x="98" y="6"/>
                  </a:lnTo>
                  <a:lnTo>
                    <a:pt x="159" y="2"/>
                  </a:lnTo>
                  <a:lnTo>
                    <a:pt x="17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5" name="Freeform 14"/>
            <p:cNvSpPr>
              <a:spLocks/>
            </p:cNvSpPr>
            <p:nvPr/>
          </p:nvSpPr>
          <p:spPr bwMode="invGray">
            <a:xfrm>
              <a:off x="-1674813" y="2768600"/>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6" name="Freeform 15"/>
            <p:cNvSpPr>
              <a:spLocks/>
            </p:cNvSpPr>
            <p:nvPr/>
          </p:nvSpPr>
          <p:spPr bwMode="invGray">
            <a:xfrm>
              <a:off x="-1673225" y="2767013"/>
              <a:ext cx="36513" cy="1587"/>
            </a:xfrm>
            <a:custGeom>
              <a:avLst/>
              <a:gdLst>
                <a:gd name="T0" fmla="*/ 3 w 19"/>
                <a:gd name="T1" fmla="*/ 0 h 1"/>
                <a:gd name="T2" fmla="*/ 3 w 19"/>
                <a:gd name="T3" fmla="*/ 0 h 1"/>
                <a:gd name="T4" fmla="*/ 0 w 19"/>
                <a:gd name="T5" fmla="*/ 1 h 1"/>
                <a:gd name="T6" fmla="*/ 3 w 19"/>
                <a:gd name="T7" fmla="*/ 0 h 1"/>
              </a:gdLst>
              <a:ahLst/>
              <a:cxnLst>
                <a:cxn ang="0">
                  <a:pos x="T0" y="T1"/>
                </a:cxn>
                <a:cxn ang="0">
                  <a:pos x="T2" y="T3"/>
                </a:cxn>
                <a:cxn ang="0">
                  <a:pos x="T4" y="T5"/>
                </a:cxn>
                <a:cxn ang="0">
                  <a:pos x="T6" y="T7"/>
                </a:cxn>
              </a:cxnLst>
              <a:rect l="0" t="0" r="r" b="b"/>
              <a:pathLst>
                <a:path w="19" h="1">
                  <a:moveTo>
                    <a:pt x="3" y="0"/>
                  </a:moveTo>
                  <a:lnTo>
                    <a:pt x="3" y="0"/>
                  </a:lnTo>
                  <a:lnTo>
                    <a:pt x="0" y="1"/>
                  </a:lnTo>
                  <a:cubicBezTo>
                    <a:pt x="4" y="0"/>
                    <a:pt x="19" y="0"/>
                    <a:pt x="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7" name="Freeform 16"/>
            <p:cNvSpPr>
              <a:spLocks/>
            </p:cNvSpPr>
            <p:nvPr/>
          </p:nvSpPr>
          <p:spPr bwMode="invGray">
            <a:xfrm>
              <a:off x="2690812" y="2811463"/>
              <a:ext cx="47625" cy="4762"/>
            </a:xfrm>
            <a:custGeom>
              <a:avLst/>
              <a:gdLst>
                <a:gd name="T0" fmla="*/ 13 w 25"/>
                <a:gd name="T1" fmla="*/ 0 h 2"/>
                <a:gd name="T2" fmla="*/ 13 w 25"/>
                <a:gd name="T3" fmla="*/ 0 h 2"/>
                <a:gd name="T4" fmla="*/ 0 w 25"/>
                <a:gd name="T5" fmla="*/ 2 h 2"/>
                <a:gd name="T6" fmla="*/ 25 w 25"/>
                <a:gd name="T7" fmla="*/ 0 h 2"/>
                <a:gd name="T8" fmla="*/ 13 w 25"/>
                <a:gd name="T9" fmla="*/ 0 h 2"/>
              </a:gdLst>
              <a:ahLst/>
              <a:cxnLst>
                <a:cxn ang="0">
                  <a:pos x="T0" y="T1"/>
                </a:cxn>
                <a:cxn ang="0">
                  <a:pos x="T2" y="T3"/>
                </a:cxn>
                <a:cxn ang="0">
                  <a:pos x="T4" y="T5"/>
                </a:cxn>
                <a:cxn ang="0">
                  <a:pos x="T6" y="T7"/>
                </a:cxn>
                <a:cxn ang="0">
                  <a:pos x="T8" y="T9"/>
                </a:cxn>
              </a:cxnLst>
              <a:rect l="0" t="0" r="r" b="b"/>
              <a:pathLst>
                <a:path w="25" h="2">
                  <a:moveTo>
                    <a:pt x="13" y="0"/>
                  </a:moveTo>
                  <a:lnTo>
                    <a:pt x="13" y="0"/>
                  </a:lnTo>
                  <a:cubicBezTo>
                    <a:pt x="12" y="0"/>
                    <a:pt x="7" y="1"/>
                    <a:pt x="0" y="2"/>
                  </a:cubicBezTo>
                  <a:lnTo>
                    <a:pt x="25"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8" name="Freeform 17"/>
            <p:cNvSpPr>
              <a:spLocks/>
            </p:cNvSpPr>
            <p:nvPr/>
          </p:nvSpPr>
          <p:spPr bwMode="invGray">
            <a:xfrm>
              <a:off x="2822575" y="2794000"/>
              <a:ext cx="163513" cy="4762"/>
            </a:xfrm>
            <a:custGeom>
              <a:avLst/>
              <a:gdLst>
                <a:gd name="T0" fmla="*/ 0 w 85"/>
                <a:gd name="T1" fmla="*/ 2 h 2"/>
                <a:gd name="T2" fmla="*/ 0 w 85"/>
                <a:gd name="T3" fmla="*/ 2 h 2"/>
                <a:gd name="T4" fmla="*/ 62 w 85"/>
                <a:gd name="T5" fmla="*/ 1 h 2"/>
                <a:gd name="T6" fmla="*/ 85 w 85"/>
                <a:gd name="T7" fmla="*/ 0 h 2"/>
                <a:gd name="T8" fmla="*/ 0 w 85"/>
                <a:gd name="T9" fmla="*/ 2 h 2"/>
              </a:gdLst>
              <a:ahLst/>
              <a:cxnLst>
                <a:cxn ang="0">
                  <a:pos x="T0" y="T1"/>
                </a:cxn>
                <a:cxn ang="0">
                  <a:pos x="T2" y="T3"/>
                </a:cxn>
                <a:cxn ang="0">
                  <a:pos x="T4" y="T5"/>
                </a:cxn>
                <a:cxn ang="0">
                  <a:pos x="T6" y="T7"/>
                </a:cxn>
                <a:cxn ang="0">
                  <a:pos x="T8" y="T9"/>
                </a:cxn>
              </a:cxnLst>
              <a:rect l="0" t="0" r="r" b="b"/>
              <a:pathLst>
                <a:path w="85" h="2">
                  <a:moveTo>
                    <a:pt x="0" y="2"/>
                  </a:moveTo>
                  <a:lnTo>
                    <a:pt x="0" y="2"/>
                  </a:lnTo>
                  <a:lnTo>
                    <a:pt x="62" y="1"/>
                  </a:lnTo>
                  <a:lnTo>
                    <a:pt x="8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9" name="Freeform 18"/>
            <p:cNvSpPr>
              <a:spLocks/>
            </p:cNvSpPr>
            <p:nvPr/>
          </p:nvSpPr>
          <p:spPr bwMode="invGray">
            <a:xfrm>
              <a:off x="715962" y="2809875"/>
              <a:ext cx="1911350" cy="50800"/>
            </a:xfrm>
            <a:custGeom>
              <a:avLst/>
              <a:gdLst>
                <a:gd name="T0" fmla="*/ 375 w 996"/>
                <a:gd name="T1" fmla="*/ 13 h 23"/>
                <a:gd name="T2" fmla="*/ 375 w 996"/>
                <a:gd name="T3" fmla="*/ 13 h 23"/>
                <a:gd name="T4" fmla="*/ 348 w 996"/>
                <a:gd name="T5" fmla="*/ 9 h 23"/>
                <a:gd name="T6" fmla="*/ 277 w 996"/>
                <a:gd name="T7" fmla="*/ 12 h 23"/>
                <a:gd name="T8" fmla="*/ 366 w 996"/>
                <a:gd name="T9" fmla="*/ 16 h 23"/>
                <a:gd name="T10" fmla="*/ 257 w 996"/>
                <a:gd name="T11" fmla="*/ 19 h 23"/>
                <a:gd name="T12" fmla="*/ 301 w 996"/>
                <a:gd name="T13" fmla="*/ 14 h 23"/>
                <a:gd name="T14" fmla="*/ 249 w 996"/>
                <a:gd name="T15" fmla="*/ 16 h 23"/>
                <a:gd name="T16" fmla="*/ 76 w 996"/>
                <a:gd name="T17" fmla="*/ 16 h 23"/>
                <a:gd name="T18" fmla="*/ 5 w 996"/>
                <a:gd name="T19" fmla="*/ 20 h 23"/>
                <a:gd name="T20" fmla="*/ 93 w 996"/>
                <a:gd name="T21" fmla="*/ 23 h 23"/>
                <a:gd name="T22" fmla="*/ 84 w 996"/>
                <a:gd name="T23" fmla="*/ 22 h 23"/>
                <a:gd name="T24" fmla="*/ 125 w 996"/>
                <a:gd name="T25" fmla="*/ 23 h 23"/>
                <a:gd name="T26" fmla="*/ 151 w 996"/>
                <a:gd name="T27" fmla="*/ 20 h 23"/>
                <a:gd name="T28" fmla="*/ 191 w 996"/>
                <a:gd name="T29" fmla="*/ 20 h 23"/>
                <a:gd name="T30" fmla="*/ 168 w 996"/>
                <a:gd name="T31" fmla="*/ 21 h 23"/>
                <a:gd name="T32" fmla="*/ 264 w 996"/>
                <a:gd name="T33" fmla="*/ 20 h 23"/>
                <a:gd name="T34" fmla="*/ 252 w 996"/>
                <a:gd name="T35" fmla="*/ 22 h 23"/>
                <a:gd name="T36" fmla="*/ 371 w 996"/>
                <a:gd name="T37" fmla="*/ 18 h 23"/>
                <a:gd name="T38" fmla="*/ 341 w 996"/>
                <a:gd name="T39" fmla="*/ 21 h 23"/>
                <a:gd name="T40" fmla="*/ 539 w 996"/>
                <a:gd name="T41" fmla="*/ 20 h 23"/>
                <a:gd name="T42" fmla="*/ 527 w 996"/>
                <a:gd name="T43" fmla="*/ 19 h 23"/>
                <a:gd name="T44" fmla="*/ 575 w 996"/>
                <a:gd name="T45" fmla="*/ 21 h 23"/>
                <a:gd name="T46" fmla="*/ 766 w 996"/>
                <a:gd name="T47" fmla="*/ 20 h 23"/>
                <a:gd name="T48" fmla="*/ 996 w 996"/>
                <a:gd name="T49" fmla="*/ 5 h 23"/>
                <a:gd name="T50" fmla="*/ 969 w 996"/>
                <a:gd name="T51" fmla="*/ 6 h 23"/>
                <a:gd name="T52" fmla="*/ 973 w 996"/>
                <a:gd name="T53" fmla="*/ 1 h 23"/>
                <a:gd name="T54" fmla="*/ 897 w 996"/>
                <a:gd name="T55" fmla="*/ 5 h 23"/>
                <a:gd name="T56" fmla="*/ 872 w 996"/>
                <a:gd name="T57" fmla="*/ 0 h 23"/>
                <a:gd name="T58" fmla="*/ 535 w 996"/>
                <a:gd name="T59" fmla="*/ 14 h 23"/>
                <a:gd name="T60" fmla="*/ 389 w 996"/>
                <a:gd name="T61" fmla="*/ 13 h 23"/>
                <a:gd name="T62" fmla="*/ 476 w 996"/>
                <a:gd name="T63" fmla="*/ 9 h 23"/>
                <a:gd name="T64" fmla="*/ 387 w 996"/>
                <a:gd name="T65" fmla="*/ 9 h 23"/>
                <a:gd name="T66" fmla="*/ 375 w 996"/>
                <a:gd name="T67" fmla="*/ 1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6" h="23">
                  <a:moveTo>
                    <a:pt x="375" y="13"/>
                  </a:moveTo>
                  <a:lnTo>
                    <a:pt x="375" y="13"/>
                  </a:lnTo>
                  <a:cubicBezTo>
                    <a:pt x="247" y="14"/>
                    <a:pt x="407" y="10"/>
                    <a:pt x="348" y="9"/>
                  </a:cubicBezTo>
                  <a:cubicBezTo>
                    <a:pt x="312" y="10"/>
                    <a:pt x="299" y="11"/>
                    <a:pt x="277" y="12"/>
                  </a:cubicBezTo>
                  <a:cubicBezTo>
                    <a:pt x="379" y="10"/>
                    <a:pt x="263" y="17"/>
                    <a:pt x="366" y="16"/>
                  </a:cubicBezTo>
                  <a:cubicBezTo>
                    <a:pt x="352" y="19"/>
                    <a:pt x="292" y="19"/>
                    <a:pt x="257" y="19"/>
                  </a:cubicBezTo>
                  <a:cubicBezTo>
                    <a:pt x="218" y="16"/>
                    <a:pt x="292" y="17"/>
                    <a:pt x="301" y="14"/>
                  </a:cubicBezTo>
                  <a:cubicBezTo>
                    <a:pt x="259" y="14"/>
                    <a:pt x="267" y="15"/>
                    <a:pt x="249" y="16"/>
                  </a:cubicBezTo>
                  <a:cubicBezTo>
                    <a:pt x="184" y="16"/>
                    <a:pt x="115" y="20"/>
                    <a:pt x="76" y="16"/>
                  </a:cubicBezTo>
                  <a:cubicBezTo>
                    <a:pt x="29" y="17"/>
                    <a:pt x="32" y="18"/>
                    <a:pt x="5" y="20"/>
                  </a:cubicBezTo>
                  <a:cubicBezTo>
                    <a:pt x="0" y="23"/>
                    <a:pt x="75" y="21"/>
                    <a:pt x="93" y="23"/>
                  </a:cubicBezTo>
                  <a:cubicBezTo>
                    <a:pt x="89" y="23"/>
                    <a:pt x="82" y="23"/>
                    <a:pt x="84" y="22"/>
                  </a:cubicBezTo>
                  <a:lnTo>
                    <a:pt x="125" y="23"/>
                  </a:lnTo>
                  <a:cubicBezTo>
                    <a:pt x="86" y="22"/>
                    <a:pt x="130" y="20"/>
                    <a:pt x="151" y="20"/>
                  </a:cubicBezTo>
                  <a:cubicBezTo>
                    <a:pt x="165" y="20"/>
                    <a:pt x="195" y="19"/>
                    <a:pt x="191" y="20"/>
                  </a:cubicBezTo>
                  <a:lnTo>
                    <a:pt x="168" y="21"/>
                  </a:lnTo>
                  <a:cubicBezTo>
                    <a:pt x="198" y="22"/>
                    <a:pt x="233" y="19"/>
                    <a:pt x="264" y="20"/>
                  </a:cubicBezTo>
                  <a:cubicBezTo>
                    <a:pt x="265" y="21"/>
                    <a:pt x="254" y="21"/>
                    <a:pt x="252" y="22"/>
                  </a:cubicBezTo>
                  <a:cubicBezTo>
                    <a:pt x="286" y="20"/>
                    <a:pt x="320" y="20"/>
                    <a:pt x="371" y="18"/>
                  </a:cubicBezTo>
                  <a:lnTo>
                    <a:pt x="341" y="21"/>
                  </a:lnTo>
                  <a:cubicBezTo>
                    <a:pt x="382" y="18"/>
                    <a:pt x="475" y="19"/>
                    <a:pt x="539" y="20"/>
                  </a:cubicBezTo>
                  <a:cubicBezTo>
                    <a:pt x="532" y="20"/>
                    <a:pt x="519" y="19"/>
                    <a:pt x="527" y="19"/>
                  </a:cubicBezTo>
                  <a:cubicBezTo>
                    <a:pt x="564" y="18"/>
                    <a:pt x="593" y="20"/>
                    <a:pt x="575" y="21"/>
                  </a:cubicBezTo>
                  <a:cubicBezTo>
                    <a:pt x="612" y="19"/>
                    <a:pt x="716" y="23"/>
                    <a:pt x="766" y="20"/>
                  </a:cubicBezTo>
                  <a:lnTo>
                    <a:pt x="996" y="5"/>
                  </a:lnTo>
                  <a:cubicBezTo>
                    <a:pt x="988" y="5"/>
                    <a:pt x="978" y="6"/>
                    <a:pt x="969" y="6"/>
                  </a:cubicBezTo>
                  <a:cubicBezTo>
                    <a:pt x="948" y="3"/>
                    <a:pt x="937" y="4"/>
                    <a:pt x="973" y="1"/>
                  </a:cubicBezTo>
                  <a:cubicBezTo>
                    <a:pt x="937" y="3"/>
                    <a:pt x="951" y="5"/>
                    <a:pt x="897" y="5"/>
                  </a:cubicBezTo>
                  <a:cubicBezTo>
                    <a:pt x="918" y="3"/>
                    <a:pt x="924" y="0"/>
                    <a:pt x="872" y="0"/>
                  </a:cubicBezTo>
                  <a:cubicBezTo>
                    <a:pt x="742" y="3"/>
                    <a:pt x="656" y="10"/>
                    <a:pt x="535" y="14"/>
                  </a:cubicBezTo>
                  <a:cubicBezTo>
                    <a:pt x="530" y="12"/>
                    <a:pt x="435" y="13"/>
                    <a:pt x="389" y="13"/>
                  </a:cubicBezTo>
                  <a:cubicBezTo>
                    <a:pt x="406" y="11"/>
                    <a:pt x="441" y="10"/>
                    <a:pt x="476" y="9"/>
                  </a:cubicBezTo>
                  <a:lnTo>
                    <a:pt x="387" y="9"/>
                  </a:lnTo>
                  <a:lnTo>
                    <a:pt x="375" y="1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0" name="Freeform 19"/>
            <p:cNvSpPr>
              <a:spLocks/>
            </p:cNvSpPr>
            <p:nvPr/>
          </p:nvSpPr>
          <p:spPr bwMode="invGray">
            <a:xfrm>
              <a:off x="1995487" y="2822575"/>
              <a:ext cx="20638" cy="0"/>
            </a:xfrm>
            <a:custGeom>
              <a:avLst/>
              <a:gdLst>
                <a:gd name="T0" fmla="*/ 10 w 10"/>
                <a:gd name="T1" fmla="*/ 10 w 10"/>
                <a:gd name="T2" fmla="*/ 0 w 10"/>
                <a:gd name="T3" fmla="*/ 10 w 10"/>
              </a:gdLst>
              <a:ahLst/>
              <a:cxnLst>
                <a:cxn ang="0">
                  <a:pos x="T0" y="0"/>
                </a:cxn>
                <a:cxn ang="0">
                  <a:pos x="T1" y="0"/>
                </a:cxn>
                <a:cxn ang="0">
                  <a:pos x="T2" y="0"/>
                </a:cxn>
                <a:cxn ang="0">
                  <a:pos x="T3" y="0"/>
                </a:cxn>
              </a:cxnLst>
              <a:rect l="0" t="0" r="r" b="b"/>
              <a:pathLst>
                <a:path w="10">
                  <a:moveTo>
                    <a:pt x="10" y="0"/>
                  </a:moveTo>
                  <a:lnTo>
                    <a:pt x="10" y="0"/>
                  </a:lnTo>
                  <a:lnTo>
                    <a:pt x="0" y="0"/>
                  </a:lnTo>
                  <a:cubicBezTo>
                    <a:pt x="1" y="0"/>
                    <a:pt x="4" y="0"/>
                    <a:pt x="1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1" name="Freeform 20"/>
            <p:cNvSpPr>
              <a:spLocks/>
            </p:cNvSpPr>
            <p:nvPr/>
          </p:nvSpPr>
          <p:spPr bwMode="invGray">
            <a:xfrm>
              <a:off x="1630362" y="2830513"/>
              <a:ext cx="22225" cy="0"/>
            </a:xfrm>
            <a:custGeom>
              <a:avLst/>
              <a:gdLst>
                <a:gd name="T0" fmla="*/ 11 w 12"/>
                <a:gd name="T1" fmla="*/ 11 w 12"/>
                <a:gd name="T2" fmla="*/ 12 w 12"/>
                <a:gd name="T3" fmla="*/ 0 w 12"/>
                <a:gd name="T4" fmla="*/ 11 w 12"/>
              </a:gdLst>
              <a:ahLst/>
              <a:cxnLst>
                <a:cxn ang="0">
                  <a:pos x="T0" y="0"/>
                </a:cxn>
                <a:cxn ang="0">
                  <a:pos x="T1" y="0"/>
                </a:cxn>
                <a:cxn ang="0">
                  <a:pos x="T2" y="0"/>
                </a:cxn>
                <a:cxn ang="0">
                  <a:pos x="T3" y="0"/>
                </a:cxn>
                <a:cxn ang="0">
                  <a:pos x="T4" y="0"/>
                </a:cxn>
              </a:cxnLst>
              <a:rect l="0" t="0" r="r" b="b"/>
              <a:pathLst>
                <a:path w="12">
                  <a:moveTo>
                    <a:pt x="11" y="0"/>
                  </a:moveTo>
                  <a:lnTo>
                    <a:pt x="11" y="0"/>
                  </a:lnTo>
                  <a:cubicBezTo>
                    <a:pt x="12" y="0"/>
                    <a:pt x="11" y="0"/>
                    <a:pt x="12" y="0"/>
                  </a:cubicBez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2" name="Freeform 21"/>
            <p:cNvSpPr>
              <a:spLocks/>
            </p:cNvSpPr>
            <p:nvPr/>
          </p:nvSpPr>
          <p:spPr bwMode="invGray">
            <a:xfrm>
              <a:off x="2651125" y="2798763"/>
              <a:ext cx="46038" cy="1587"/>
            </a:xfrm>
            <a:custGeom>
              <a:avLst/>
              <a:gdLst>
                <a:gd name="T0" fmla="*/ 3 w 24"/>
                <a:gd name="T1" fmla="*/ 1 h 1"/>
                <a:gd name="T2" fmla="*/ 3 w 24"/>
                <a:gd name="T3" fmla="*/ 1 h 1"/>
                <a:gd name="T4" fmla="*/ 24 w 24"/>
                <a:gd name="T5" fmla="*/ 0 h 1"/>
                <a:gd name="T6" fmla="*/ 8 w 24"/>
                <a:gd name="T7" fmla="*/ 1 h 1"/>
                <a:gd name="T8" fmla="*/ 3 w 24"/>
                <a:gd name="T9" fmla="*/ 1 h 1"/>
              </a:gdLst>
              <a:ahLst/>
              <a:cxnLst>
                <a:cxn ang="0">
                  <a:pos x="T0" y="T1"/>
                </a:cxn>
                <a:cxn ang="0">
                  <a:pos x="T2" y="T3"/>
                </a:cxn>
                <a:cxn ang="0">
                  <a:pos x="T4" y="T5"/>
                </a:cxn>
                <a:cxn ang="0">
                  <a:pos x="T6" y="T7"/>
                </a:cxn>
                <a:cxn ang="0">
                  <a:pos x="T8" y="T9"/>
                </a:cxn>
              </a:cxnLst>
              <a:rect l="0" t="0" r="r" b="b"/>
              <a:pathLst>
                <a:path w="24" h="1">
                  <a:moveTo>
                    <a:pt x="3" y="1"/>
                  </a:moveTo>
                  <a:lnTo>
                    <a:pt x="3" y="1"/>
                  </a:lnTo>
                  <a:lnTo>
                    <a:pt x="24" y="0"/>
                  </a:lnTo>
                  <a:lnTo>
                    <a:pt x="8" y="1"/>
                  </a:lnTo>
                  <a:cubicBezTo>
                    <a:pt x="2" y="1"/>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3" name="Freeform 22"/>
            <p:cNvSpPr>
              <a:spLocks/>
            </p:cNvSpPr>
            <p:nvPr/>
          </p:nvSpPr>
          <p:spPr bwMode="invGray">
            <a:xfrm>
              <a:off x="2698750" y="2809875"/>
              <a:ext cx="19050" cy="1587"/>
            </a:xfrm>
            <a:custGeom>
              <a:avLst/>
              <a:gdLst>
                <a:gd name="T0" fmla="*/ 4 w 10"/>
                <a:gd name="T1" fmla="*/ 0 h 1"/>
                <a:gd name="T2" fmla="*/ 4 w 10"/>
                <a:gd name="T3" fmla="*/ 0 h 1"/>
                <a:gd name="T4" fmla="*/ 0 w 10"/>
                <a:gd name="T5" fmla="*/ 1 h 1"/>
                <a:gd name="T6" fmla="*/ 9 w 10"/>
                <a:gd name="T7" fmla="*/ 1 h 1"/>
                <a:gd name="T8" fmla="*/ 4 w 10"/>
                <a:gd name="T9" fmla="*/ 0 h 1"/>
              </a:gdLst>
              <a:ahLst/>
              <a:cxnLst>
                <a:cxn ang="0">
                  <a:pos x="T0" y="T1"/>
                </a:cxn>
                <a:cxn ang="0">
                  <a:pos x="T2" y="T3"/>
                </a:cxn>
                <a:cxn ang="0">
                  <a:pos x="T4" y="T5"/>
                </a:cxn>
                <a:cxn ang="0">
                  <a:pos x="T6" y="T7"/>
                </a:cxn>
                <a:cxn ang="0">
                  <a:pos x="T8" y="T9"/>
                </a:cxn>
              </a:cxnLst>
              <a:rect l="0" t="0" r="r" b="b"/>
              <a:pathLst>
                <a:path w="10" h="1">
                  <a:moveTo>
                    <a:pt x="4" y="0"/>
                  </a:moveTo>
                  <a:lnTo>
                    <a:pt x="4" y="0"/>
                  </a:lnTo>
                  <a:lnTo>
                    <a:pt x="0" y="1"/>
                  </a:lnTo>
                  <a:lnTo>
                    <a:pt x="9" y="1"/>
                  </a:lnTo>
                  <a:cubicBezTo>
                    <a:pt x="10" y="0"/>
                    <a:pt x="9" y="0"/>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4" name="Freeform 23"/>
            <p:cNvSpPr>
              <a:spLocks/>
            </p:cNvSpPr>
            <p:nvPr/>
          </p:nvSpPr>
          <p:spPr bwMode="invGray">
            <a:xfrm>
              <a:off x="469900" y="2800350"/>
              <a:ext cx="23813" cy="3175"/>
            </a:xfrm>
            <a:custGeom>
              <a:avLst/>
              <a:gdLst>
                <a:gd name="T0" fmla="*/ 13 w 13"/>
                <a:gd name="T1" fmla="*/ 0 h 1"/>
                <a:gd name="T2" fmla="*/ 13 w 13"/>
                <a:gd name="T3" fmla="*/ 0 h 1"/>
                <a:gd name="T4" fmla="*/ 0 w 13"/>
                <a:gd name="T5" fmla="*/ 1 h 1"/>
                <a:gd name="T6" fmla="*/ 13 w 13"/>
                <a:gd name="T7" fmla="*/ 0 h 1"/>
              </a:gdLst>
              <a:ahLst/>
              <a:cxnLst>
                <a:cxn ang="0">
                  <a:pos x="T0" y="T1"/>
                </a:cxn>
                <a:cxn ang="0">
                  <a:pos x="T2" y="T3"/>
                </a:cxn>
                <a:cxn ang="0">
                  <a:pos x="T4" y="T5"/>
                </a:cxn>
                <a:cxn ang="0">
                  <a:pos x="T6" y="T7"/>
                </a:cxn>
              </a:cxnLst>
              <a:rect l="0" t="0" r="r" b="b"/>
              <a:pathLst>
                <a:path w="13" h="1">
                  <a:moveTo>
                    <a:pt x="13" y="0"/>
                  </a:moveTo>
                  <a:lnTo>
                    <a:pt x="13" y="0"/>
                  </a:lnTo>
                  <a:lnTo>
                    <a:pt x="0" y="1"/>
                  </a:lnTo>
                  <a:cubicBezTo>
                    <a:pt x="8" y="1"/>
                    <a:pt x="11" y="1"/>
                    <a:pt x="1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5" name="Freeform 24"/>
            <p:cNvSpPr>
              <a:spLocks/>
            </p:cNvSpPr>
            <p:nvPr/>
          </p:nvSpPr>
          <p:spPr bwMode="invGray">
            <a:xfrm>
              <a:off x="998537" y="2811463"/>
              <a:ext cx="1076325" cy="20637"/>
            </a:xfrm>
            <a:custGeom>
              <a:avLst/>
              <a:gdLst>
                <a:gd name="T0" fmla="*/ 85 w 561"/>
                <a:gd name="T1" fmla="*/ 9 h 9"/>
                <a:gd name="T2" fmla="*/ 85 w 561"/>
                <a:gd name="T3" fmla="*/ 9 h 9"/>
                <a:gd name="T4" fmla="*/ 154 w 561"/>
                <a:gd name="T5" fmla="*/ 6 h 9"/>
                <a:gd name="T6" fmla="*/ 135 w 561"/>
                <a:gd name="T7" fmla="*/ 6 h 9"/>
                <a:gd name="T8" fmla="*/ 314 w 561"/>
                <a:gd name="T9" fmla="*/ 5 h 9"/>
                <a:gd name="T10" fmla="*/ 341 w 561"/>
                <a:gd name="T11" fmla="*/ 8 h 9"/>
                <a:gd name="T12" fmla="*/ 433 w 561"/>
                <a:gd name="T13" fmla="*/ 5 h 9"/>
                <a:gd name="T14" fmla="*/ 520 w 561"/>
                <a:gd name="T15" fmla="*/ 5 h 9"/>
                <a:gd name="T16" fmla="*/ 490 w 561"/>
                <a:gd name="T17" fmla="*/ 3 h 9"/>
                <a:gd name="T18" fmla="*/ 498 w 561"/>
                <a:gd name="T19" fmla="*/ 2 h 9"/>
                <a:gd name="T20" fmla="*/ 395 w 561"/>
                <a:gd name="T21" fmla="*/ 3 h 9"/>
                <a:gd name="T22" fmla="*/ 411 w 561"/>
                <a:gd name="T23" fmla="*/ 1 h 9"/>
                <a:gd name="T24" fmla="*/ 261 w 561"/>
                <a:gd name="T25" fmla="*/ 4 h 9"/>
                <a:gd name="T26" fmla="*/ 210 w 561"/>
                <a:gd name="T27" fmla="*/ 3 h 9"/>
                <a:gd name="T28" fmla="*/ 1 w 561"/>
                <a:gd name="T29" fmla="*/ 7 h 9"/>
                <a:gd name="T30" fmla="*/ 85 w 561"/>
                <a:gd name="T31" fmla="*/ 6 h 9"/>
                <a:gd name="T32" fmla="*/ 85 w 561"/>
                <a:gd name="T3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1" h="9">
                  <a:moveTo>
                    <a:pt x="85" y="9"/>
                  </a:moveTo>
                  <a:lnTo>
                    <a:pt x="85" y="9"/>
                  </a:lnTo>
                  <a:cubicBezTo>
                    <a:pt x="130" y="9"/>
                    <a:pt x="90" y="6"/>
                    <a:pt x="154" y="6"/>
                  </a:cubicBezTo>
                  <a:lnTo>
                    <a:pt x="135" y="6"/>
                  </a:lnTo>
                  <a:cubicBezTo>
                    <a:pt x="180" y="5"/>
                    <a:pt x="260" y="5"/>
                    <a:pt x="314" y="5"/>
                  </a:cubicBezTo>
                  <a:cubicBezTo>
                    <a:pt x="308" y="6"/>
                    <a:pt x="347" y="6"/>
                    <a:pt x="341" y="8"/>
                  </a:cubicBezTo>
                  <a:cubicBezTo>
                    <a:pt x="377" y="8"/>
                    <a:pt x="414" y="7"/>
                    <a:pt x="433" y="5"/>
                  </a:cubicBezTo>
                  <a:cubicBezTo>
                    <a:pt x="456" y="6"/>
                    <a:pt x="491" y="4"/>
                    <a:pt x="520" y="5"/>
                  </a:cubicBezTo>
                  <a:cubicBezTo>
                    <a:pt x="507" y="4"/>
                    <a:pt x="561" y="1"/>
                    <a:pt x="490" y="3"/>
                  </a:cubicBezTo>
                  <a:cubicBezTo>
                    <a:pt x="496" y="3"/>
                    <a:pt x="492" y="2"/>
                    <a:pt x="498" y="2"/>
                  </a:cubicBezTo>
                  <a:cubicBezTo>
                    <a:pt x="452" y="1"/>
                    <a:pt x="434" y="3"/>
                    <a:pt x="395" y="3"/>
                  </a:cubicBezTo>
                  <a:cubicBezTo>
                    <a:pt x="372" y="2"/>
                    <a:pt x="433" y="2"/>
                    <a:pt x="411" y="1"/>
                  </a:cubicBezTo>
                  <a:cubicBezTo>
                    <a:pt x="362" y="2"/>
                    <a:pt x="258" y="0"/>
                    <a:pt x="261" y="4"/>
                  </a:cubicBezTo>
                  <a:cubicBezTo>
                    <a:pt x="225" y="5"/>
                    <a:pt x="220" y="4"/>
                    <a:pt x="210" y="3"/>
                  </a:cubicBezTo>
                  <a:cubicBezTo>
                    <a:pt x="153" y="7"/>
                    <a:pt x="0" y="1"/>
                    <a:pt x="1" y="7"/>
                  </a:cubicBezTo>
                  <a:cubicBezTo>
                    <a:pt x="21" y="7"/>
                    <a:pt x="55" y="7"/>
                    <a:pt x="85" y="6"/>
                  </a:cubicBezTo>
                  <a:lnTo>
                    <a:pt x="85" y="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6" name="Freeform 25"/>
            <p:cNvSpPr>
              <a:spLocks/>
            </p:cNvSpPr>
            <p:nvPr/>
          </p:nvSpPr>
          <p:spPr bwMode="invGray">
            <a:xfrm>
              <a:off x="2495550" y="2803525"/>
              <a:ext cx="17463" cy="0"/>
            </a:xfrm>
            <a:custGeom>
              <a:avLst/>
              <a:gdLst>
                <a:gd name="T0" fmla="*/ 9 w 9"/>
                <a:gd name="T1" fmla="*/ 9 w 9"/>
                <a:gd name="T2" fmla="*/ 0 w 9"/>
                <a:gd name="T3" fmla="*/ 9 w 9"/>
              </a:gdLst>
              <a:ahLst/>
              <a:cxnLst>
                <a:cxn ang="0">
                  <a:pos x="T0" y="0"/>
                </a:cxn>
                <a:cxn ang="0">
                  <a:pos x="T1" y="0"/>
                </a:cxn>
                <a:cxn ang="0">
                  <a:pos x="T2" y="0"/>
                </a:cxn>
                <a:cxn ang="0">
                  <a:pos x="T3" y="0"/>
                </a:cxn>
              </a:cxnLst>
              <a:rect l="0" t="0" r="r" b="b"/>
              <a:pathLst>
                <a:path w="9">
                  <a:moveTo>
                    <a:pt x="9" y="0"/>
                  </a:moveTo>
                  <a:lnTo>
                    <a:pt x="9" y="0"/>
                  </a:lnTo>
                  <a:lnTo>
                    <a:pt x="0" y="0"/>
                  </a:lnTo>
                  <a:lnTo>
                    <a:pt x="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7" name="Freeform 26"/>
            <p:cNvSpPr>
              <a:spLocks noEditPoints="1"/>
            </p:cNvSpPr>
            <p:nvPr/>
          </p:nvSpPr>
          <p:spPr bwMode="invGray">
            <a:xfrm>
              <a:off x="2538412" y="2816225"/>
              <a:ext cx="1057275" cy="31750"/>
            </a:xfrm>
            <a:custGeom>
              <a:avLst/>
              <a:gdLst>
                <a:gd name="T0" fmla="*/ 495 w 551"/>
                <a:gd name="T1" fmla="*/ 10 h 14"/>
                <a:gd name="T2" fmla="*/ 495 w 551"/>
                <a:gd name="T3" fmla="*/ 10 h 14"/>
                <a:gd name="T4" fmla="*/ 461 w 551"/>
                <a:gd name="T5" fmla="*/ 9 h 14"/>
                <a:gd name="T6" fmla="*/ 495 w 551"/>
                <a:gd name="T7" fmla="*/ 10 h 14"/>
                <a:gd name="T8" fmla="*/ 551 w 551"/>
                <a:gd name="T9" fmla="*/ 9 h 14"/>
                <a:gd name="T10" fmla="*/ 551 w 551"/>
                <a:gd name="T11" fmla="*/ 9 h 14"/>
                <a:gd name="T12" fmla="*/ 532 w 551"/>
                <a:gd name="T13" fmla="*/ 13 h 14"/>
                <a:gd name="T14" fmla="*/ 294 w 551"/>
                <a:gd name="T15" fmla="*/ 13 h 14"/>
                <a:gd name="T16" fmla="*/ 304 w 551"/>
                <a:gd name="T17" fmla="*/ 12 h 14"/>
                <a:gd name="T18" fmla="*/ 93 w 551"/>
                <a:gd name="T19" fmla="*/ 14 h 14"/>
                <a:gd name="T20" fmla="*/ 38 w 551"/>
                <a:gd name="T21" fmla="*/ 12 h 14"/>
                <a:gd name="T22" fmla="*/ 4 w 551"/>
                <a:gd name="T23" fmla="*/ 12 h 14"/>
                <a:gd name="T24" fmla="*/ 31 w 551"/>
                <a:gd name="T25" fmla="*/ 11 h 14"/>
                <a:gd name="T26" fmla="*/ 16 w 551"/>
                <a:gd name="T27" fmla="*/ 11 h 14"/>
                <a:gd name="T28" fmla="*/ 73 w 551"/>
                <a:gd name="T29" fmla="*/ 6 h 14"/>
                <a:gd name="T30" fmla="*/ 39 w 551"/>
                <a:gd name="T31" fmla="*/ 10 h 14"/>
                <a:gd name="T32" fmla="*/ 62 w 551"/>
                <a:gd name="T33" fmla="*/ 8 h 14"/>
                <a:gd name="T34" fmla="*/ 90 w 551"/>
                <a:gd name="T35" fmla="*/ 10 h 14"/>
                <a:gd name="T36" fmla="*/ 157 w 551"/>
                <a:gd name="T37" fmla="*/ 9 h 14"/>
                <a:gd name="T38" fmla="*/ 193 w 551"/>
                <a:gd name="T39" fmla="*/ 11 h 14"/>
                <a:gd name="T40" fmla="*/ 215 w 551"/>
                <a:gd name="T41" fmla="*/ 8 h 14"/>
                <a:gd name="T42" fmla="*/ 280 w 551"/>
                <a:gd name="T43" fmla="*/ 8 h 14"/>
                <a:gd name="T44" fmla="*/ 373 w 551"/>
                <a:gd name="T45" fmla="*/ 0 h 14"/>
                <a:gd name="T46" fmla="*/ 452 w 551"/>
                <a:gd name="T47" fmla="*/ 6 h 14"/>
                <a:gd name="T48" fmla="*/ 329 w 551"/>
                <a:gd name="T49" fmla="*/ 7 h 14"/>
                <a:gd name="T50" fmla="*/ 282 w 551"/>
                <a:gd name="T51" fmla="*/ 11 h 14"/>
                <a:gd name="T52" fmla="*/ 389 w 551"/>
                <a:gd name="T53" fmla="*/ 9 h 14"/>
                <a:gd name="T54" fmla="*/ 377 w 551"/>
                <a:gd name="T55" fmla="*/ 10 h 14"/>
                <a:gd name="T56" fmla="*/ 494 w 551"/>
                <a:gd name="T57" fmla="*/ 8 h 14"/>
                <a:gd name="T58" fmla="*/ 510 w 551"/>
                <a:gd name="T59" fmla="*/ 9 h 14"/>
                <a:gd name="T60" fmla="*/ 551 w 551"/>
                <a:gd name="T6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1" h="14">
                  <a:moveTo>
                    <a:pt x="495" y="10"/>
                  </a:moveTo>
                  <a:lnTo>
                    <a:pt x="495" y="10"/>
                  </a:lnTo>
                  <a:lnTo>
                    <a:pt x="461" y="9"/>
                  </a:lnTo>
                  <a:cubicBezTo>
                    <a:pt x="469" y="10"/>
                    <a:pt x="482" y="10"/>
                    <a:pt x="495" y="10"/>
                  </a:cubicBezTo>
                  <a:close/>
                  <a:moveTo>
                    <a:pt x="551" y="9"/>
                  </a:moveTo>
                  <a:lnTo>
                    <a:pt x="551" y="9"/>
                  </a:lnTo>
                  <a:lnTo>
                    <a:pt x="532" y="13"/>
                  </a:lnTo>
                  <a:cubicBezTo>
                    <a:pt x="425" y="14"/>
                    <a:pt x="387" y="13"/>
                    <a:pt x="294" y="13"/>
                  </a:cubicBezTo>
                  <a:cubicBezTo>
                    <a:pt x="287" y="12"/>
                    <a:pt x="298" y="12"/>
                    <a:pt x="304" y="12"/>
                  </a:cubicBezTo>
                  <a:cubicBezTo>
                    <a:pt x="238" y="13"/>
                    <a:pt x="140" y="12"/>
                    <a:pt x="93" y="14"/>
                  </a:cubicBezTo>
                  <a:cubicBezTo>
                    <a:pt x="72" y="14"/>
                    <a:pt x="17" y="13"/>
                    <a:pt x="38" y="12"/>
                  </a:cubicBezTo>
                  <a:cubicBezTo>
                    <a:pt x="28" y="12"/>
                    <a:pt x="16" y="12"/>
                    <a:pt x="4" y="12"/>
                  </a:cubicBezTo>
                  <a:cubicBezTo>
                    <a:pt x="1" y="11"/>
                    <a:pt x="30" y="12"/>
                    <a:pt x="31" y="11"/>
                  </a:cubicBezTo>
                  <a:cubicBezTo>
                    <a:pt x="22" y="11"/>
                    <a:pt x="18" y="10"/>
                    <a:pt x="16" y="11"/>
                  </a:cubicBezTo>
                  <a:cubicBezTo>
                    <a:pt x="32" y="10"/>
                    <a:pt x="0" y="6"/>
                    <a:pt x="73" y="6"/>
                  </a:cubicBezTo>
                  <a:cubicBezTo>
                    <a:pt x="101" y="9"/>
                    <a:pt x="22" y="7"/>
                    <a:pt x="39" y="10"/>
                  </a:cubicBezTo>
                  <a:cubicBezTo>
                    <a:pt x="63" y="10"/>
                    <a:pt x="60" y="9"/>
                    <a:pt x="62" y="8"/>
                  </a:cubicBezTo>
                  <a:cubicBezTo>
                    <a:pt x="93" y="8"/>
                    <a:pt x="92" y="9"/>
                    <a:pt x="90" y="10"/>
                  </a:cubicBezTo>
                  <a:cubicBezTo>
                    <a:pt x="102" y="9"/>
                    <a:pt x="141" y="10"/>
                    <a:pt x="157" y="9"/>
                  </a:cubicBezTo>
                  <a:cubicBezTo>
                    <a:pt x="216" y="8"/>
                    <a:pt x="154" y="11"/>
                    <a:pt x="193" y="11"/>
                  </a:cubicBezTo>
                  <a:lnTo>
                    <a:pt x="215" y="8"/>
                  </a:lnTo>
                  <a:lnTo>
                    <a:pt x="280" y="8"/>
                  </a:lnTo>
                  <a:cubicBezTo>
                    <a:pt x="373" y="7"/>
                    <a:pt x="266" y="2"/>
                    <a:pt x="373" y="0"/>
                  </a:cubicBezTo>
                  <a:cubicBezTo>
                    <a:pt x="359" y="2"/>
                    <a:pt x="402" y="5"/>
                    <a:pt x="452" y="6"/>
                  </a:cubicBezTo>
                  <a:cubicBezTo>
                    <a:pt x="422" y="6"/>
                    <a:pt x="367" y="8"/>
                    <a:pt x="329" y="7"/>
                  </a:cubicBezTo>
                  <a:cubicBezTo>
                    <a:pt x="383" y="10"/>
                    <a:pt x="254" y="8"/>
                    <a:pt x="282" y="11"/>
                  </a:cubicBezTo>
                  <a:cubicBezTo>
                    <a:pt x="309" y="9"/>
                    <a:pt x="354" y="9"/>
                    <a:pt x="389" y="9"/>
                  </a:cubicBezTo>
                  <a:lnTo>
                    <a:pt x="377" y="10"/>
                  </a:lnTo>
                  <a:cubicBezTo>
                    <a:pt x="414" y="10"/>
                    <a:pt x="442" y="7"/>
                    <a:pt x="494" y="8"/>
                  </a:cubicBezTo>
                  <a:cubicBezTo>
                    <a:pt x="519" y="8"/>
                    <a:pt x="514" y="9"/>
                    <a:pt x="510" y="9"/>
                  </a:cubicBezTo>
                  <a:cubicBezTo>
                    <a:pt x="531" y="9"/>
                    <a:pt x="551" y="8"/>
                    <a:pt x="551"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8" name="Freeform 27"/>
            <p:cNvSpPr>
              <a:spLocks/>
            </p:cNvSpPr>
            <p:nvPr/>
          </p:nvSpPr>
          <p:spPr bwMode="invGray">
            <a:xfrm>
              <a:off x="11777663" y="2757488"/>
              <a:ext cx="19050" cy="3175"/>
            </a:xfrm>
            <a:custGeom>
              <a:avLst/>
              <a:gdLst>
                <a:gd name="T0" fmla="*/ 0 w 10"/>
                <a:gd name="T1" fmla="*/ 0 h 1"/>
                <a:gd name="T2" fmla="*/ 0 w 10"/>
                <a:gd name="T3" fmla="*/ 0 h 1"/>
                <a:gd name="T4" fmla="*/ 10 w 10"/>
                <a:gd name="T5" fmla="*/ 1 h 1"/>
                <a:gd name="T6" fmla="*/ 0 w 10"/>
                <a:gd name="T7" fmla="*/ 0 h 1"/>
              </a:gdLst>
              <a:ahLst/>
              <a:cxnLst>
                <a:cxn ang="0">
                  <a:pos x="T0" y="T1"/>
                </a:cxn>
                <a:cxn ang="0">
                  <a:pos x="T2" y="T3"/>
                </a:cxn>
                <a:cxn ang="0">
                  <a:pos x="T4" y="T5"/>
                </a:cxn>
                <a:cxn ang="0">
                  <a:pos x="T6" y="T7"/>
                </a:cxn>
              </a:cxnLst>
              <a:rect l="0" t="0" r="r" b="b"/>
              <a:pathLst>
                <a:path w="10" h="1">
                  <a:moveTo>
                    <a:pt x="0" y="0"/>
                  </a:moveTo>
                  <a:lnTo>
                    <a:pt x="0" y="0"/>
                  </a:lnTo>
                  <a:lnTo>
                    <a:pt x="10" y="1"/>
                  </a:lnTo>
                  <a:cubicBezTo>
                    <a:pt x="8" y="1"/>
                    <a:pt x="4"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9" name="Freeform 28"/>
            <p:cNvSpPr>
              <a:spLocks/>
            </p:cNvSpPr>
            <p:nvPr/>
          </p:nvSpPr>
          <p:spPr bwMode="invGray">
            <a:xfrm>
              <a:off x="5983288" y="2741613"/>
              <a:ext cx="38100" cy="0"/>
            </a:xfrm>
            <a:custGeom>
              <a:avLst/>
              <a:gdLst>
                <a:gd name="T0" fmla="*/ 0 w 20"/>
                <a:gd name="T1" fmla="*/ 0 w 20"/>
                <a:gd name="T2" fmla="*/ 20 w 20"/>
                <a:gd name="T3" fmla="*/ 0 w 20"/>
              </a:gdLst>
              <a:ahLst/>
              <a:cxnLst>
                <a:cxn ang="0">
                  <a:pos x="T0" y="0"/>
                </a:cxn>
                <a:cxn ang="0">
                  <a:pos x="T1" y="0"/>
                </a:cxn>
                <a:cxn ang="0">
                  <a:pos x="T2" y="0"/>
                </a:cxn>
                <a:cxn ang="0">
                  <a:pos x="T3" y="0"/>
                </a:cxn>
              </a:cxnLst>
              <a:rect l="0" t="0" r="r" b="b"/>
              <a:pathLst>
                <a:path w="20">
                  <a:moveTo>
                    <a:pt x="0" y="0"/>
                  </a:moveTo>
                  <a:lnTo>
                    <a:pt x="0" y="0"/>
                  </a:lnTo>
                  <a:lnTo>
                    <a:pt x="20"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0" name="Freeform 29"/>
            <p:cNvSpPr>
              <a:spLocks/>
            </p:cNvSpPr>
            <p:nvPr/>
          </p:nvSpPr>
          <p:spPr bwMode="invGray">
            <a:xfrm>
              <a:off x="6832600" y="2713038"/>
              <a:ext cx="53975" cy="1587"/>
            </a:xfrm>
            <a:custGeom>
              <a:avLst/>
              <a:gdLst>
                <a:gd name="T0" fmla="*/ 0 w 28"/>
                <a:gd name="T1" fmla="*/ 1 h 1"/>
                <a:gd name="T2" fmla="*/ 0 w 28"/>
                <a:gd name="T3" fmla="*/ 1 h 1"/>
                <a:gd name="T4" fmla="*/ 28 w 28"/>
                <a:gd name="T5" fmla="*/ 0 h 1"/>
                <a:gd name="T6" fmla="*/ 0 w 28"/>
                <a:gd name="T7" fmla="*/ 1 h 1"/>
              </a:gdLst>
              <a:ahLst/>
              <a:cxnLst>
                <a:cxn ang="0">
                  <a:pos x="T0" y="T1"/>
                </a:cxn>
                <a:cxn ang="0">
                  <a:pos x="T2" y="T3"/>
                </a:cxn>
                <a:cxn ang="0">
                  <a:pos x="T4" y="T5"/>
                </a:cxn>
                <a:cxn ang="0">
                  <a:pos x="T6" y="T7"/>
                </a:cxn>
              </a:cxnLst>
              <a:rect l="0" t="0" r="r" b="b"/>
              <a:pathLst>
                <a:path w="28" h="1">
                  <a:moveTo>
                    <a:pt x="0" y="1"/>
                  </a:moveTo>
                  <a:lnTo>
                    <a:pt x="0" y="1"/>
                  </a:lnTo>
                  <a:lnTo>
                    <a:pt x="28" y="0"/>
                  </a:lnTo>
                  <a:cubicBezTo>
                    <a:pt x="17" y="0"/>
                    <a:pt x="8"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1" name="Freeform 30"/>
            <p:cNvSpPr>
              <a:spLocks/>
            </p:cNvSpPr>
            <p:nvPr/>
          </p:nvSpPr>
          <p:spPr bwMode="invGray">
            <a:xfrm>
              <a:off x="11317288" y="2755900"/>
              <a:ext cx="9525" cy="0"/>
            </a:xfrm>
            <a:custGeom>
              <a:avLst/>
              <a:gdLst>
                <a:gd name="T0" fmla="*/ 5 w 5"/>
                <a:gd name="T1" fmla="*/ 5 w 5"/>
                <a:gd name="T2" fmla="*/ 4 w 5"/>
                <a:gd name="T3" fmla="*/ 0 w 5"/>
                <a:gd name="T4" fmla="*/ 5 w 5"/>
              </a:gdLst>
              <a:ahLst/>
              <a:cxnLst>
                <a:cxn ang="0">
                  <a:pos x="T0" y="0"/>
                </a:cxn>
                <a:cxn ang="0">
                  <a:pos x="T1" y="0"/>
                </a:cxn>
                <a:cxn ang="0">
                  <a:pos x="T2" y="0"/>
                </a:cxn>
                <a:cxn ang="0">
                  <a:pos x="T3" y="0"/>
                </a:cxn>
                <a:cxn ang="0">
                  <a:pos x="T4" y="0"/>
                </a:cxn>
              </a:cxnLst>
              <a:rect l="0" t="0" r="r" b="b"/>
              <a:pathLst>
                <a:path w="5">
                  <a:moveTo>
                    <a:pt x="5" y="0"/>
                  </a:moveTo>
                  <a:lnTo>
                    <a:pt x="5" y="0"/>
                  </a:lnTo>
                  <a:lnTo>
                    <a:pt x="4" y="0"/>
                  </a:lnTo>
                  <a:lnTo>
                    <a:pt x="0" y="0"/>
                  </a:lnTo>
                  <a:lnTo>
                    <a:pt x="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2" name="Freeform 31"/>
            <p:cNvSpPr>
              <a:spLocks/>
            </p:cNvSpPr>
            <p:nvPr/>
          </p:nvSpPr>
          <p:spPr bwMode="invGray">
            <a:xfrm>
              <a:off x="8534400" y="2735263"/>
              <a:ext cx="30163" cy="0"/>
            </a:xfrm>
            <a:custGeom>
              <a:avLst/>
              <a:gdLst>
                <a:gd name="T0" fmla="*/ 0 w 16"/>
                <a:gd name="T1" fmla="*/ 0 w 16"/>
                <a:gd name="T2" fmla="*/ 16 w 16"/>
                <a:gd name="T3" fmla="*/ 0 w 16"/>
              </a:gdLst>
              <a:ahLst/>
              <a:cxnLst>
                <a:cxn ang="0">
                  <a:pos x="T0" y="0"/>
                </a:cxn>
                <a:cxn ang="0">
                  <a:pos x="T1" y="0"/>
                </a:cxn>
                <a:cxn ang="0">
                  <a:pos x="T2" y="0"/>
                </a:cxn>
                <a:cxn ang="0">
                  <a:pos x="T3" y="0"/>
                </a:cxn>
              </a:cxnLst>
              <a:rect l="0" t="0" r="r" b="b"/>
              <a:pathLst>
                <a:path w="16">
                  <a:moveTo>
                    <a:pt x="0" y="0"/>
                  </a:moveTo>
                  <a:lnTo>
                    <a:pt x="0" y="0"/>
                  </a:lnTo>
                  <a:cubicBezTo>
                    <a:pt x="4" y="0"/>
                    <a:pt x="9" y="0"/>
                    <a:pt x="16" y="0"/>
                  </a:cubicBezTo>
                  <a:cubicBezTo>
                    <a:pt x="15" y="0"/>
                    <a:pt x="9"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3" name="Freeform 32"/>
            <p:cNvSpPr>
              <a:spLocks/>
            </p:cNvSpPr>
            <p:nvPr/>
          </p:nvSpPr>
          <p:spPr bwMode="invGray">
            <a:xfrm>
              <a:off x="6821488" y="2714625"/>
              <a:ext cx="9525" cy="0"/>
            </a:xfrm>
            <a:custGeom>
              <a:avLst/>
              <a:gdLst>
                <a:gd name="T0" fmla="*/ 0 w 5"/>
                <a:gd name="T1" fmla="*/ 0 w 5"/>
                <a:gd name="T2" fmla="*/ 2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2"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4" name="Freeform 33"/>
            <p:cNvSpPr>
              <a:spLocks/>
            </p:cNvSpPr>
            <p:nvPr/>
          </p:nvSpPr>
          <p:spPr bwMode="invGray">
            <a:xfrm>
              <a:off x="5583238" y="2719388"/>
              <a:ext cx="25400"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lnTo>
                    <a:pt x="13" y="0"/>
                  </a:lnTo>
                  <a:lnTo>
                    <a:pt x="0"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5" name="Freeform 34"/>
            <p:cNvSpPr>
              <a:spLocks/>
            </p:cNvSpPr>
            <p:nvPr/>
          </p:nvSpPr>
          <p:spPr bwMode="invGray">
            <a:xfrm>
              <a:off x="5638800" y="2740025"/>
              <a:ext cx="23813" cy="1587"/>
            </a:xfrm>
            <a:custGeom>
              <a:avLst/>
              <a:gdLst>
                <a:gd name="T0" fmla="*/ 12 w 12"/>
                <a:gd name="T1" fmla="*/ 0 h 1"/>
                <a:gd name="T2" fmla="*/ 12 w 12"/>
                <a:gd name="T3" fmla="*/ 0 h 1"/>
                <a:gd name="T4" fmla="*/ 0 w 12"/>
                <a:gd name="T5" fmla="*/ 1 h 1"/>
                <a:gd name="T6" fmla="*/ 12 w 12"/>
                <a:gd name="T7" fmla="*/ 0 h 1"/>
              </a:gdLst>
              <a:ahLst/>
              <a:cxnLst>
                <a:cxn ang="0">
                  <a:pos x="T0" y="T1"/>
                </a:cxn>
                <a:cxn ang="0">
                  <a:pos x="T2" y="T3"/>
                </a:cxn>
                <a:cxn ang="0">
                  <a:pos x="T4" y="T5"/>
                </a:cxn>
                <a:cxn ang="0">
                  <a:pos x="T6" y="T7"/>
                </a:cxn>
              </a:cxnLst>
              <a:rect l="0" t="0" r="r" b="b"/>
              <a:pathLst>
                <a:path w="12" h="1">
                  <a:moveTo>
                    <a:pt x="12" y="0"/>
                  </a:moveTo>
                  <a:lnTo>
                    <a:pt x="12" y="0"/>
                  </a:lnTo>
                  <a:lnTo>
                    <a:pt x="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6" name="Freeform 35"/>
            <p:cNvSpPr>
              <a:spLocks/>
            </p:cNvSpPr>
            <p:nvPr/>
          </p:nvSpPr>
          <p:spPr bwMode="invGray">
            <a:xfrm>
              <a:off x="4303712" y="2728913"/>
              <a:ext cx="50800" cy="0"/>
            </a:xfrm>
            <a:custGeom>
              <a:avLst/>
              <a:gdLst>
                <a:gd name="T0" fmla="*/ 26 w 26"/>
                <a:gd name="T1" fmla="*/ 26 w 26"/>
                <a:gd name="T2" fmla="*/ 0 w 26"/>
                <a:gd name="T3" fmla="*/ 26 w 26"/>
              </a:gdLst>
              <a:ahLst/>
              <a:cxnLst>
                <a:cxn ang="0">
                  <a:pos x="T0" y="0"/>
                </a:cxn>
                <a:cxn ang="0">
                  <a:pos x="T1" y="0"/>
                </a:cxn>
                <a:cxn ang="0">
                  <a:pos x="T2" y="0"/>
                </a:cxn>
                <a:cxn ang="0">
                  <a:pos x="T3" y="0"/>
                </a:cxn>
              </a:cxnLst>
              <a:rect l="0" t="0" r="r" b="b"/>
              <a:pathLst>
                <a:path w="26">
                  <a:moveTo>
                    <a:pt x="26" y="0"/>
                  </a:moveTo>
                  <a:lnTo>
                    <a:pt x="26" y="0"/>
                  </a:lnTo>
                  <a:lnTo>
                    <a:pt x="0" y="0"/>
                  </a:lnTo>
                  <a:cubicBezTo>
                    <a:pt x="13" y="0"/>
                    <a:pt x="20" y="0"/>
                    <a:pt x="2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7" name="Freeform 36"/>
            <p:cNvSpPr>
              <a:spLocks/>
            </p:cNvSpPr>
            <p:nvPr/>
          </p:nvSpPr>
          <p:spPr bwMode="invGray">
            <a:xfrm>
              <a:off x="5519738" y="2735263"/>
              <a:ext cx="9525" cy="3175"/>
            </a:xfrm>
            <a:custGeom>
              <a:avLst/>
              <a:gdLst>
                <a:gd name="T0" fmla="*/ 4 w 5"/>
                <a:gd name="T1" fmla="*/ 0 h 1"/>
                <a:gd name="T2" fmla="*/ 4 w 5"/>
                <a:gd name="T3" fmla="*/ 0 h 1"/>
                <a:gd name="T4" fmla="*/ 0 w 5"/>
                <a:gd name="T5" fmla="*/ 1 h 1"/>
                <a:gd name="T6" fmla="*/ 4 w 5"/>
                <a:gd name="T7" fmla="*/ 0 h 1"/>
              </a:gdLst>
              <a:ahLst/>
              <a:cxnLst>
                <a:cxn ang="0">
                  <a:pos x="T0" y="T1"/>
                </a:cxn>
                <a:cxn ang="0">
                  <a:pos x="T2" y="T3"/>
                </a:cxn>
                <a:cxn ang="0">
                  <a:pos x="T4" y="T5"/>
                </a:cxn>
                <a:cxn ang="0">
                  <a:pos x="T6" y="T7"/>
                </a:cxn>
              </a:cxnLst>
              <a:rect l="0" t="0" r="r" b="b"/>
              <a:pathLst>
                <a:path w="5" h="1">
                  <a:moveTo>
                    <a:pt x="4" y="0"/>
                  </a:moveTo>
                  <a:lnTo>
                    <a:pt x="4" y="0"/>
                  </a:lnTo>
                  <a:lnTo>
                    <a:pt x="0" y="1"/>
                  </a:lnTo>
                  <a:cubicBezTo>
                    <a:pt x="3" y="1"/>
                    <a:pt x="5"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8" name="Freeform 37"/>
            <p:cNvSpPr>
              <a:spLocks/>
            </p:cNvSpPr>
            <p:nvPr/>
          </p:nvSpPr>
          <p:spPr bwMode="invGray">
            <a:xfrm>
              <a:off x="12096750" y="2784475"/>
              <a:ext cx="6350" cy="0"/>
            </a:xfrm>
            <a:custGeom>
              <a:avLst/>
              <a:gdLst>
                <a:gd name="T0" fmla="*/ 3 w 3"/>
                <a:gd name="T1" fmla="*/ 3 w 3"/>
                <a:gd name="T2" fmla="*/ 1 w 3"/>
                <a:gd name="T3" fmla="*/ 0 w 3"/>
                <a:gd name="T4" fmla="*/ 3 w 3"/>
              </a:gdLst>
              <a:ahLst/>
              <a:cxnLst>
                <a:cxn ang="0">
                  <a:pos x="T0" y="0"/>
                </a:cxn>
                <a:cxn ang="0">
                  <a:pos x="T1" y="0"/>
                </a:cxn>
                <a:cxn ang="0">
                  <a:pos x="T2" y="0"/>
                </a:cxn>
                <a:cxn ang="0">
                  <a:pos x="T3" y="0"/>
                </a:cxn>
                <a:cxn ang="0">
                  <a:pos x="T4" y="0"/>
                </a:cxn>
              </a:cxnLst>
              <a:rect l="0" t="0" r="r" b="b"/>
              <a:pathLst>
                <a:path w="3">
                  <a:moveTo>
                    <a:pt x="3" y="0"/>
                  </a:moveTo>
                  <a:lnTo>
                    <a:pt x="3" y="0"/>
                  </a:lnTo>
                  <a:lnTo>
                    <a:pt x="1"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9" name="Freeform 38"/>
            <p:cNvSpPr>
              <a:spLocks/>
            </p:cNvSpPr>
            <p:nvPr/>
          </p:nvSpPr>
          <p:spPr bwMode="invGray">
            <a:xfrm>
              <a:off x="12225338" y="2773363"/>
              <a:ext cx="46038" cy="0"/>
            </a:xfrm>
            <a:custGeom>
              <a:avLst/>
              <a:gdLst>
                <a:gd name="T0" fmla="*/ 0 w 24"/>
                <a:gd name="T1" fmla="*/ 0 w 24"/>
                <a:gd name="T2" fmla="*/ 24 w 24"/>
                <a:gd name="T3" fmla="*/ 0 w 24"/>
              </a:gdLst>
              <a:ahLst/>
              <a:cxnLst>
                <a:cxn ang="0">
                  <a:pos x="T0" y="0"/>
                </a:cxn>
                <a:cxn ang="0">
                  <a:pos x="T1" y="0"/>
                </a:cxn>
                <a:cxn ang="0">
                  <a:pos x="T2" y="0"/>
                </a:cxn>
                <a:cxn ang="0">
                  <a:pos x="T3" y="0"/>
                </a:cxn>
              </a:cxnLst>
              <a:rect l="0" t="0" r="r" b="b"/>
              <a:pathLst>
                <a:path w="24">
                  <a:moveTo>
                    <a:pt x="0" y="0"/>
                  </a:moveTo>
                  <a:lnTo>
                    <a:pt x="0" y="0"/>
                  </a:lnTo>
                  <a:lnTo>
                    <a:pt x="24" y="0"/>
                  </a:lnTo>
                  <a:cubicBezTo>
                    <a:pt x="15" y="0"/>
                    <a:pt x="6"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0" name="Freeform 39"/>
            <p:cNvSpPr>
              <a:spLocks/>
            </p:cNvSpPr>
            <p:nvPr/>
          </p:nvSpPr>
          <p:spPr bwMode="invGray">
            <a:xfrm>
              <a:off x="9274175" y="2746375"/>
              <a:ext cx="55563" cy="4762"/>
            </a:xfrm>
            <a:custGeom>
              <a:avLst/>
              <a:gdLst>
                <a:gd name="T0" fmla="*/ 0 w 29"/>
                <a:gd name="T1" fmla="*/ 1 h 2"/>
                <a:gd name="T2" fmla="*/ 0 w 29"/>
                <a:gd name="T3" fmla="*/ 1 h 2"/>
                <a:gd name="T4" fmla="*/ 15 w 29"/>
                <a:gd name="T5" fmla="*/ 2 h 2"/>
                <a:gd name="T6" fmla="*/ 0 w 29"/>
                <a:gd name="T7" fmla="*/ 1 h 2"/>
              </a:gdLst>
              <a:ahLst/>
              <a:cxnLst>
                <a:cxn ang="0">
                  <a:pos x="T0" y="T1"/>
                </a:cxn>
                <a:cxn ang="0">
                  <a:pos x="T2" y="T3"/>
                </a:cxn>
                <a:cxn ang="0">
                  <a:pos x="T4" y="T5"/>
                </a:cxn>
                <a:cxn ang="0">
                  <a:pos x="T6" y="T7"/>
                </a:cxn>
              </a:cxnLst>
              <a:rect l="0" t="0" r="r" b="b"/>
              <a:pathLst>
                <a:path w="29" h="2">
                  <a:moveTo>
                    <a:pt x="0" y="1"/>
                  </a:moveTo>
                  <a:lnTo>
                    <a:pt x="0" y="1"/>
                  </a:lnTo>
                  <a:cubicBezTo>
                    <a:pt x="7" y="1"/>
                    <a:pt x="23" y="2"/>
                    <a:pt x="15" y="2"/>
                  </a:cubicBezTo>
                  <a:cubicBezTo>
                    <a:pt x="29" y="2"/>
                    <a:pt x="2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1" name="Freeform 40"/>
            <p:cNvSpPr>
              <a:spLocks/>
            </p:cNvSpPr>
            <p:nvPr/>
          </p:nvSpPr>
          <p:spPr bwMode="invGray">
            <a:xfrm>
              <a:off x="11847513" y="2827338"/>
              <a:ext cx="34925" cy="3175"/>
            </a:xfrm>
            <a:custGeom>
              <a:avLst/>
              <a:gdLst>
                <a:gd name="T0" fmla="*/ 3 w 18"/>
                <a:gd name="T1" fmla="*/ 1 h 1"/>
                <a:gd name="T2" fmla="*/ 3 w 18"/>
                <a:gd name="T3" fmla="*/ 1 h 1"/>
                <a:gd name="T4" fmla="*/ 18 w 18"/>
                <a:gd name="T5" fmla="*/ 0 h 1"/>
                <a:gd name="T6" fmla="*/ 3 w 18"/>
                <a:gd name="T7" fmla="*/ 1 h 1"/>
              </a:gdLst>
              <a:ahLst/>
              <a:cxnLst>
                <a:cxn ang="0">
                  <a:pos x="T0" y="T1"/>
                </a:cxn>
                <a:cxn ang="0">
                  <a:pos x="T2" y="T3"/>
                </a:cxn>
                <a:cxn ang="0">
                  <a:pos x="T4" y="T5"/>
                </a:cxn>
                <a:cxn ang="0">
                  <a:pos x="T6" y="T7"/>
                </a:cxn>
              </a:cxnLst>
              <a:rect l="0" t="0" r="r" b="b"/>
              <a:pathLst>
                <a:path w="18" h="1">
                  <a:moveTo>
                    <a:pt x="3" y="1"/>
                  </a:moveTo>
                  <a:lnTo>
                    <a:pt x="3" y="1"/>
                  </a:lnTo>
                  <a:cubicBezTo>
                    <a:pt x="7" y="1"/>
                    <a:pt x="13" y="0"/>
                    <a:pt x="18" y="0"/>
                  </a:cubicBezTo>
                  <a:cubicBezTo>
                    <a:pt x="8"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2" name="Freeform 41"/>
            <p:cNvSpPr>
              <a:spLocks/>
            </p:cNvSpPr>
            <p:nvPr/>
          </p:nvSpPr>
          <p:spPr bwMode="invGray">
            <a:xfrm>
              <a:off x="11882438" y="2825750"/>
              <a:ext cx="25400" cy="1587"/>
            </a:xfrm>
            <a:custGeom>
              <a:avLst/>
              <a:gdLst>
                <a:gd name="T0" fmla="*/ 0 w 14"/>
                <a:gd name="T1" fmla="*/ 1 h 1"/>
                <a:gd name="T2" fmla="*/ 0 w 14"/>
                <a:gd name="T3" fmla="*/ 1 h 1"/>
                <a:gd name="T4" fmla="*/ 14 w 14"/>
                <a:gd name="T5" fmla="*/ 0 h 1"/>
                <a:gd name="T6" fmla="*/ 0 w 14"/>
                <a:gd name="T7" fmla="*/ 1 h 1"/>
              </a:gdLst>
              <a:ahLst/>
              <a:cxnLst>
                <a:cxn ang="0">
                  <a:pos x="T0" y="T1"/>
                </a:cxn>
                <a:cxn ang="0">
                  <a:pos x="T2" y="T3"/>
                </a:cxn>
                <a:cxn ang="0">
                  <a:pos x="T4" y="T5"/>
                </a:cxn>
                <a:cxn ang="0">
                  <a:pos x="T6" y="T7"/>
                </a:cxn>
              </a:cxnLst>
              <a:rect l="0" t="0" r="r" b="b"/>
              <a:pathLst>
                <a:path w="14" h="1">
                  <a:moveTo>
                    <a:pt x="0" y="1"/>
                  </a:moveTo>
                  <a:lnTo>
                    <a:pt x="0" y="1"/>
                  </a:lnTo>
                  <a:lnTo>
                    <a:pt x="14"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3" name="Freeform 42"/>
            <p:cNvSpPr>
              <a:spLocks/>
            </p:cNvSpPr>
            <p:nvPr/>
          </p:nvSpPr>
          <p:spPr bwMode="invGray">
            <a:xfrm>
              <a:off x="8915400" y="2809875"/>
              <a:ext cx="15875" cy="1587"/>
            </a:xfrm>
            <a:custGeom>
              <a:avLst/>
              <a:gdLst>
                <a:gd name="T0" fmla="*/ 8 w 8"/>
                <a:gd name="T1" fmla="*/ 1 h 1"/>
                <a:gd name="T2" fmla="*/ 8 w 8"/>
                <a:gd name="T3" fmla="*/ 1 h 1"/>
                <a:gd name="T4" fmla="*/ 0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cubicBezTo>
                    <a:pt x="6" y="0"/>
                    <a:pt x="3" y="0"/>
                    <a:pt x="0" y="0"/>
                  </a:cubicBezTo>
                  <a:cubicBezTo>
                    <a:pt x="1" y="0"/>
                    <a:pt x="4"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4" name="Freeform 43"/>
            <p:cNvSpPr>
              <a:spLocks/>
            </p:cNvSpPr>
            <p:nvPr/>
          </p:nvSpPr>
          <p:spPr bwMode="invGray">
            <a:xfrm>
              <a:off x="12109450" y="2752725"/>
              <a:ext cx="454025" cy="23812"/>
            </a:xfrm>
            <a:custGeom>
              <a:avLst/>
              <a:gdLst>
                <a:gd name="T0" fmla="*/ 102 w 236"/>
                <a:gd name="T1" fmla="*/ 10 h 10"/>
                <a:gd name="T2" fmla="*/ 102 w 236"/>
                <a:gd name="T3" fmla="*/ 10 h 10"/>
                <a:gd name="T4" fmla="*/ 123 w 236"/>
                <a:gd name="T5" fmla="*/ 7 h 10"/>
                <a:gd name="T6" fmla="*/ 200 w 236"/>
                <a:gd name="T7" fmla="*/ 6 h 10"/>
                <a:gd name="T8" fmla="*/ 203 w 236"/>
                <a:gd name="T9" fmla="*/ 3 h 10"/>
                <a:gd name="T10" fmla="*/ 160 w 236"/>
                <a:gd name="T11" fmla="*/ 4 h 10"/>
                <a:gd name="T12" fmla="*/ 202 w 236"/>
                <a:gd name="T13" fmla="*/ 3 h 10"/>
                <a:gd name="T14" fmla="*/ 198 w 236"/>
                <a:gd name="T15" fmla="*/ 0 h 10"/>
                <a:gd name="T16" fmla="*/ 0 w 236"/>
                <a:gd name="T17" fmla="*/ 4 h 10"/>
                <a:gd name="T18" fmla="*/ 137 w 236"/>
                <a:gd name="T19" fmla="*/ 4 h 10"/>
                <a:gd name="T20" fmla="*/ 121 w 236"/>
                <a:gd name="T21" fmla="*/ 6 h 10"/>
                <a:gd name="T22" fmla="*/ 8 w 236"/>
                <a:gd name="T23" fmla="*/ 5 h 10"/>
                <a:gd name="T24" fmla="*/ 104 w 236"/>
                <a:gd name="T25" fmla="*/ 7 h 10"/>
                <a:gd name="T26" fmla="*/ 84 w 236"/>
                <a:gd name="T27" fmla="*/ 9 h 10"/>
                <a:gd name="T28" fmla="*/ 102 w 23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10">
                  <a:moveTo>
                    <a:pt x="102" y="10"/>
                  </a:moveTo>
                  <a:lnTo>
                    <a:pt x="102" y="10"/>
                  </a:lnTo>
                  <a:cubicBezTo>
                    <a:pt x="107" y="9"/>
                    <a:pt x="208" y="8"/>
                    <a:pt x="123" y="7"/>
                  </a:cubicBezTo>
                  <a:cubicBezTo>
                    <a:pt x="126" y="4"/>
                    <a:pt x="177" y="6"/>
                    <a:pt x="200" y="6"/>
                  </a:cubicBezTo>
                  <a:cubicBezTo>
                    <a:pt x="184" y="5"/>
                    <a:pt x="208" y="4"/>
                    <a:pt x="203" y="3"/>
                  </a:cubicBezTo>
                  <a:cubicBezTo>
                    <a:pt x="192" y="4"/>
                    <a:pt x="179" y="4"/>
                    <a:pt x="160" y="4"/>
                  </a:cubicBezTo>
                  <a:cubicBezTo>
                    <a:pt x="152" y="3"/>
                    <a:pt x="180" y="2"/>
                    <a:pt x="202" y="3"/>
                  </a:cubicBezTo>
                  <a:cubicBezTo>
                    <a:pt x="175" y="1"/>
                    <a:pt x="236" y="1"/>
                    <a:pt x="198" y="0"/>
                  </a:cubicBezTo>
                  <a:cubicBezTo>
                    <a:pt x="116" y="0"/>
                    <a:pt x="57" y="0"/>
                    <a:pt x="0" y="4"/>
                  </a:cubicBezTo>
                  <a:cubicBezTo>
                    <a:pt x="46" y="3"/>
                    <a:pt x="99" y="3"/>
                    <a:pt x="137" y="4"/>
                  </a:cubicBezTo>
                  <a:lnTo>
                    <a:pt x="121" y="6"/>
                  </a:lnTo>
                  <a:cubicBezTo>
                    <a:pt x="78" y="4"/>
                    <a:pt x="51" y="5"/>
                    <a:pt x="8" y="5"/>
                  </a:cubicBezTo>
                  <a:lnTo>
                    <a:pt x="104" y="7"/>
                  </a:lnTo>
                  <a:cubicBezTo>
                    <a:pt x="149" y="9"/>
                    <a:pt x="119" y="9"/>
                    <a:pt x="84" y="9"/>
                  </a:cubicBezTo>
                  <a:cubicBezTo>
                    <a:pt x="92" y="9"/>
                    <a:pt x="100" y="9"/>
                    <a:pt x="102" y="1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5" name="Freeform 44"/>
            <p:cNvSpPr>
              <a:spLocks/>
            </p:cNvSpPr>
            <p:nvPr/>
          </p:nvSpPr>
          <p:spPr bwMode="invGray">
            <a:xfrm>
              <a:off x="12182475" y="2816225"/>
              <a:ext cx="9525" cy="0"/>
            </a:xfrm>
            <a:custGeom>
              <a:avLst/>
              <a:gdLst>
                <a:gd name="T0" fmla="*/ 0 w 5"/>
                <a:gd name="T1" fmla="*/ 0 w 5"/>
                <a:gd name="T2" fmla="*/ 1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1"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6" name="Freeform 45"/>
            <p:cNvSpPr>
              <a:spLocks/>
            </p:cNvSpPr>
            <p:nvPr/>
          </p:nvSpPr>
          <p:spPr bwMode="invGray">
            <a:xfrm>
              <a:off x="4348162" y="2827338"/>
              <a:ext cx="17463" cy="3175"/>
            </a:xfrm>
            <a:custGeom>
              <a:avLst/>
              <a:gdLst>
                <a:gd name="T0" fmla="*/ 8 w 9"/>
                <a:gd name="T1" fmla="*/ 0 h 1"/>
                <a:gd name="T2" fmla="*/ 8 w 9"/>
                <a:gd name="T3" fmla="*/ 0 h 1"/>
                <a:gd name="T4" fmla="*/ 0 w 9"/>
                <a:gd name="T5" fmla="*/ 1 h 1"/>
                <a:gd name="T6" fmla="*/ 8 w 9"/>
                <a:gd name="T7" fmla="*/ 0 h 1"/>
              </a:gdLst>
              <a:ahLst/>
              <a:cxnLst>
                <a:cxn ang="0">
                  <a:pos x="T0" y="T1"/>
                </a:cxn>
                <a:cxn ang="0">
                  <a:pos x="T2" y="T3"/>
                </a:cxn>
                <a:cxn ang="0">
                  <a:pos x="T4" y="T5"/>
                </a:cxn>
                <a:cxn ang="0">
                  <a:pos x="T6" y="T7"/>
                </a:cxn>
              </a:cxnLst>
              <a:rect l="0" t="0" r="r" b="b"/>
              <a:pathLst>
                <a:path w="9" h="1">
                  <a:moveTo>
                    <a:pt x="8" y="0"/>
                  </a:moveTo>
                  <a:lnTo>
                    <a:pt x="8" y="0"/>
                  </a:lnTo>
                  <a:lnTo>
                    <a:pt x="0" y="1"/>
                  </a:lnTo>
                  <a:cubicBezTo>
                    <a:pt x="7" y="0"/>
                    <a:pt x="9" y="0"/>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7" name="Freeform 46"/>
            <p:cNvSpPr>
              <a:spLocks/>
            </p:cNvSpPr>
            <p:nvPr/>
          </p:nvSpPr>
          <p:spPr bwMode="invGray">
            <a:xfrm>
              <a:off x="12071350" y="2790825"/>
              <a:ext cx="0" cy="0"/>
            </a:xfrm>
            <a:custGeom>
              <a:avLst/>
              <a:gdLst/>
              <a:ahLst/>
              <a:cxnLst>
                <a:cxn ang="0">
                  <a:pos x="0" y="0"/>
                </a:cxn>
                <a:cxn ang="0">
                  <a:pos x="0" y="0"/>
                </a:cxn>
                <a:cxn ang="0">
                  <a:pos x="0" y="0"/>
                </a:cxn>
                <a:cxn ang="0">
                  <a:pos x="0" y="0"/>
                </a:cxn>
              </a:cxnLst>
              <a:rect l="0" t="0" r="r" b="b"/>
              <a:pathLst>
                <a:path>
                  <a:moveTo>
                    <a:pt x="0" y="0"/>
                  </a:moveTo>
                  <a:lnTo>
                    <a:pt x="0" y="0"/>
                  </a:lnTo>
                  <a:lnTo>
                    <a:pt x="0"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8" name="Freeform 47"/>
            <p:cNvSpPr>
              <a:spLocks/>
            </p:cNvSpPr>
            <p:nvPr/>
          </p:nvSpPr>
          <p:spPr bwMode="invGray">
            <a:xfrm>
              <a:off x="4754563" y="2827338"/>
              <a:ext cx="4763"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cubicBezTo>
                    <a:pt x="1" y="0"/>
                    <a:pt x="1" y="0"/>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9" name="Freeform 48"/>
            <p:cNvSpPr>
              <a:spLocks/>
            </p:cNvSpPr>
            <p:nvPr/>
          </p:nvSpPr>
          <p:spPr bwMode="invGray">
            <a:xfrm>
              <a:off x="4852988" y="2719388"/>
              <a:ext cx="9525" cy="3175"/>
            </a:xfrm>
            <a:custGeom>
              <a:avLst/>
              <a:gdLst>
                <a:gd name="T0" fmla="*/ 5 w 5"/>
                <a:gd name="T1" fmla="*/ 1 h 1"/>
                <a:gd name="T2" fmla="*/ 5 w 5"/>
                <a:gd name="T3" fmla="*/ 1 h 1"/>
                <a:gd name="T4" fmla="*/ 4 w 5"/>
                <a:gd name="T5" fmla="*/ 0 h 1"/>
                <a:gd name="T6" fmla="*/ 5 w 5"/>
                <a:gd name="T7" fmla="*/ 1 h 1"/>
              </a:gdLst>
              <a:ahLst/>
              <a:cxnLst>
                <a:cxn ang="0">
                  <a:pos x="T0" y="T1"/>
                </a:cxn>
                <a:cxn ang="0">
                  <a:pos x="T2" y="T3"/>
                </a:cxn>
                <a:cxn ang="0">
                  <a:pos x="T4" y="T5"/>
                </a:cxn>
                <a:cxn ang="0">
                  <a:pos x="T6" y="T7"/>
                </a:cxn>
              </a:cxnLst>
              <a:rect l="0" t="0" r="r" b="b"/>
              <a:pathLst>
                <a:path w="5" h="1">
                  <a:moveTo>
                    <a:pt x="5" y="1"/>
                  </a:moveTo>
                  <a:lnTo>
                    <a:pt x="5" y="1"/>
                  </a:lnTo>
                  <a:cubicBezTo>
                    <a:pt x="5" y="1"/>
                    <a:pt x="5" y="1"/>
                    <a:pt x="4" y="0"/>
                  </a:cubicBezTo>
                  <a:cubicBezTo>
                    <a:pt x="0" y="1"/>
                    <a:pt x="2" y="1"/>
                    <a:pt x="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0" name="Freeform 49"/>
            <p:cNvSpPr>
              <a:spLocks/>
            </p:cNvSpPr>
            <p:nvPr/>
          </p:nvSpPr>
          <p:spPr bwMode="invGray">
            <a:xfrm>
              <a:off x="4759325" y="2827338"/>
              <a:ext cx="0" cy="0"/>
            </a:xfrm>
            <a:custGeom>
              <a:avLst/>
              <a:gdLst/>
              <a:ahLst/>
              <a:cxnLst>
                <a:cxn ang="0">
                  <a:pos x="0" y="0"/>
                </a:cxn>
                <a:cxn ang="0">
                  <a:pos x="0" y="0"/>
                </a:cxn>
                <a:cxn ang="0">
                  <a:pos x="0" y="0"/>
                </a:cxn>
                <a:cxn ang="0">
                  <a:pos x="0" y="0"/>
                </a:cxn>
              </a:cxnLst>
              <a:rect l="0" t="0" r="r" b="b"/>
              <a:pathLst>
                <a:path>
                  <a:moveTo>
                    <a:pt x="0" y="0"/>
                  </a:moveTo>
                  <a:lnTo>
                    <a:pt x="0" y="0"/>
                  </a:lnTo>
                  <a:cubicBezTo>
                    <a:pt x="0" y="0"/>
                    <a:pt x="0" y="0"/>
                    <a:pt x="0" y="0"/>
                  </a:cubicBez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1" name="Freeform 50"/>
            <p:cNvSpPr>
              <a:spLocks/>
            </p:cNvSpPr>
            <p:nvPr/>
          </p:nvSpPr>
          <p:spPr bwMode="invGray">
            <a:xfrm>
              <a:off x="6654800" y="2805113"/>
              <a:ext cx="19050" cy="1587"/>
            </a:xfrm>
            <a:custGeom>
              <a:avLst/>
              <a:gdLst>
                <a:gd name="T0" fmla="*/ 10 w 10"/>
                <a:gd name="T1" fmla="*/ 1 h 1"/>
                <a:gd name="T2" fmla="*/ 10 w 10"/>
                <a:gd name="T3" fmla="*/ 1 h 1"/>
                <a:gd name="T4" fmla="*/ 2 w 10"/>
                <a:gd name="T5" fmla="*/ 0 h 1"/>
                <a:gd name="T6" fmla="*/ 10 w 10"/>
                <a:gd name="T7" fmla="*/ 1 h 1"/>
              </a:gdLst>
              <a:ahLst/>
              <a:cxnLst>
                <a:cxn ang="0">
                  <a:pos x="T0" y="T1"/>
                </a:cxn>
                <a:cxn ang="0">
                  <a:pos x="T2" y="T3"/>
                </a:cxn>
                <a:cxn ang="0">
                  <a:pos x="T4" y="T5"/>
                </a:cxn>
                <a:cxn ang="0">
                  <a:pos x="T6" y="T7"/>
                </a:cxn>
              </a:cxnLst>
              <a:rect l="0" t="0" r="r" b="b"/>
              <a:pathLst>
                <a:path w="10" h="1">
                  <a:moveTo>
                    <a:pt x="10" y="1"/>
                  </a:moveTo>
                  <a:lnTo>
                    <a:pt x="10" y="1"/>
                  </a:lnTo>
                  <a:lnTo>
                    <a:pt x="2" y="0"/>
                  </a:lnTo>
                  <a:cubicBezTo>
                    <a:pt x="0" y="0"/>
                    <a:pt x="2" y="0"/>
                    <a:pt x="1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2" name="Freeform 51"/>
            <p:cNvSpPr>
              <a:spLocks/>
            </p:cNvSpPr>
            <p:nvPr/>
          </p:nvSpPr>
          <p:spPr bwMode="invGray">
            <a:xfrm>
              <a:off x="6289675" y="2798763"/>
              <a:ext cx="6350" cy="0"/>
            </a:xfrm>
            <a:custGeom>
              <a:avLst/>
              <a:gdLst>
                <a:gd name="T0" fmla="*/ 3 w 3"/>
                <a:gd name="T1" fmla="*/ 3 w 3"/>
                <a:gd name="T2" fmla="*/ 0 w 3"/>
                <a:gd name="T3" fmla="*/ 3 w 3"/>
              </a:gdLst>
              <a:ahLst/>
              <a:cxnLst>
                <a:cxn ang="0">
                  <a:pos x="T0" y="0"/>
                </a:cxn>
                <a:cxn ang="0">
                  <a:pos x="T1" y="0"/>
                </a:cxn>
                <a:cxn ang="0">
                  <a:pos x="T2" y="0"/>
                </a:cxn>
                <a:cxn ang="0">
                  <a:pos x="T3" y="0"/>
                </a:cxn>
              </a:cxnLst>
              <a:rect l="0" t="0" r="r" b="b"/>
              <a:pathLst>
                <a:path w="3">
                  <a:moveTo>
                    <a:pt x="3" y="0"/>
                  </a:moveTo>
                  <a:lnTo>
                    <a:pt x="3"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3" name="Freeform 52"/>
            <p:cNvSpPr>
              <a:spLocks/>
            </p:cNvSpPr>
            <p:nvPr/>
          </p:nvSpPr>
          <p:spPr bwMode="invGray">
            <a:xfrm>
              <a:off x="9140825" y="2725738"/>
              <a:ext cx="44450" cy="0"/>
            </a:xfrm>
            <a:custGeom>
              <a:avLst/>
              <a:gdLst>
                <a:gd name="T0" fmla="*/ 23 w 23"/>
                <a:gd name="T1" fmla="*/ 23 w 23"/>
                <a:gd name="T2" fmla="*/ 0 w 23"/>
                <a:gd name="T3" fmla="*/ 23 w 23"/>
              </a:gdLst>
              <a:ahLst/>
              <a:cxnLst>
                <a:cxn ang="0">
                  <a:pos x="T0" y="0"/>
                </a:cxn>
                <a:cxn ang="0">
                  <a:pos x="T1" y="0"/>
                </a:cxn>
                <a:cxn ang="0">
                  <a:pos x="T2" y="0"/>
                </a:cxn>
                <a:cxn ang="0">
                  <a:pos x="T3" y="0"/>
                </a:cxn>
              </a:cxnLst>
              <a:rect l="0" t="0" r="r" b="b"/>
              <a:pathLst>
                <a:path w="23">
                  <a:moveTo>
                    <a:pt x="23" y="0"/>
                  </a:moveTo>
                  <a:lnTo>
                    <a:pt x="23" y="0"/>
                  </a:lnTo>
                  <a:lnTo>
                    <a:pt x="0" y="0"/>
                  </a:lnTo>
                  <a:lnTo>
                    <a:pt x="2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4" name="Freeform 53"/>
            <p:cNvSpPr>
              <a:spLocks/>
            </p:cNvSpPr>
            <p:nvPr/>
          </p:nvSpPr>
          <p:spPr bwMode="invGray">
            <a:xfrm>
              <a:off x="4737100" y="2827338"/>
              <a:ext cx="17463" cy="3175"/>
            </a:xfrm>
            <a:custGeom>
              <a:avLst/>
              <a:gdLst>
                <a:gd name="T0" fmla="*/ 9 w 9"/>
                <a:gd name="T1" fmla="*/ 0 h 1"/>
                <a:gd name="T2" fmla="*/ 9 w 9"/>
                <a:gd name="T3" fmla="*/ 0 h 1"/>
                <a:gd name="T4" fmla="*/ 0 w 9"/>
                <a:gd name="T5" fmla="*/ 1 h 1"/>
                <a:gd name="T6" fmla="*/ 9 w 9"/>
                <a:gd name="T7" fmla="*/ 0 h 1"/>
              </a:gdLst>
              <a:ahLst/>
              <a:cxnLst>
                <a:cxn ang="0">
                  <a:pos x="T0" y="T1"/>
                </a:cxn>
                <a:cxn ang="0">
                  <a:pos x="T2" y="T3"/>
                </a:cxn>
                <a:cxn ang="0">
                  <a:pos x="T4" y="T5"/>
                </a:cxn>
                <a:cxn ang="0">
                  <a:pos x="T6" y="T7"/>
                </a:cxn>
              </a:cxnLst>
              <a:rect l="0" t="0" r="r" b="b"/>
              <a:pathLst>
                <a:path w="9" h="1">
                  <a:moveTo>
                    <a:pt x="9" y="0"/>
                  </a:moveTo>
                  <a:lnTo>
                    <a:pt x="9" y="0"/>
                  </a:lnTo>
                  <a:lnTo>
                    <a:pt x="0" y="1"/>
                  </a:lnTo>
                  <a:cubicBezTo>
                    <a:pt x="5" y="0"/>
                    <a:pt x="8" y="0"/>
                    <a:pt x="9"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5" name="Freeform 54"/>
            <p:cNvSpPr>
              <a:spLocks/>
            </p:cNvSpPr>
            <p:nvPr/>
          </p:nvSpPr>
          <p:spPr bwMode="invGray">
            <a:xfrm>
              <a:off x="7239000" y="2779713"/>
              <a:ext cx="11113" cy="3175"/>
            </a:xfrm>
            <a:custGeom>
              <a:avLst/>
              <a:gdLst>
                <a:gd name="T0" fmla="*/ 6 w 6"/>
                <a:gd name="T1" fmla="*/ 0 h 1"/>
                <a:gd name="T2" fmla="*/ 6 w 6"/>
                <a:gd name="T3" fmla="*/ 0 h 1"/>
                <a:gd name="T4" fmla="*/ 0 w 6"/>
                <a:gd name="T5" fmla="*/ 1 h 1"/>
                <a:gd name="T6" fmla="*/ 4 w 6"/>
                <a:gd name="T7" fmla="*/ 1 h 1"/>
                <a:gd name="T8" fmla="*/ 6 w 6"/>
                <a:gd name="T9" fmla="*/ 0 h 1"/>
              </a:gdLst>
              <a:ahLst/>
              <a:cxnLst>
                <a:cxn ang="0">
                  <a:pos x="T0" y="T1"/>
                </a:cxn>
                <a:cxn ang="0">
                  <a:pos x="T2" y="T3"/>
                </a:cxn>
                <a:cxn ang="0">
                  <a:pos x="T4" y="T5"/>
                </a:cxn>
                <a:cxn ang="0">
                  <a:pos x="T6" y="T7"/>
                </a:cxn>
                <a:cxn ang="0">
                  <a:pos x="T8" y="T9"/>
                </a:cxn>
              </a:cxnLst>
              <a:rect l="0" t="0" r="r" b="b"/>
              <a:pathLst>
                <a:path w="6" h="1">
                  <a:moveTo>
                    <a:pt x="6" y="0"/>
                  </a:moveTo>
                  <a:lnTo>
                    <a:pt x="6" y="0"/>
                  </a:lnTo>
                  <a:lnTo>
                    <a:pt x="0" y="1"/>
                  </a:lnTo>
                  <a:lnTo>
                    <a:pt x="4" y="1"/>
                  </a:lnTo>
                  <a:lnTo>
                    <a:pt x="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6" name="Freeform 55"/>
            <p:cNvSpPr>
              <a:spLocks/>
            </p:cNvSpPr>
            <p:nvPr/>
          </p:nvSpPr>
          <p:spPr bwMode="invGray">
            <a:xfrm>
              <a:off x="7181850" y="2773363"/>
              <a:ext cx="468313" cy="15875"/>
            </a:xfrm>
            <a:custGeom>
              <a:avLst/>
              <a:gdLst>
                <a:gd name="T0" fmla="*/ 139 w 244"/>
                <a:gd name="T1" fmla="*/ 5 h 7"/>
                <a:gd name="T2" fmla="*/ 139 w 244"/>
                <a:gd name="T3" fmla="*/ 5 h 7"/>
                <a:gd name="T4" fmla="*/ 132 w 244"/>
                <a:gd name="T5" fmla="*/ 6 h 7"/>
                <a:gd name="T6" fmla="*/ 244 w 244"/>
                <a:gd name="T7" fmla="*/ 4 h 7"/>
                <a:gd name="T8" fmla="*/ 178 w 244"/>
                <a:gd name="T9" fmla="*/ 1 h 7"/>
                <a:gd name="T10" fmla="*/ 101 w 244"/>
                <a:gd name="T11" fmla="*/ 0 h 7"/>
                <a:gd name="T12" fmla="*/ 77 w 244"/>
                <a:gd name="T13" fmla="*/ 3 h 7"/>
                <a:gd name="T14" fmla="*/ 60 w 244"/>
                <a:gd name="T15" fmla="*/ 1 h 7"/>
                <a:gd name="T16" fmla="*/ 0 w 244"/>
                <a:gd name="T17" fmla="*/ 1 h 7"/>
                <a:gd name="T18" fmla="*/ 52 w 244"/>
                <a:gd name="T19" fmla="*/ 1 h 7"/>
                <a:gd name="T20" fmla="*/ 36 w 244"/>
                <a:gd name="T21" fmla="*/ 3 h 7"/>
                <a:gd name="T22" fmla="*/ 41 w 244"/>
                <a:gd name="T23" fmla="*/ 3 h 7"/>
                <a:gd name="T24" fmla="*/ 139 w 244"/>
                <a:gd name="T25"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7">
                  <a:moveTo>
                    <a:pt x="139" y="5"/>
                  </a:moveTo>
                  <a:lnTo>
                    <a:pt x="139" y="5"/>
                  </a:lnTo>
                  <a:cubicBezTo>
                    <a:pt x="135" y="5"/>
                    <a:pt x="134" y="6"/>
                    <a:pt x="132" y="6"/>
                  </a:cubicBezTo>
                  <a:cubicBezTo>
                    <a:pt x="169" y="5"/>
                    <a:pt x="236" y="6"/>
                    <a:pt x="244" y="4"/>
                  </a:cubicBezTo>
                  <a:cubicBezTo>
                    <a:pt x="232" y="4"/>
                    <a:pt x="167" y="2"/>
                    <a:pt x="178" y="1"/>
                  </a:cubicBezTo>
                  <a:cubicBezTo>
                    <a:pt x="152" y="2"/>
                    <a:pt x="115" y="0"/>
                    <a:pt x="101" y="0"/>
                  </a:cubicBezTo>
                  <a:cubicBezTo>
                    <a:pt x="143" y="2"/>
                    <a:pt x="105" y="2"/>
                    <a:pt x="77" y="3"/>
                  </a:cubicBezTo>
                  <a:cubicBezTo>
                    <a:pt x="51" y="2"/>
                    <a:pt x="82" y="1"/>
                    <a:pt x="60" y="1"/>
                  </a:cubicBezTo>
                  <a:lnTo>
                    <a:pt x="0" y="1"/>
                  </a:lnTo>
                  <a:lnTo>
                    <a:pt x="52" y="1"/>
                  </a:lnTo>
                  <a:lnTo>
                    <a:pt x="36" y="3"/>
                  </a:lnTo>
                  <a:lnTo>
                    <a:pt x="41" y="3"/>
                  </a:lnTo>
                  <a:cubicBezTo>
                    <a:pt x="129" y="2"/>
                    <a:pt x="49" y="7"/>
                    <a:pt x="139"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7" name="Freeform 56"/>
            <p:cNvSpPr>
              <a:spLocks/>
            </p:cNvSpPr>
            <p:nvPr/>
          </p:nvSpPr>
          <p:spPr bwMode="invGray">
            <a:xfrm>
              <a:off x="7407275" y="2787650"/>
              <a:ext cx="26988" cy="0"/>
            </a:xfrm>
            <a:custGeom>
              <a:avLst/>
              <a:gdLst>
                <a:gd name="T0" fmla="*/ 14 w 14"/>
                <a:gd name="T1" fmla="*/ 14 w 14"/>
                <a:gd name="T2" fmla="*/ 0 w 14"/>
                <a:gd name="T3" fmla="*/ 14 w 14"/>
              </a:gdLst>
              <a:ahLst/>
              <a:cxnLst>
                <a:cxn ang="0">
                  <a:pos x="T0" y="0"/>
                </a:cxn>
                <a:cxn ang="0">
                  <a:pos x="T1" y="0"/>
                </a:cxn>
                <a:cxn ang="0">
                  <a:pos x="T2" y="0"/>
                </a:cxn>
                <a:cxn ang="0">
                  <a:pos x="T3" y="0"/>
                </a:cxn>
              </a:cxnLst>
              <a:rect l="0" t="0" r="r" b="b"/>
              <a:pathLst>
                <a:path w="14">
                  <a:moveTo>
                    <a:pt x="14" y="0"/>
                  </a:moveTo>
                  <a:lnTo>
                    <a:pt x="14" y="0"/>
                  </a:lnTo>
                  <a:lnTo>
                    <a:pt x="0" y="0"/>
                  </a:lnTo>
                  <a:cubicBezTo>
                    <a:pt x="8" y="0"/>
                    <a:pt x="11" y="0"/>
                    <a:pt x="1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8" name="Freeform 57"/>
            <p:cNvSpPr>
              <a:spLocks/>
            </p:cNvSpPr>
            <p:nvPr/>
          </p:nvSpPr>
          <p:spPr bwMode="invGray">
            <a:xfrm>
              <a:off x="8123238" y="2794000"/>
              <a:ext cx="31750" cy="1587"/>
            </a:xfrm>
            <a:custGeom>
              <a:avLst/>
              <a:gdLst>
                <a:gd name="T0" fmla="*/ 0 w 16"/>
                <a:gd name="T1" fmla="*/ 1 h 1"/>
                <a:gd name="T2" fmla="*/ 0 w 16"/>
                <a:gd name="T3" fmla="*/ 1 h 1"/>
                <a:gd name="T4" fmla="*/ 16 w 16"/>
                <a:gd name="T5" fmla="*/ 0 h 1"/>
                <a:gd name="T6" fmla="*/ 0 w 16"/>
                <a:gd name="T7" fmla="*/ 1 h 1"/>
              </a:gdLst>
              <a:ahLst/>
              <a:cxnLst>
                <a:cxn ang="0">
                  <a:pos x="T0" y="T1"/>
                </a:cxn>
                <a:cxn ang="0">
                  <a:pos x="T2" y="T3"/>
                </a:cxn>
                <a:cxn ang="0">
                  <a:pos x="T4" y="T5"/>
                </a:cxn>
                <a:cxn ang="0">
                  <a:pos x="T6" y="T7"/>
                </a:cxn>
              </a:cxnLst>
              <a:rect l="0" t="0" r="r" b="b"/>
              <a:pathLst>
                <a:path w="16" h="1">
                  <a:moveTo>
                    <a:pt x="0" y="1"/>
                  </a:moveTo>
                  <a:lnTo>
                    <a:pt x="0" y="1"/>
                  </a:lnTo>
                  <a:lnTo>
                    <a:pt x="16"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9" name="Freeform 58"/>
            <p:cNvSpPr>
              <a:spLocks/>
            </p:cNvSpPr>
            <p:nvPr/>
          </p:nvSpPr>
          <p:spPr bwMode="invGray">
            <a:xfrm>
              <a:off x="3070225" y="2794000"/>
              <a:ext cx="101600" cy="4762"/>
            </a:xfrm>
            <a:custGeom>
              <a:avLst/>
              <a:gdLst>
                <a:gd name="T0" fmla="*/ 0 w 53"/>
                <a:gd name="T1" fmla="*/ 0 h 2"/>
                <a:gd name="T2" fmla="*/ 0 w 53"/>
                <a:gd name="T3" fmla="*/ 0 h 2"/>
                <a:gd name="T4" fmla="*/ 52 w 53"/>
                <a:gd name="T5" fmla="*/ 0 h 2"/>
                <a:gd name="T6" fmla="*/ 6 w 53"/>
                <a:gd name="T7" fmla="*/ 0 h 2"/>
                <a:gd name="T8" fmla="*/ 0 w 53"/>
                <a:gd name="T9" fmla="*/ 0 h 2"/>
              </a:gdLst>
              <a:ahLst/>
              <a:cxnLst>
                <a:cxn ang="0">
                  <a:pos x="T0" y="T1"/>
                </a:cxn>
                <a:cxn ang="0">
                  <a:pos x="T2" y="T3"/>
                </a:cxn>
                <a:cxn ang="0">
                  <a:pos x="T4" y="T5"/>
                </a:cxn>
                <a:cxn ang="0">
                  <a:pos x="T6" y="T7"/>
                </a:cxn>
                <a:cxn ang="0">
                  <a:pos x="T8" y="T9"/>
                </a:cxn>
              </a:cxnLst>
              <a:rect l="0" t="0" r="r" b="b"/>
              <a:pathLst>
                <a:path w="53" h="2">
                  <a:moveTo>
                    <a:pt x="0" y="0"/>
                  </a:moveTo>
                  <a:lnTo>
                    <a:pt x="0" y="0"/>
                  </a:lnTo>
                  <a:cubicBezTo>
                    <a:pt x="2" y="1"/>
                    <a:pt x="53" y="2"/>
                    <a:pt x="52" y="0"/>
                  </a:cubicBez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0" name="Freeform 59"/>
            <p:cNvSpPr>
              <a:spLocks/>
            </p:cNvSpPr>
            <p:nvPr/>
          </p:nvSpPr>
          <p:spPr bwMode="invGray">
            <a:xfrm>
              <a:off x="9963150" y="2778125"/>
              <a:ext cx="41275" cy="0"/>
            </a:xfrm>
            <a:custGeom>
              <a:avLst/>
              <a:gdLst>
                <a:gd name="T0" fmla="*/ 21 w 21"/>
                <a:gd name="T1" fmla="*/ 21 w 21"/>
                <a:gd name="T2" fmla="*/ 3 w 21"/>
                <a:gd name="T3" fmla="*/ 0 w 21"/>
                <a:gd name="T4" fmla="*/ 21 w 21"/>
              </a:gdLst>
              <a:ahLst/>
              <a:cxnLst>
                <a:cxn ang="0">
                  <a:pos x="T0" y="0"/>
                </a:cxn>
                <a:cxn ang="0">
                  <a:pos x="T1" y="0"/>
                </a:cxn>
                <a:cxn ang="0">
                  <a:pos x="T2" y="0"/>
                </a:cxn>
                <a:cxn ang="0">
                  <a:pos x="T3" y="0"/>
                </a:cxn>
                <a:cxn ang="0">
                  <a:pos x="T4" y="0"/>
                </a:cxn>
              </a:cxnLst>
              <a:rect l="0" t="0" r="r" b="b"/>
              <a:pathLst>
                <a:path w="21">
                  <a:moveTo>
                    <a:pt x="21" y="0"/>
                  </a:moveTo>
                  <a:lnTo>
                    <a:pt x="21" y="0"/>
                  </a:lnTo>
                  <a:lnTo>
                    <a:pt x="3" y="0"/>
                  </a:lnTo>
                  <a:lnTo>
                    <a:pt x="0" y="0"/>
                  </a:lnTo>
                  <a:cubicBezTo>
                    <a:pt x="4" y="0"/>
                    <a:pt x="15"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1" name="Freeform 60"/>
            <p:cNvSpPr>
              <a:spLocks/>
            </p:cNvSpPr>
            <p:nvPr/>
          </p:nvSpPr>
          <p:spPr bwMode="invGray">
            <a:xfrm>
              <a:off x="7523163" y="2773363"/>
              <a:ext cx="30163" cy="3175"/>
            </a:xfrm>
            <a:custGeom>
              <a:avLst/>
              <a:gdLst>
                <a:gd name="T0" fmla="*/ 16 w 16"/>
                <a:gd name="T1" fmla="*/ 0 h 1"/>
                <a:gd name="T2" fmla="*/ 16 w 16"/>
                <a:gd name="T3" fmla="*/ 0 h 1"/>
                <a:gd name="T4" fmla="*/ 0 w 16"/>
                <a:gd name="T5" fmla="*/ 1 h 1"/>
                <a:gd name="T6" fmla="*/ 16 w 16"/>
                <a:gd name="T7" fmla="*/ 0 h 1"/>
              </a:gdLst>
              <a:ahLst/>
              <a:cxnLst>
                <a:cxn ang="0">
                  <a:pos x="T0" y="T1"/>
                </a:cxn>
                <a:cxn ang="0">
                  <a:pos x="T2" y="T3"/>
                </a:cxn>
                <a:cxn ang="0">
                  <a:pos x="T4" y="T5"/>
                </a:cxn>
                <a:cxn ang="0">
                  <a:pos x="T6" y="T7"/>
                </a:cxn>
              </a:cxnLst>
              <a:rect l="0" t="0" r="r" b="b"/>
              <a:pathLst>
                <a:path w="16" h="1">
                  <a:moveTo>
                    <a:pt x="16" y="0"/>
                  </a:moveTo>
                  <a:lnTo>
                    <a:pt x="16" y="0"/>
                  </a:lnTo>
                  <a:cubicBezTo>
                    <a:pt x="6" y="0"/>
                    <a:pt x="2" y="1"/>
                    <a:pt x="0" y="1"/>
                  </a:cubicBezTo>
                  <a:cubicBezTo>
                    <a:pt x="6" y="1"/>
                    <a:pt x="12" y="1"/>
                    <a:pt x="1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2" name="Freeform 61"/>
            <p:cNvSpPr>
              <a:spLocks/>
            </p:cNvSpPr>
            <p:nvPr/>
          </p:nvSpPr>
          <p:spPr bwMode="invGray">
            <a:xfrm>
              <a:off x="10009188" y="2787650"/>
              <a:ext cx="115888" cy="3175"/>
            </a:xfrm>
            <a:custGeom>
              <a:avLst/>
              <a:gdLst>
                <a:gd name="T0" fmla="*/ 0 w 60"/>
                <a:gd name="T1" fmla="*/ 0 h 2"/>
                <a:gd name="T2" fmla="*/ 0 w 60"/>
                <a:gd name="T3" fmla="*/ 0 h 2"/>
                <a:gd name="T4" fmla="*/ 19 w 60"/>
                <a:gd name="T5" fmla="*/ 2 h 2"/>
                <a:gd name="T6" fmla="*/ 60 w 60"/>
                <a:gd name="T7" fmla="*/ 1 h 2"/>
                <a:gd name="T8" fmla="*/ 0 w 60"/>
                <a:gd name="T9" fmla="*/ 0 h 2"/>
              </a:gdLst>
              <a:ahLst/>
              <a:cxnLst>
                <a:cxn ang="0">
                  <a:pos x="T0" y="T1"/>
                </a:cxn>
                <a:cxn ang="0">
                  <a:pos x="T2" y="T3"/>
                </a:cxn>
                <a:cxn ang="0">
                  <a:pos x="T4" y="T5"/>
                </a:cxn>
                <a:cxn ang="0">
                  <a:pos x="T6" y="T7"/>
                </a:cxn>
                <a:cxn ang="0">
                  <a:pos x="T8" y="T9"/>
                </a:cxn>
              </a:cxnLst>
              <a:rect l="0" t="0" r="r" b="b"/>
              <a:pathLst>
                <a:path w="60" h="2">
                  <a:moveTo>
                    <a:pt x="0" y="0"/>
                  </a:moveTo>
                  <a:lnTo>
                    <a:pt x="0" y="0"/>
                  </a:lnTo>
                  <a:cubicBezTo>
                    <a:pt x="7" y="0"/>
                    <a:pt x="18" y="1"/>
                    <a:pt x="19" y="2"/>
                  </a:cubicBezTo>
                  <a:cubicBezTo>
                    <a:pt x="34" y="2"/>
                    <a:pt x="45" y="1"/>
                    <a:pt x="60" y="1"/>
                  </a:cubicBezTo>
                  <a:cubicBezTo>
                    <a:pt x="43" y="1"/>
                    <a:pt x="23"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3" name="Freeform 62"/>
            <p:cNvSpPr>
              <a:spLocks/>
            </p:cNvSpPr>
            <p:nvPr/>
          </p:nvSpPr>
          <p:spPr bwMode="invGray">
            <a:xfrm>
              <a:off x="10125075" y="2789238"/>
              <a:ext cx="1588"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lnTo>
                    <a:pt x="1" y="0"/>
                  </a:lnTo>
                  <a:lnTo>
                    <a:pt x="0" y="0"/>
                  </a:lnTo>
                  <a:lnTo>
                    <a:pt x="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4" name="Freeform 63"/>
            <p:cNvSpPr>
              <a:spLocks noEditPoints="1"/>
            </p:cNvSpPr>
            <p:nvPr/>
          </p:nvSpPr>
          <p:spPr bwMode="invGray">
            <a:xfrm>
              <a:off x="-4110038" y="2703513"/>
              <a:ext cx="16486188" cy="134937"/>
            </a:xfrm>
            <a:custGeom>
              <a:avLst/>
              <a:gdLst>
                <a:gd name="T0" fmla="*/ 5206 w 8594"/>
                <a:gd name="T1" fmla="*/ 34 h 60"/>
                <a:gd name="T2" fmla="*/ 4851 w 8594"/>
                <a:gd name="T3" fmla="*/ 37 h 60"/>
                <a:gd name="T4" fmla="*/ 5322 w 8594"/>
                <a:gd name="T5" fmla="*/ 35 h 60"/>
                <a:gd name="T6" fmla="*/ 5841 w 8594"/>
                <a:gd name="T7" fmla="*/ 43 h 60"/>
                <a:gd name="T8" fmla="*/ 5952 w 8594"/>
                <a:gd name="T9" fmla="*/ 46 h 60"/>
                <a:gd name="T10" fmla="*/ 6323 w 8594"/>
                <a:gd name="T11" fmla="*/ 40 h 60"/>
                <a:gd name="T12" fmla="*/ 6806 w 8594"/>
                <a:gd name="T13" fmla="*/ 32 h 60"/>
                <a:gd name="T14" fmla="*/ 6211 w 8594"/>
                <a:gd name="T15" fmla="*/ 34 h 60"/>
                <a:gd name="T16" fmla="*/ 5558 w 8594"/>
                <a:gd name="T17" fmla="*/ 29 h 60"/>
                <a:gd name="T18" fmla="*/ 7046 w 8594"/>
                <a:gd name="T19" fmla="*/ 41 h 60"/>
                <a:gd name="T20" fmla="*/ 7472 w 8594"/>
                <a:gd name="T21" fmla="*/ 40 h 60"/>
                <a:gd name="T22" fmla="*/ 7784 w 8594"/>
                <a:gd name="T23" fmla="*/ 39 h 60"/>
                <a:gd name="T24" fmla="*/ 4392 w 8594"/>
                <a:gd name="T25" fmla="*/ 36 h 60"/>
                <a:gd name="T26" fmla="*/ 4053 w 8594"/>
                <a:gd name="T27" fmla="*/ 35 h 60"/>
                <a:gd name="T28" fmla="*/ 4729 w 8594"/>
                <a:gd name="T29" fmla="*/ 29 h 60"/>
                <a:gd name="T30" fmla="*/ 348 w 8594"/>
                <a:gd name="T31" fmla="*/ 40 h 60"/>
                <a:gd name="T32" fmla="*/ 3365 w 8594"/>
                <a:gd name="T33" fmla="*/ 41 h 60"/>
                <a:gd name="T34" fmla="*/ 2626 w 8594"/>
                <a:gd name="T35" fmla="*/ 45 h 60"/>
                <a:gd name="T36" fmla="*/ 1989 w 8594"/>
                <a:gd name="T37" fmla="*/ 45 h 60"/>
                <a:gd name="T38" fmla="*/ 1241 w 8594"/>
                <a:gd name="T39" fmla="*/ 44 h 60"/>
                <a:gd name="T40" fmla="*/ 260 w 8594"/>
                <a:gd name="T41" fmla="*/ 41 h 60"/>
                <a:gd name="T42" fmla="*/ 403 w 8594"/>
                <a:gd name="T43" fmla="*/ 29 h 60"/>
                <a:gd name="T44" fmla="*/ 1235 w 8594"/>
                <a:gd name="T45" fmla="*/ 30 h 60"/>
                <a:gd name="T46" fmla="*/ 1695 w 8594"/>
                <a:gd name="T47" fmla="*/ 28 h 60"/>
                <a:gd name="T48" fmla="*/ 2516 w 8594"/>
                <a:gd name="T49" fmla="*/ 20 h 60"/>
                <a:gd name="T50" fmla="*/ 3096 w 8594"/>
                <a:gd name="T51" fmla="*/ 21 h 60"/>
                <a:gd name="T52" fmla="*/ 3775 w 8594"/>
                <a:gd name="T53" fmla="*/ 17 h 60"/>
                <a:gd name="T54" fmla="*/ 3608 w 8594"/>
                <a:gd name="T55" fmla="*/ 13 h 60"/>
                <a:gd name="T56" fmla="*/ 3472 w 8594"/>
                <a:gd name="T57" fmla="*/ 9 h 60"/>
                <a:gd name="T58" fmla="*/ 4061 w 8594"/>
                <a:gd name="T59" fmla="*/ 4 h 60"/>
                <a:gd name="T60" fmla="*/ 4257 w 8594"/>
                <a:gd name="T61" fmla="*/ 12 h 60"/>
                <a:gd name="T62" fmla="*/ 4645 w 8594"/>
                <a:gd name="T63" fmla="*/ 16 h 60"/>
                <a:gd name="T64" fmla="*/ 4373 w 8594"/>
                <a:gd name="T65" fmla="*/ 10 h 60"/>
                <a:gd name="T66" fmla="*/ 5119 w 8594"/>
                <a:gd name="T67" fmla="*/ 4 h 60"/>
                <a:gd name="T68" fmla="*/ 5193 w 8594"/>
                <a:gd name="T69" fmla="*/ 5 h 60"/>
                <a:gd name="T70" fmla="*/ 5134 w 8594"/>
                <a:gd name="T71" fmla="*/ 16 h 60"/>
                <a:gd name="T72" fmla="*/ 5438 w 8594"/>
                <a:gd name="T73" fmla="*/ 15 h 60"/>
                <a:gd name="T74" fmla="*/ 5834 w 8594"/>
                <a:gd name="T75" fmla="*/ 5 h 60"/>
                <a:gd name="T76" fmla="*/ 5843 w 8594"/>
                <a:gd name="T77" fmla="*/ 16 h 60"/>
                <a:gd name="T78" fmla="*/ 5967 w 8594"/>
                <a:gd name="T79" fmla="*/ 11 h 60"/>
                <a:gd name="T80" fmla="*/ 6226 w 8594"/>
                <a:gd name="T81" fmla="*/ 10 h 60"/>
                <a:gd name="T82" fmla="*/ 6261 w 8594"/>
                <a:gd name="T83" fmla="*/ 13 h 60"/>
                <a:gd name="T84" fmla="*/ 6697 w 8594"/>
                <a:gd name="T85" fmla="*/ 10 h 60"/>
                <a:gd name="T86" fmla="*/ 6837 w 8594"/>
                <a:gd name="T87" fmla="*/ 16 h 60"/>
                <a:gd name="T88" fmla="*/ 7682 w 8594"/>
                <a:gd name="T89" fmla="*/ 14 h 60"/>
                <a:gd name="T90" fmla="*/ 7802 w 8594"/>
                <a:gd name="T91" fmla="*/ 24 h 60"/>
                <a:gd name="T92" fmla="*/ 8182 w 8594"/>
                <a:gd name="T93" fmla="*/ 23 h 60"/>
                <a:gd name="T94" fmla="*/ 8315 w 8594"/>
                <a:gd name="T95" fmla="*/ 27 h 60"/>
                <a:gd name="T96" fmla="*/ 8441 w 8594"/>
                <a:gd name="T97" fmla="*/ 38 h 60"/>
                <a:gd name="T98" fmla="*/ 8077 w 8594"/>
                <a:gd name="T99" fmla="*/ 45 h 60"/>
                <a:gd name="T100" fmla="*/ 8594 w 8594"/>
                <a:gd name="T101" fmla="*/ 47 h 60"/>
                <a:gd name="T102" fmla="*/ 8205 w 8594"/>
                <a:gd name="T103" fmla="*/ 53 h 60"/>
                <a:gd name="T104" fmla="*/ 7779 w 8594"/>
                <a:gd name="T105" fmla="*/ 58 h 60"/>
                <a:gd name="T106" fmla="*/ 7358 w 8594"/>
                <a:gd name="T107" fmla="*/ 54 h 60"/>
                <a:gd name="T108" fmla="*/ 6692 w 8594"/>
                <a:gd name="T109" fmla="*/ 49 h 60"/>
                <a:gd name="T110" fmla="*/ 5792 w 8594"/>
                <a:gd name="T111" fmla="*/ 53 h 60"/>
                <a:gd name="T112" fmla="*/ 5390 w 8594"/>
                <a:gd name="T113" fmla="*/ 47 h 60"/>
                <a:gd name="T114" fmla="*/ 5194 w 8594"/>
                <a:gd name="T115" fmla="*/ 51 h 60"/>
                <a:gd name="T116" fmla="*/ 4559 w 8594"/>
                <a:gd name="T117" fmla="*/ 53 h 60"/>
                <a:gd name="T118" fmla="*/ 4226 w 8594"/>
                <a:gd name="T119" fmla="*/ 58 h 60"/>
                <a:gd name="T120" fmla="*/ 4010 w 8594"/>
                <a:gd name="T121" fmla="*/ 60 h 60"/>
                <a:gd name="T122" fmla="*/ 3858 w 8594"/>
                <a:gd name="T12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94" h="60">
                  <a:moveTo>
                    <a:pt x="4248" y="14"/>
                  </a:moveTo>
                  <a:lnTo>
                    <a:pt x="4248" y="14"/>
                  </a:lnTo>
                  <a:lnTo>
                    <a:pt x="4246" y="14"/>
                  </a:lnTo>
                  <a:lnTo>
                    <a:pt x="4248" y="14"/>
                  </a:lnTo>
                  <a:lnTo>
                    <a:pt x="4248" y="14"/>
                  </a:lnTo>
                  <a:close/>
                  <a:moveTo>
                    <a:pt x="5299" y="30"/>
                  </a:moveTo>
                  <a:lnTo>
                    <a:pt x="5299" y="30"/>
                  </a:lnTo>
                  <a:lnTo>
                    <a:pt x="5241" y="31"/>
                  </a:lnTo>
                  <a:lnTo>
                    <a:pt x="5247" y="31"/>
                  </a:lnTo>
                  <a:lnTo>
                    <a:pt x="5190" y="32"/>
                  </a:lnTo>
                  <a:cubicBezTo>
                    <a:pt x="5225" y="33"/>
                    <a:pt x="5248" y="35"/>
                    <a:pt x="5199" y="36"/>
                  </a:cubicBezTo>
                  <a:cubicBezTo>
                    <a:pt x="5203" y="36"/>
                    <a:pt x="5189" y="35"/>
                    <a:pt x="5206" y="34"/>
                  </a:cubicBezTo>
                  <a:cubicBezTo>
                    <a:pt x="5173" y="33"/>
                    <a:pt x="5101" y="32"/>
                    <a:pt x="5120" y="35"/>
                  </a:cubicBezTo>
                  <a:cubicBezTo>
                    <a:pt x="5183" y="32"/>
                    <a:pt x="5134" y="39"/>
                    <a:pt x="5184" y="36"/>
                  </a:cubicBezTo>
                  <a:cubicBezTo>
                    <a:pt x="5157" y="38"/>
                    <a:pt x="5131" y="38"/>
                    <a:pt x="5106" y="38"/>
                  </a:cubicBezTo>
                  <a:cubicBezTo>
                    <a:pt x="5132" y="37"/>
                    <a:pt x="5100" y="35"/>
                    <a:pt x="5061" y="34"/>
                  </a:cubicBezTo>
                  <a:cubicBezTo>
                    <a:pt x="5044" y="35"/>
                    <a:pt x="4997" y="34"/>
                    <a:pt x="4969" y="35"/>
                  </a:cubicBezTo>
                  <a:cubicBezTo>
                    <a:pt x="4979" y="37"/>
                    <a:pt x="4954" y="38"/>
                    <a:pt x="5001" y="38"/>
                  </a:cubicBezTo>
                  <a:cubicBezTo>
                    <a:pt x="4984" y="39"/>
                    <a:pt x="4957" y="39"/>
                    <a:pt x="4928" y="38"/>
                  </a:cubicBezTo>
                  <a:cubicBezTo>
                    <a:pt x="4940" y="38"/>
                    <a:pt x="4960" y="38"/>
                    <a:pt x="4959" y="37"/>
                  </a:cubicBezTo>
                  <a:cubicBezTo>
                    <a:pt x="4940" y="35"/>
                    <a:pt x="4917" y="35"/>
                    <a:pt x="4905" y="35"/>
                  </a:cubicBezTo>
                  <a:lnTo>
                    <a:pt x="4876" y="35"/>
                  </a:lnTo>
                  <a:cubicBezTo>
                    <a:pt x="4879" y="35"/>
                    <a:pt x="4881" y="35"/>
                    <a:pt x="4883" y="36"/>
                  </a:cubicBezTo>
                  <a:lnTo>
                    <a:pt x="4851" y="37"/>
                  </a:lnTo>
                  <a:cubicBezTo>
                    <a:pt x="4894" y="36"/>
                    <a:pt x="4871" y="38"/>
                    <a:pt x="4870" y="39"/>
                  </a:cubicBezTo>
                  <a:cubicBezTo>
                    <a:pt x="4871" y="37"/>
                    <a:pt x="4842" y="39"/>
                    <a:pt x="4827" y="39"/>
                  </a:cubicBezTo>
                  <a:lnTo>
                    <a:pt x="4860" y="41"/>
                  </a:lnTo>
                  <a:cubicBezTo>
                    <a:pt x="4844" y="42"/>
                    <a:pt x="4805" y="40"/>
                    <a:pt x="4813" y="42"/>
                  </a:cubicBezTo>
                  <a:cubicBezTo>
                    <a:pt x="4881" y="43"/>
                    <a:pt x="4907" y="42"/>
                    <a:pt x="4969" y="42"/>
                  </a:cubicBezTo>
                  <a:lnTo>
                    <a:pt x="4944" y="40"/>
                  </a:lnTo>
                  <a:cubicBezTo>
                    <a:pt x="5014" y="39"/>
                    <a:pt x="4987" y="43"/>
                    <a:pt x="5065" y="43"/>
                  </a:cubicBezTo>
                  <a:cubicBezTo>
                    <a:pt x="5098" y="41"/>
                    <a:pt x="5183" y="42"/>
                    <a:pt x="5184" y="39"/>
                  </a:cubicBezTo>
                  <a:cubicBezTo>
                    <a:pt x="5174" y="40"/>
                    <a:pt x="5233" y="42"/>
                    <a:pt x="5260" y="40"/>
                  </a:cubicBezTo>
                  <a:cubicBezTo>
                    <a:pt x="5289" y="38"/>
                    <a:pt x="5379" y="37"/>
                    <a:pt x="5352" y="36"/>
                  </a:cubicBezTo>
                  <a:cubicBezTo>
                    <a:pt x="5328" y="36"/>
                    <a:pt x="5295" y="37"/>
                    <a:pt x="5276" y="36"/>
                  </a:cubicBezTo>
                  <a:lnTo>
                    <a:pt x="5322" y="35"/>
                  </a:lnTo>
                  <a:lnTo>
                    <a:pt x="5292" y="33"/>
                  </a:lnTo>
                  <a:cubicBezTo>
                    <a:pt x="5308" y="34"/>
                    <a:pt x="5306" y="32"/>
                    <a:pt x="5299" y="30"/>
                  </a:cubicBezTo>
                  <a:close/>
                  <a:moveTo>
                    <a:pt x="5493" y="27"/>
                  </a:moveTo>
                  <a:lnTo>
                    <a:pt x="5493" y="27"/>
                  </a:lnTo>
                  <a:cubicBezTo>
                    <a:pt x="5524" y="32"/>
                    <a:pt x="5557" y="36"/>
                    <a:pt x="5700" y="35"/>
                  </a:cubicBezTo>
                  <a:lnTo>
                    <a:pt x="5689" y="35"/>
                  </a:lnTo>
                  <a:cubicBezTo>
                    <a:pt x="5761" y="38"/>
                    <a:pt x="5829" y="32"/>
                    <a:pt x="5916" y="35"/>
                  </a:cubicBezTo>
                  <a:cubicBezTo>
                    <a:pt x="5874" y="36"/>
                    <a:pt x="5876" y="36"/>
                    <a:pt x="5829" y="40"/>
                  </a:cubicBezTo>
                  <a:lnTo>
                    <a:pt x="5875" y="39"/>
                  </a:lnTo>
                  <a:cubicBezTo>
                    <a:pt x="5862" y="41"/>
                    <a:pt x="5907" y="40"/>
                    <a:pt x="5941" y="40"/>
                  </a:cubicBezTo>
                  <a:lnTo>
                    <a:pt x="5911" y="43"/>
                  </a:lnTo>
                  <a:cubicBezTo>
                    <a:pt x="5891" y="42"/>
                    <a:pt x="5839" y="42"/>
                    <a:pt x="5841" y="43"/>
                  </a:cubicBezTo>
                  <a:cubicBezTo>
                    <a:pt x="5852" y="42"/>
                    <a:pt x="5772" y="39"/>
                    <a:pt x="5729" y="40"/>
                  </a:cubicBezTo>
                  <a:cubicBezTo>
                    <a:pt x="5733" y="42"/>
                    <a:pt x="5825" y="41"/>
                    <a:pt x="5784" y="44"/>
                  </a:cubicBezTo>
                  <a:cubicBezTo>
                    <a:pt x="5820" y="43"/>
                    <a:pt x="5825" y="45"/>
                    <a:pt x="5862" y="44"/>
                  </a:cubicBezTo>
                  <a:cubicBezTo>
                    <a:pt x="5826" y="45"/>
                    <a:pt x="5853" y="47"/>
                    <a:pt x="5827" y="48"/>
                  </a:cubicBezTo>
                  <a:lnTo>
                    <a:pt x="5888" y="47"/>
                  </a:lnTo>
                  <a:cubicBezTo>
                    <a:pt x="5890" y="48"/>
                    <a:pt x="5798" y="49"/>
                    <a:pt x="5849" y="51"/>
                  </a:cubicBezTo>
                  <a:cubicBezTo>
                    <a:pt x="5874" y="50"/>
                    <a:pt x="5940" y="52"/>
                    <a:pt x="5941" y="49"/>
                  </a:cubicBezTo>
                  <a:lnTo>
                    <a:pt x="5943" y="50"/>
                  </a:lnTo>
                  <a:cubicBezTo>
                    <a:pt x="5989" y="51"/>
                    <a:pt x="5963" y="47"/>
                    <a:pt x="6020" y="48"/>
                  </a:cubicBezTo>
                  <a:cubicBezTo>
                    <a:pt x="6021" y="47"/>
                    <a:pt x="6010" y="47"/>
                    <a:pt x="5989" y="47"/>
                  </a:cubicBezTo>
                  <a:cubicBezTo>
                    <a:pt x="5972" y="47"/>
                    <a:pt x="5969" y="49"/>
                    <a:pt x="5934" y="49"/>
                  </a:cubicBezTo>
                  <a:cubicBezTo>
                    <a:pt x="5918" y="47"/>
                    <a:pt x="5977" y="49"/>
                    <a:pt x="5952" y="46"/>
                  </a:cubicBezTo>
                  <a:cubicBezTo>
                    <a:pt x="5940" y="45"/>
                    <a:pt x="5858" y="48"/>
                    <a:pt x="5884" y="44"/>
                  </a:cubicBezTo>
                  <a:lnTo>
                    <a:pt x="5931" y="45"/>
                  </a:lnTo>
                  <a:cubicBezTo>
                    <a:pt x="5932" y="43"/>
                    <a:pt x="5965" y="43"/>
                    <a:pt x="5964" y="41"/>
                  </a:cubicBezTo>
                  <a:cubicBezTo>
                    <a:pt x="5993" y="40"/>
                    <a:pt x="6019" y="43"/>
                    <a:pt x="6048" y="41"/>
                  </a:cubicBezTo>
                  <a:cubicBezTo>
                    <a:pt x="6060" y="40"/>
                    <a:pt x="6039" y="37"/>
                    <a:pt x="6087" y="38"/>
                  </a:cubicBezTo>
                  <a:cubicBezTo>
                    <a:pt x="6124" y="41"/>
                    <a:pt x="6234" y="41"/>
                    <a:pt x="6276" y="40"/>
                  </a:cubicBezTo>
                  <a:lnTo>
                    <a:pt x="6312" y="39"/>
                  </a:lnTo>
                  <a:cubicBezTo>
                    <a:pt x="6309" y="38"/>
                    <a:pt x="6243" y="39"/>
                    <a:pt x="6266" y="38"/>
                  </a:cubicBezTo>
                  <a:lnTo>
                    <a:pt x="6322" y="37"/>
                  </a:lnTo>
                  <a:lnTo>
                    <a:pt x="6318" y="38"/>
                  </a:lnTo>
                  <a:cubicBezTo>
                    <a:pt x="6337" y="38"/>
                    <a:pt x="6356" y="37"/>
                    <a:pt x="6373" y="37"/>
                  </a:cubicBezTo>
                  <a:cubicBezTo>
                    <a:pt x="6355" y="38"/>
                    <a:pt x="6315" y="38"/>
                    <a:pt x="6323" y="40"/>
                  </a:cubicBezTo>
                  <a:cubicBezTo>
                    <a:pt x="6349" y="40"/>
                    <a:pt x="6353" y="41"/>
                    <a:pt x="6377" y="41"/>
                  </a:cubicBezTo>
                  <a:cubicBezTo>
                    <a:pt x="6372" y="41"/>
                    <a:pt x="6368" y="41"/>
                    <a:pt x="6368" y="41"/>
                  </a:cubicBezTo>
                  <a:cubicBezTo>
                    <a:pt x="6422" y="42"/>
                    <a:pt x="6420" y="39"/>
                    <a:pt x="6433" y="38"/>
                  </a:cubicBezTo>
                  <a:cubicBezTo>
                    <a:pt x="6487" y="36"/>
                    <a:pt x="6379" y="36"/>
                    <a:pt x="6386" y="33"/>
                  </a:cubicBezTo>
                  <a:lnTo>
                    <a:pt x="6543" y="32"/>
                  </a:lnTo>
                  <a:cubicBezTo>
                    <a:pt x="6529" y="33"/>
                    <a:pt x="6516" y="34"/>
                    <a:pt x="6521" y="35"/>
                  </a:cubicBezTo>
                  <a:cubicBezTo>
                    <a:pt x="6559" y="36"/>
                    <a:pt x="6522" y="36"/>
                    <a:pt x="6576" y="36"/>
                  </a:cubicBezTo>
                  <a:cubicBezTo>
                    <a:pt x="6572" y="33"/>
                    <a:pt x="6644" y="35"/>
                    <a:pt x="6682" y="33"/>
                  </a:cubicBezTo>
                  <a:cubicBezTo>
                    <a:pt x="6700" y="34"/>
                    <a:pt x="6704" y="34"/>
                    <a:pt x="6665" y="34"/>
                  </a:cubicBezTo>
                  <a:cubicBezTo>
                    <a:pt x="6669" y="36"/>
                    <a:pt x="6721" y="36"/>
                    <a:pt x="6740" y="36"/>
                  </a:cubicBezTo>
                  <a:lnTo>
                    <a:pt x="6781" y="35"/>
                  </a:lnTo>
                  <a:cubicBezTo>
                    <a:pt x="6765" y="34"/>
                    <a:pt x="6772" y="32"/>
                    <a:pt x="6806" y="32"/>
                  </a:cubicBezTo>
                  <a:lnTo>
                    <a:pt x="6808" y="31"/>
                  </a:lnTo>
                  <a:cubicBezTo>
                    <a:pt x="6752" y="31"/>
                    <a:pt x="6666" y="28"/>
                    <a:pt x="6631" y="30"/>
                  </a:cubicBezTo>
                  <a:lnTo>
                    <a:pt x="6641" y="29"/>
                  </a:lnTo>
                  <a:cubicBezTo>
                    <a:pt x="6577" y="28"/>
                    <a:pt x="6502" y="33"/>
                    <a:pt x="6472" y="29"/>
                  </a:cubicBezTo>
                  <a:cubicBezTo>
                    <a:pt x="6475" y="28"/>
                    <a:pt x="6459" y="29"/>
                    <a:pt x="6460" y="27"/>
                  </a:cubicBezTo>
                  <a:lnTo>
                    <a:pt x="6413" y="28"/>
                  </a:lnTo>
                  <a:lnTo>
                    <a:pt x="6423" y="27"/>
                  </a:lnTo>
                  <a:lnTo>
                    <a:pt x="6343" y="28"/>
                  </a:lnTo>
                  <a:lnTo>
                    <a:pt x="6345" y="27"/>
                  </a:lnTo>
                  <a:lnTo>
                    <a:pt x="6253" y="32"/>
                  </a:lnTo>
                  <a:cubicBezTo>
                    <a:pt x="6253" y="33"/>
                    <a:pt x="6255" y="33"/>
                    <a:pt x="6242" y="34"/>
                  </a:cubicBezTo>
                  <a:cubicBezTo>
                    <a:pt x="6230" y="34"/>
                    <a:pt x="6220" y="34"/>
                    <a:pt x="6211" y="34"/>
                  </a:cubicBezTo>
                  <a:cubicBezTo>
                    <a:pt x="6211" y="34"/>
                    <a:pt x="6211" y="34"/>
                    <a:pt x="6211" y="34"/>
                  </a:cubicBezTo>
                  <a:lnTo>
                    <a:pt x="6211" y="34"/>
                  </a:lnTo>
                  <a:cubicBezTo>
                    <a:pt x="6191" y="34"/>
                    <a:pt x="6178" y="32"/>
                    <a:pt x="6154" y="32"/>
                  </a:cubicBezTo>
                  <a:lnTo>
                    <a:pt x="6229" y="32"/>
                  </a:lnTo>
                  <a:cubicBezTo>
                    <a:pt x="6235" y="30"/>
                    <a:pt x="6228" y="29"/>
                    <a:pt x="6192" y="27"/>
                  </a:cubicBezTo>
                  <a:cubicBezTo>
                    <a:pt x="6207" y="27"/>
                    <a:pt x="6213" y="26"/>
                    <a:pt x="6195" y="26"/>
                  </a:cubicBezTo>
                  <a:cubicBezTo>
                    <a:pt x="6192" y="26"/>
                    <a:pt x="6146" y="27"/>
                    <a:pt x="6163" y="28"/>
                  </a:cubicBezTo>
                  <a:cubicBezTo>
                    <a:pt x="6092" y="29"/>
                    <a:pt x="5978" y="25"/>
                    <a:pt x="5870" y="28"/>
                  </a:cubicBezTo>
                  <a:cubicBezTo>
                    <a:pt x="5947" y="26"/>
                    <a:pt x="5808" y="25"/>
                    <a:pt x="5894" y="25"/>
                  </a:cubicBezTo>
                  <a:cubicBezTo>
                    <a:pt x="5834" y="22"/>
                    <a:pt x="5842" y="27"/>
                    <a:pt x="5781" y="27"/>
                  </a:cubicBezTo>
                  <a:cubicBezTo>
                    <a:pt x="5776" y="26"/>
                    <a:pt x="5814" y="27"/>
                    <a:pt x="5828" y="25"/>
                  </a:cubicBezTo>
                  <a:cubicBezTo>
                    <a:pt x="5727" y="24"/>
                    <a:pt x="5657" y="29"/>
                    <a:pt x="5558" y="29"/>
                  </a:cubicBezTo>
                  <a:lnTo>
                    <a:pt x="5554" y="27"/>
                  </a:lnTo>
                  <a:lnTo>
                    <a:pt x="5493" y="27"/>
                  </a:lnTo>
                  <a:close/>
                  <a:moveTo>
                    <a:pt x="7145" y="32"/>
                  </a:moveTo>
                  <a:lnTo>
                    <a:pt x="7145" y="32"/>
                  </a:lnTo>
                  <a:cubicBezTo>
                    <a:pt x="7151" y="32"/>
                    <a:pt x="7153" y="31"/>
                    <a:pt x="7153" y="31"/>
                  </a:cubicBezTo>
                  <a:cubicBezTo>
                    <a:pt x="7028" y="36"/>
                    <a:pt x="6926" y="37"/>
                    <a:pt x="6859" y="36"/>
                  </a:cubicBezTo>
                  <a:cubicBezTo>
                    <a:pt x="6872" y="38"/>
                    <a:pt x="6932" y="40"/>
                    <a:pt x="6961" y="41"/>
                  </a:cubicBezTo>
                  <a:lnTo>
                    <a:pt x="6936" y="43"/>
                  </a:lnTo>
                  <a:lnTo>
                    <a:pt x="6920" y="41"/>
                  </a:lnTo>
                  <a:lnTo>
                    <a:pt x="6876" y="43"/>
                  </a:lnTo>
                  <a:cubicBezTo>
                    <a:pt x="6888" y="44"/>
                    <a:pt x="6924" y="44"/>
                    <a:pt x="6947" y="45"/>
                  </a:cubicBezTo>
                  <a:lnTo>
                    <a:pt x="7046" y="41"/>
                  </a:lnTo>
                  <a:lnTo>
                    <a:pt x="6986" y="40"/>
                  </a:lnTo>
                  <a:cubicBezTo>
                    <a:pt x="7002" y="40"/>
                    <a:pt x="7082" y="40"/>
                    <a:pt x="7114" y="40"/>
                  </a:cubicBezTo>
                  <a:cubicBezTo>
                    <a:pt x="7115" y="38"/>
                    <a:pt x="7060" y="37"/>
                    <a:pt x="7053" y="39"/>
                  </a:cubicBezTo>
                  <a:cubicBezTo>
                    <a:pt x="7047" y="37"/>
                    <a:pt x="7110" y="38"/>
                    <a:pt x="7070" y="36"/>
                  </a:cubicBezTo>
                  <a:cubicBezTo>
                    <a:pt x="7117" y="34"/>
                    <a:pt x="7193" y="36"/>
                    <a:pt x="7228" y="37"/>
                  </a:cubicBezTo>
                  <a:lnTo>
                    <a:pt x="7234" y="39"/>
                  </a:lnTo>
                  <a:cubicBezTo>
                    <a:pt x="7272" y="41"/>
                    <a:pt x="7260" y="36"/>
                    <a:pt x="7305" y="38"/>
                  </a:cubicBezTo>
                  <a:cubicBezTo>
                    <a:pt x="7249" y="38"/>
                    <a:pt x="7315" y="41"/>
                    <a:pt x="7270" y="41"/>
                  </a:cubicBezTo>
                  <a:cubicBezTo>
                    <a:pt x="7284" y="42"/>
                    <a:pt x="7270" y="44"/>
                    <a:pt x="7315" y="44"/>
                  </a:cubicBezTo>
                  <a:cubicBezTo>
                    <a:pt x="7352" y="40"/>
                    <a:pt x="7362" y="46"/>
                    <a:pt x="7398" y="43"/>
                  </a:cubicBezTo>
                  <a:cubicBezTo>
                    <a:pt x="7421" y="44"/>
                    <a:pt x="7372" y="45"/>
                    <a:pt x="7418" y="46"/>
                  </a:cubicBezTo>
                  <a:cubicBezTo>
                    <a:pt x="7472" y="44"/>
                    <a:pt x="7469" y="43"/>
                    <a:pt x="7472" y="40"/>
                  </a:cubicBezTo>
                  <a:cubicBezTo>
                    <a:pt x="7422" y="39"/>
                    <a:pt x="7416" y="43"/>
                    <a:pt x="7375" y="42"/>
                  </a:cubicBezTo>
                  <a:lnTo>
                    <a:pt x="7456" y="38"/>
                  </a:lnTo>
                  <a:cubicBezTo>
                    <a:pt x="7441" y="38"/>
                    <a:pt x="7430" y="38"/>
                    <a:pt x="7421" y="38"/>
                  </a:cubicBezTo>
                  <a:cubicBezTo>
                    <a:pt x="7437" y="38"/>
                    <a:pt x="7451" y="37"/>
                    <a:pt x="7463" y="36"/>
                  </a:cubicBezTo>
                  <a:lnTo>
                    <a:pt x="7482" y="35"/>
                  </a:lnTo>
                  <a:cubicBezTo>
                    <a:pt x="7436" y="35"/>
                    <a:pt x="7395" y="35"/>
                    <a:pt x="7388" y="34"/>
                  </a:cubicBezTo>
                  <a:lnTo>
                    <a:pt x="7394" y="32"/>
                  </a:lnTo>
                  <a:cubicBezTo>
                    <a:pt x="7378" y="31"/>
                    <a:pt x="7352" y="32"/>
                    <a:pt x="7339" y="33"/>
                  </a:cubicBezTo>
                  <a:cubicBezTo>
                    <a:pt x="7299" y="33"/>
                    <a:pt x="7258" y="34"/>
                    <a:pt x="7249" y="33"/>
                  </a:cubicBezTo>
                  <a:lnTo>
                    <a:pt x="7264" y="32"/>
                  </a:lnTo>
                  <a:lnTo>
                    <a:pt x="7145" y="32"/>
                  </a:lnTo>
                  <a:close/>
                  <a:moveTo>
                    <a:pt x="7784" y="39"/>
                  </a:moveTo>
                  <a:lnTo>
                    <a:pt x="7784" y="39"/>
                  </a:lnTo>
                  <a:lnTo>
                    <a:pt x="7795" y="40"/>
                  </a:lnTo>
                  <a:lnTo>
                    <a:pt x="7764" y="41"/>
                  </a:lnTo>
                  <a:cubicBezTo>
                    <a:pt x="7709" y="41"/>
                    <a:pt x="7664" y="37"/>
                    <a:pt x="7614" y="40"/>
                  </a:cubicBezTo>
                  <a:cubicBezTo>
                    <a:pt x="7591" y="39"/>
                    <a:pt x="7578" y="37"/>
                    <a:pt x="7566" y="36"/>
                  </a:cubicBezTo>
                  <a:lnTo>
                    <a:pt x="7597" y="36"/>
                  </a:lnTo>
                  <a:cubicBezTo>
                    <a:pt x="7737" y="32"/>
                    <a:pt x="7670" y="41"/>
                    <a:pt x="7784" y="39"/>
                  </a:cubicBezTo>
                  <a:close/>
                  <a:moveTo>
                    <a:pt x="4385" y="43"/>
                  </a:moveTo>
                  <a:lnTo>
                    <a:pt x="4385" y="43"/>
                  </a:lnTo>
                  <a:cubicBezTo>
                    <a:pt x="4401" y="40"/>
                    <a:pt x="4455" y="40"/>
                    <a:pt x="4458" y="38"/>
                  </a:cubicBezTo>
                  <a:cubicBezTo>
                    <a:pt x="4462" y="37"/>
                    <a:pt x="4450" y="37"/>
                    <a:pt x="4437" y="37"/>
                  </a:cubicBezTo>
                  <a:lnTo>
                    <a:pt x="4392" y="36"/>
                  </a:lnTo>
                  <a:cubicBezTo>
                    <a:pt x="4391" y="37"/>
                    <a:pt x="4388" y="37"/>
                    <a:pt x="4383" y="37"/>
                  </a:cubicBezTo>
                  <a:cubicBezTo>
                    <a:pt x="4399" y="38"/>
                    <a:pt x="4409" y="38"/>
                    <a:pt x="4403" y="40"/>
                  </a:cubicBezTo>
                  <a:cubicBezTo>
                    <a:pt x="4362" y="37"/>
                    <a:pt x="4366" y="42"/>
                    <a:pt x="4322" y="42"/>
                  </a:cubicBezTo>
                  <a:cubicBezTo>
                    <a:pt x="4308" y="43"/>
                    <a:pt x="4371" y="43"/>
                    <a:pt x="4385" y="43"/>
                  </a:cubicBezTo>
                  <a:close/>
                  <a:moveTo>
                    <a:pt x="4129" y="37"/>
                  </a:moveTo>
                  <a:lnTo>
                    <a:pt x="4129" y="37"/>
                  </a:lnTo>
                  <a:lnTo>
                    <a:pt x="4138" y="35"/>
                  </a:lnTo>
                  <a:lnTo>
                    <a:pt x="4112" y="35"/>
                  </a:lnTo>
                  <a:cubicBezTo>
                    <a:pt x="4115" y="36"/>
                    <a:pt x="4118" y="37"/>
                    <a:pt x="4129" y="37"/>
                  </a:cubicBezTo>
                  <a:close/>
                  <a:moveTo>
                    <a:pt x="4049" y="35"/>
                  </a:moveTo>
                  <a:lnTo>
                    <a:pt x="4049" y="35"/>
                  </a:lnTo>
                  <a:lnTo>
                    <a:pt x="4053" y="35"/>
                  </a:lnTo>
                  <a:lnTo>
                    <a:pt x="4025" y="34"/>
                  </a:lnTo>
                  <a:cubicBezTo>
                    <a:pt x="4029" y="35"/>
                    <a:pt x="4036" y="35"/>
                    <a:pt x="4049" y="35"/>
                  </a:cubicBezTo>
                  <a:close/>
                  <a:moveTo>
                    <a:pt x="4812" y="35"/>
                  </a:moveTo>
                  <a:lnTo>
                    <a:pt x="4812" y="35"/>
                  </a:lnTo>
                  <a:cubicBezTo>
                    <a:pt x="4808" y="35"/>
                    <a:pt x="4804" y="35"/>
                    <a:pt x="4802" y="35"/>
                  </a:cubicBezTo>
                  <a:lnTo>
                    <a:pt x="4812" y="35"/>
                  </a:lnTo>
                  <a:close/>
                  <a:moveTo>
                    <a:pt x="4778" y="37"/>
                  </a:moveTo>
                  <a:lnTo>
                    <a:pt x="4778" y="37"/>
                  </a:lnTo>
                  <a:cubicBezTo>
                    <a:pt x="4817" y="38"/>
                    <a:pt x="4808" y="37"/>
                    <a:pt x="4814" y="36"/>
                  </a:cubicBezTo>
                  <a:lnTo>
                    <a:pt x="4773" y="36"/>
                  </a:lnTo>
                  <a:cubicBezTo>
                    <a:pt x="4778" y="36"/>
                    <a:pt x="4781" y="37"/>
                    <a:pt x="4778" y="37"/>
                  </a:cubicBezTo>
                  <a:close/>
                  <a:moveTo>
                    <a:pt x="4729" y="29"/>
                  </a:moveTo>
                  <a:lnTo>
                    <a:pt x="4729" y="29"/>
                  </a:lnTo>
                  <a:lnTo>
                    <a:pt x="4523" y="28"/>
                  </a:lnTo>
                  <a:cubicBezTo>
                    <a:pt x="4643" y="33"/>
                    <a:pt x="4728" y="36"/>
                    <a:pt x="4527" y="37"/>
                  </a:cubicBezTo>
                  <a:lnTo>
                    <a:pt x="4514" y="37"/>
                  </a:lnTo>
                  <a:cubicBezTo>
                    <a:pt x="4540" y="38"/>
                    <a:pt x="4586" y="38"/>
                    <a:pt x="4628" y="37"/>
                  </a:cubicBezTo>
                  <a:cubicBezTo>
                    <a:pt x="4662" y="35"/>
                    <a:pt x="4773" y="29"/>
                    <a:pt x="4772" y="28"/>
                  </a:cubicBezTo>
                  <a:cubicBezTo>
                    <a:pt x="4760" y="27"/>
                    <a:pt x="4742" y="28"/>
                    <a:pt x="4720" y="28"/>
                  </a:cubicBezTo>
                  <a:lnTo>
                    <a:pt x="4729" y="29"/>
                  </a:lnTo>
                  <a:close/>
                  <a:moveTo>
                    <a:pt x="348" y="40"/>
                  </a:moveTo>
                  <a:lnTo>
                    <a:pt x="348" y="40"/>
                  </a:lnTo>
                  <a:cubicBezTo>
                    <a:pt x="352" y="40"/>
                    <a:pt x="354" y="40"/>
                    <a:pt x="356" y="40"/>
                  </a:cubicBezTo>
                  <a:cubicBezTo>
                    <a:pt x="354" y="40"/>
                    <a:pt x="356" y="40"/>
                    <a:pt x="348" y="40"/>
                  </a:cubicBezTo>
                  <a:close/>
                  <a:moveTo>
                    <a:pt x="3713" y="39"/>
                  </a:moveTo>
                  <a:lnTo>
                    <a:pt x="3713" y="39"/>
                  </a:lnTo>
                  <a:lnTo>
                    <a:pt x="3699" y="40"/>
                  </a:lnTo>
                  <a:lnTo>
                    <a:pt x="3706" y="39"/>
                  </a:lnTo>
                  <a:lnTo>
                    <a:pt x="3671" y="39"/>
                  </a:lnTo>
                  <a:lnTo>
                    <a:pt x="3656" y="39"/>
                  </a:lnTo>
                  <a:cubicBezTo>
                    <a:pt x="3658" y="39"/>
                    <a:pt x="3660" y="39"/>
                    <a:pt x="3661" y="39"/>
                  </a:cubicBezTo>
                  <a:lnTo>
                    <a:pt x="3650" y="38"/>
                  </a:lnTo>
                  <a:cubicBezTo>
                    <a:pt x="3622" y="40"/>
                    <a:pt x="3552" y="42"/>
                    <a:pt x="3532" y="43"/>
                  </a:cubicBezTo>
                  <a:cubicBezTo>
                    <a:pt x="3505" y="44"/>
                    <a:pt x="3473" y="44"/>
                    <a:pt x="3452" y="44"/>
                  </a:cubicBezTo>
                  <a:cubicBezTo>
                    <a:pt x="3471" y="44"/>
                    <a:pt x="3496" y="44"/>
                    <a:pt x="3489" y="43"/>
                  </a:cubicBezTo>
                  <a:cubicBezTo>
                    <a:pt x="3450" y="42"/>
                    <a:pt x="3431" y="39"/>
                    <a:pt x="3365" y="41"/>
                  </a:cubicBezTo>
                  <a:lnTo>
                    <a:pt x="3404" y="41"/>
                  </a:lnTo>
                  <a:lnTo>
                    <a:pt x="3316" y="45"/>
                  </a:lnTo>
                  <a:cubicBezTo>
                    <a:pt x="3286" y="44"/>
                    <a:pt x="3360" y="43"/>
                    <a:pt x="3372" y="42"/>
                  </a:cubicBezTo>
                  <a:cubicBezTo>
                    <a:pt x="3304" y="44"/>
                    <a:pt x="3247" y="39"/>
                    <a:pt x="3216" y="42"/>
                  </a:cubicBezTo>
                  <a:cubicBezTo>
                    <a:pt x="3211" y="40"/>
                    <a:pt x="3204" y="37"/>
                    <a:pt x="3159" y="37"/>
                  </a:cubicBezTo>
                  <a:cubicBezTo>
                    <a:pt x="3191" y="40"/>
                    <a:pt x="3132" y="39"/>
                    <a:pt x="3159" y="41"/>
                  </a:cubicBezTo>
                  <a:cubicBezTo>
                    <a:pt x="3143" y="42"/>
                    <a:pt x="3109" y="41"/>
                    <a:pt x="3106" y="42"/>
                  </a:cubicBezTo>
                  <a:lnTo>
                    <a:pt x="3110" y="41"/>
                  </a:lnTo>
                  <a:cubicBezTo>
                    <a:pt x="3034" y="38"/>
                    <a:pt x="3009" y="43"/>
                    <a:pt x="2976" y="45"/>
                  </a:cubicBezTo>
                  <a:cubicBezTo>
                    <a:pt x="2885" y="46"/>
                    <a:pt x="2843" y="45"/>
                    <a:pt x="2768" y="45"/>
                  </a:cubicBezTo>
                  <a:cubicBezTo>
                    <a:pt x="2765" y="44"/>
                    <a:pt x="2745" y="40"/>
                    <a:pt x="2715" y="40"/>
                  </a:cubicBezTo>
                  <a:cubicBezTo>
                    <a:pt x="2701" y="42"/>
                    <a:pt x="2633" y="43"/>
                    <a:pt x="2626" y="45"/>
                  </a:cubicBezTo>
                  <a:cubicBezTo>
                    <a:pt x="2680" y="46"/>
                    <a:pt x="2670" y="43"/>
                    <a:pt x="2702" y="43"/>
                  </a:cubicBezTo>
                  <a:cubicBezTo>
                    <a:pt x="2729" y="45"/>
                    <a:pt x="2705" y="45"/>
                    <a:pt x="2741" y="46"/>
                  </a:cubicBezTo>
                  <a:cubicBezTo>
                    <a:pt x="2712" y="46"/>
                    <a:pt x="2608" y="48"/>
                    <a:pt x="2576" y="46"/>
                  </a:cubicBezTo>
                  <a:lnTo>
                    <a:pt x="2587" y="45"/>
                  </a:lnTo>
                  <a:cubicBezTo>
                    <a:pt x="2536" y="44"/>
                    <a:pt x="2526" y="39"/>
                    <a:pt x="2441" y="42"/>
                  </a:cubicBezTo>
                  <a:lnTo>
                    <a:pt x="2400" y="43"/>
                  </a:lnTo>
                  <a:cubicBezTo>
                    <a:pt x="2402" y="43"/>
                    <a:pt x="2402" y="43"/>
                    <a:pt x="2403" y="43"/>
                  </a:cubicBezTo>
                  <a:cubicBezTo>
                    <a:pt x="2336" y="43"/>
                    <a:pt x="2354" y="40"/>
                    <a:pt x="2280" y="42"/>
                  </a:cubicBezTo>
                  <a:cubicBezTo>
                    <a:pt x="2286" y="42"/>
                    <a:pt x="2283" y="42"/>
                    <a:pt x="2288" y="42"/>
                  </a:cubicBezTo>
                  <a:cubicBezTo>
                    <a:pt x="2246" y="40"/>
                    <a:pt x="2204" y="43"/>
                    <a:pt x="2172" y="44"/>
                  </a:cubicBezTo>
                  <a:cubicBezTo>
                    <a:pt x="2153" y="42"/>
                    <a:pt x="2177" y="42"/>
                    <a:pt x="2189" y="40"/>
                  </a:cubicBezTo>
                  <a:cubicBezTo>
                    <a:pt x="2115" y="40"/>
                    <a:pt x="2035" y="43"/>
                    <a:pt x="1989" y="45"/>
                  </a:cubicBezTo>
                  <a:lnTo>
                    <a:pt x="1941" y="44"/>
                  </a:lnTo>
                  <a:cubicBezTo>
                    <a:pt x="1969" y="43"/>
                    <a:pt x="2004" y="41"/>
                    <a:pt x="1995" y="40"/>
                  </a:cubicBezTo>
                  <a:cubicBezTo>
                    <a:pt x="1969" y="41"/>
                    <a:pt x="1974" y="42"/>
                    <a:pt x="1937" y="41"/>
                  </a:cubicBezTo>
                  <a:cubicBezTo>
                    <a:pt x="1943" y="40"/>
                    <a:pt x="1959" y="39"/>
                    <a:pt x="1976" y="37"/>
                  </a:cubicBezTo>
                  <a:cubicBezTo>
                    <a:pt x="1900" y="35"/>
                    <a:pt x="1959" y="42"/>
                    <a:pt x="1905" y="38"/>
                  </a:cubicBezTo>
                  <a:cubicBezTo>
                    <a:pt x="1881" y="38"/>
                    <a:pt x="1867" y="40"/>
                    <a:pt x="1865" y="41"/>
                  </a:cubicBezTo>
                  <a:lnTo>
                    <a:pt x="1821" y="39"/>
                  </a:lnTo>
                  <a:cubicBezTo>
                    <a:pt x="1816" y="41"/>
                    <a:pt x="1762" y="41"/>
                    <a:pt x="1727" y="42"/>
                  </a:cubicBezTo>
                  <a:cubicBezTo>
                    <a:pt x="1722" y="42"/>
                    <a:pt x="1755" y="44"/>
                    <a:pt x="1769" y="43"/>
                  </a:cubicBezTo>
                  <a:cubicBezTo>
                    <a:pt x="1766" y="44"/>
                    <a:pt x="1728" y="45"/>
                    <a:pt x="1704" y="45"/>
                  </a:cubicBezTo>
                  <a:cubicBezTo>
                    <a:pt x="1695" y="41"/>
                    <a:pt x="1546" y="46"/>
                    <a:pt x="1574" y="41"/>
                  </a:cubicBezTo>
                  <a:cubicBezTo>
                    <a:pt x="1466" y="42"/>
                    <a:pt x="1313" y="43"/>
                    <a:pt x="1241" y="44"/>
                  </a:cubicBezTo>
                  <a:cubicBezTo>
                    <a:pt x="1218" y="43"/>
                    <a:pt x="1170" y="43"/>
                    <a:pt x="1198" y="41"/>
                  </a:cubicBezTo>
                  <a:cubicBezTo>
                    <a:pt x="1111" y="41"/>
                    <a:pt x="1066" y="45"/>
                    <a:pt x="979" y="44"/>
                  </a:cubicBezTo>
                  <a:cubicBezTo>
                    <a:pt x="972" y="44"/>
                    <a:pt x="1018" y="44"/>
                    <a:pt x="1015" y="43"/>
                  </a:cubicBezTo>
                  <a:cubicBezTo>
                    <a:pt x="958" y="44"/>
                    <a:pt x="912" y="41"/>
                    <a:pt x="824" y="42"/>
                  </a:cubicBezTo>
                  <a:cubicBezTo>
                    <a:pt x="839" y="42"/>
                    <a:pt x="843" y="41"/>
                    <a:pt x="845" y="41"/>
                  </a:cubicBezTo>
                  <a:cubicBezTo>
                    <a:pt x="847" y="41"/>
                    <a:pt x="809" y="42"/>
                    <a:pt x="786" y="43"/>
                  </a:cubicBezTo>
                  <a:cubicBezTo>
                    <a:pt x="773" y="42"/>
                    <a:pt x="803" y="42"/>
                    <a:pt x="796" y="42"/>
                  </a:cubicBezTo>
                  <a:cubicBezTo>
                    <a:pt x="626" y="40"/>
                    <a:pt x="496" y="45"/>
                    <a:pt x="327" y="44"/>
                  </a:cubicBezTo>
                  <a:cubicBezTo>
                    <a:pt x="376" y="44"/>
                    <a:pt x="394" y="42"/>
                    <a:pt x="394" y="41"/>
                  </a:cubicBezTo>
                  <a:lnTo>
                    <a:pt x="347" y="41"/>
                  </a:lnTo>
                  <a:cubicBezTo>
                    <a:pt x="329" y="42"/>
                    <a:pt x="293" y="42"/>
                    <a:pt x="263" y="43"/>
                  </a:cubicBezTo>
                  <a:cubicBezTo>
                    <a:pt x="260" y="42"/>
                    <a:pt x="245" y="42"/>
                    <a:pt x="260" y="41"/>
                  </a:cubicBezTo>
                  <a:cubicBezTo>
                    <a:pt x="167" y="38"/>
                    <a:pt x="114" y="45"/>
                    <a:pt x="0" y="44"/>
                  </a:cubicBezTo>
                  <a:lnTo>
                    <a:pt x="138" y="39"/>
                  </a:lnTo>
                  <a:lnTo>
                    <a:pt x="104" y="37"/>
                  </a:lnTo>
                  <a:lnTo>
                    <a:pt x="165" y="35"/>
                  </a:lnTo>
                  <a:cubicBezTo>
                    <a:pt x="129" y="33"/>
                    <a:pt x="97" y="36"/>
                    <a:pt x="92" y="34"/>
                  </a:cubicBezTo>
                  <a:cubicBezTo>
                    <a:pt x="100" y="34"/>
                    <a:pt x="119" y="34"/>
                    <a:pt x="119" y="33"/>
                  </a:cubicBezTo>
                  <a:cubicBezTo>
                    <a:pt x="84" y="32"/>
                    <a:pt x="82" y="34"/>
                    <a:pt x="55" y="34"/>
                  </a:cubicBezTo>
                  <a:cubicBezTo>
                    <a:pt x="125" y="30"/>
                    <a:pt x="260" y="31"/>
                    <a:pt x="333" y="30"/>
                  </a:cubicBezTo>
                  <a:cubicBezTo>
                    <a:pt x="345" y="30"/>
                    <a:pt x="324" y="31"/>
                    <a:pt x="322" y="31"/>
                  </a:cubicBezTo>
                  <a:cubicBezTo>
                    <a:pt x="351" y="31"/>
                    <a:pt x="369" y="32"/>
                    <a:pt x="407" y="32"/>
                  </a:cubicBezTo>
                  <a:cubicBezTo>
                    <a:pt x="430" y="30"/>
                    <a:pt x="389" y="30"/>
                    <a:pt x="371" y="30"/>
                  </a:cubicBezTo>
                  <a:cubicBezTo>
                    <a:pt x="373" y="29"/>
                    <a:pt x="382" y="29"/>
                    <a:pt x="403" y="29"/>
                  </a:cubicBezTo>
                  <a:cubicBezTo>
                    <a:pt x="408" y="31"/>
                    <a:pt x="516" y="30"/>
                    <a:pt x="543" y="32"/>
                  </a:cubicBezTo>
                  <a:cubicBezTo>
                    <a:pt x="653" y="32"/>
                    <a:pt x="525" y="27"/>
                    <a:pt x="633" y="28"/>
                  </a:cubicBezTo>
                  <a:lnTo>
                    <a:pt x="665" y="30"/>
                  </a:lnTo>
                  <a:cubicBezTo>
                    <a:pt x="727" y="29"/>
                    <a:pt x="808" y="27"/>
                    <a:pt x="878" y="28"/>
                  </a:cubicBezTo>
                  <a:lnTo>
                    <a:pt x="864" y="28"/>
                  </a:lnTo>
                  <a:cubicBezTo>
                    <a:pt x="854" y="29"/>
                    <a:pt x="870" y="29"/>
                    <a:pt x="877" y="30"/>
                  </a:cubicBezTo>
                  <a:cubicBezTo>
                    <a:pt x="931" y="31"/>
                    <a:pt x="979" y="28"/>
                    <a:pt x="1011" y="30"/>
                  </a:cubicBezTo>
                  <a:cubicBezTo>
                    <a:pt x="1072" y="28"/>
                    <a:pt x="1173" y="26"/>
                    <a:pt x="1243" y="25"/>
                  </a:cubicBezTo>
                  <a:cubicBezTo>
                    <a:pt x="1262" y="28"/>
                    <a:pt x="1152" y="28"/>
                    <a:pt x="1123" y="30"/>
                  </a:cubicBezTo>
                  <a:lnTo>
                    <a:pt x="1187" y="30"/>
                  </a:lnTo>
                  <a:cubicBezTo>
                    <a:pt x="1147" y="30"/>
                    <a:pt x="1132" y="31"/>
                    <a:pt x="1108" y="32"/>
                  </a:cubicBezTo>
                  <a:cubicBezTo>
                    <a:pt x="1164" y="33"/>
                    <a:pt x="1182" y="30"/>
                    <a:pt x="1235" y="30"/>
                  </a:cubicBezTo>
                  <a:cubicBezTo>
                    <a:pt x="1231" y="30"/>
                    <a:pt x="1238" y="31"/>
                    <a:pt x="1262" y="31"/>
                  </a:cubicBezTo>
                  <a:lnTo>
                    <a:pt x="1269" y="29"/>
                  </a:lnTo>
                  <a:cubicBezTo>
                    <a:pt x="1269" y="29"/>
                    <a:pt x="1272" y="29"/>
                    <a:pt x="1280" y="29"/>
                  </a:cubicBezTo>
                  <a:lnTo>
                    <a:pt x="1373" y="28"/>
                  </a:lnTo>
                  <a:cubicBezTo>
                    <a:pt x="1353" y="27"/>
                    <a:pt x="1352" y="26"/>
                    <a:pt x="1328" y="26"/>
                  </a:cubicBezTo>
                  <a:cubicBezTo>
                    <a:pt x="1337" y="27"/>
                    <a:pt x="1316" y="27"/>
                    <a:pt x="1292" y="27"/>
                  </a:cubicBezTo>
                  <a:cubicBezTo>
                    <a:pt x="1313" y="26"/>
                    <a:pt x="1269" y="26"/>
                    <a:pt x="1269" y="25"/>
                  </a:cubicBezTo>
                  <a:cubicBezTo>
                    <a:pt x="1318" y="25"/>
                    <a:pt x="1377" y="25"/>
                    <a:pt x="1409" y="24"/>
                  </a:cubicBezTo>
                  <a:lnTo>
                    <a:pt x="1419" y="26"/>
                  </a:lnTo>
                  <a:lnTo>
                    <a:pt x="1546" y="26"/>
                  </a:lnTo>
                  <a:lnTo>
                    <a:pt x="1536" y="27"/>
                  </a:lnTo>
                  <a:cubicBezTo>
                    <a:pt x="1591" y="27"/>
                    <a:pt x="1646" y="26"/>
                    <a:pt x="1695" y="28"/>
                  </a:cubicBezTo>
                  <a:cubicBezTo>
                    <a:pt x="1745" y="26"/>
                    <a:pt x="1807" y="24"/>
                    <a:pt x="1848" y="22"/>
                  </a:cubicBezTo>
                  <a:cubicBezTo>
                    <a:pt x="1869" y="20"/>
                    <a:pt x="1993" y="25"/>
                    <a:pt x="2049" y="21"/>
                  </a:cubicBezTo>
                  <a:cubicBezTo>
                    <a:pt x="2052" y="22"/>
                    <a:pt x="2010" y="23"/>
                    <a:pt x="1991" y="24"/>
                  </a:cubicBezTo>
                  <a:cubicBezTo>
                    <a:pt x="2028" y="24"/>
                    <a:pt x="2058" y="22"/>
                    <a:pt x="2070" y="24"/>
                  </a:cubicBezTo>
                  <a:cubicBezTo>
                    <a:pt x="1986" y="23"/>
                    <a:pt x="2074" y="26"/>
                    <a:pt x="2037" y="27"/>
                  </a:cubicBezTo>
                  <a:cubicBezTo>
                    <a:pt x="2076" y="27"/>
                    <a:pt x="2117" y="26"/>
                    <a:pt x="2136" y="25"/>
                  </a:cubicBezTo>
                  <a:cubicBezTo>
                    <a:pt x="2073" y="25"/>
                    <a:pt x="2158" y="22"/>
                    <a:pt x="2094" y="23"/>
                  </a:cubicBezTo>
                  <a:cubicBezTo>
                    <a:pt x="2144" y="21"/>
                    <a:pt x="2211" y="20"/>
                    <a:pt x="2270" y="21"/>
                  </a:cubicBezTo>
                  <a:cubicBezTo>
                    <a:pt x="2270" y="22"/>
                    <a:pt x="2277" y="22"/>
                    <a:pt x="2299" y="23"/>
                  </a:cubicBezTo>
                  <a:lnTo>
                    <a:pt x="2317" y="21"/>
                  </a:lnTo>
                  <a:cubicBezTo>
                    <a:pt x="2344" y="21"/>
                    <a:pt x="2263" y="23"/>
                    <a:pt x="2319" y="23"/>
                  </a:cubicBezTo>
                  <a:cubicBezTo>
                    <a:pt x="2376" y="21"/>
                    <a:pt x="2491" y="25"/>
                    <a:pt x="2516" y="20"/>
                  </a:cubicBezTo>
                  <a:cubicBezTo>
                    <a:pt x="2560" y="22"/>
                    <a:pt x="2433" y="22"/>
                    <a:pt x="2499" y="24"/>
                  </a:cubicBezTo>
                  <a:cubicBezTo>
                    <a:pt x="2461" y="26"/>
                    <a:pt x="2408" y="24"/>
                    <a:pt x="2396" y="26"/>
                  </a:cubicBezTo>
                  <a:cubicBezTo>
                    <a:pt x="2433" y="26"/>
                    <a:pt x="2409" y="28"/>
                    <a:pt x="2433" y="28"/>
                  </a:cubicBezTo>
                  <a:lnTo>
                    <a:pt x="2475" y="27"/>
                  </a:lnTo>
                  <a:lnTo>
                    <a:pt x="2466" y="27"/>
                  </a:lnTo>
                  <a:cubicBezTo>
                    <a:pt x="2536" y="24"/>
                    <a:pt x="2647" y="25"/>
                    <a:pt x="2737" y="25"/>
                  </a:cubicBezTo>
                  <a:cubicBezTo>
                    <a:pt x="2812" y="22"/>
                    <a:pt x="2865" y="19"/>
                    <a:pt x="2956" y="19"/>
                  </a:cubicBezTo>
                  <a:cubicBezTo>
                    <a:pt x="2929" y="20"/>
                    <a:pt x="3031" y="20"/>
                    <a:pt x="2974" y="23"/>
                  </a:cubicBezTo>
                  <a:cubicBezTo>
                    <a:pt x="3016" y="24"/>
                    <a:pt x="3058" y="22"/>
                    <a:pt x="3058" y="21"/>
                  </a:cubicBezTo>
                  <a:cubicBezTo>
                    <a:pt x="3021" y="21"/>
                    <a:pt x="3045" y="21"/>
                    <a:pt x="3014" y="21"/>
                  </a:cubicBezTo>
                  <a:cubicBezTo>
                    <a:pt x="3035" y="19"/>
                    <a:pt x="3084" y="19"/>
                    <a:pt x="3104" y="20"/>
                  </a:cubicBezTo>
                  <a:cubicBezTo>
                    <a:pt x="3094" y="20"/>
                    <a:pt x="3098" y="20"/>
                    <a:pt x="3096" y="21"/>
                  </a:cubicBezTo>
                  <a:cubicBezTo>
                    <a:pt x="3140" y="21"/>
                    <a:pt x="3117" y="19"/>
                    <a:pt x="3149" y="19"/>
                  </a:cubicBezTo>
                  <a:cubicBezTo>
                    <a:pt x="3159" y="20"/>
                    <a:pt x="3220" y="19"/>
                    <a:pt x="3249" y="20"/>
                  </a:cubicBezTo>
                  <a:lnTo>
                    <a:pt x="3291" y="17"/>
                  </a:lnTo>
                  <a:cubicBezTo>
                    <a:pt x="3268" y="19"/>
                    <a:pt x="3332" y="18"/>
                    <a:pt x="3338" y="19"/>
                  </a:cubicBezTo>
                  <a:cubicBezTo>
                    <a:pt x="3369" y="18"/>
                    <a:pt x="3394" y="16"/>
                    <a:pt x="3440" y="16"/>
                  </a:cubicBezTo>
                  <a:cubicBezTo>
                    <a:pt x="3421" y="17"/>
                    <a:pt x="3483" y="17"/>
                    <a:pt x="3483" y="19"/>
                  </a:cubicBezTo>
                  <a:cubicBezTo>
                    <a:pt x="3562" y="21"/>
                    <a:pt x="3614" y="14"/>
                    <a:pt x="3689" y="17"/>
                  </a:cubicBezTo>
                  <a:cubicBezTo>
                    <a:pt x="3687" y="17"/>
                    <a:pt x="3672" y="18"/>
                    <a:pt x="3694" y="19"/>
                  </a:cubicBezTo>
                  <a:cubicBezTo>
                    <a:pt x="3711" y="18"/>
                    <a:pt x="3741" y="18"/>
                    <a:pt x="3760" y="18"/>
                  </a:cubicBezTo>
                  <a:lnTo>
                    <a:pt x="3759" y="18"/>
                  </a:lnTo>
                  <a:lnTo>
                    <a:pt x="3760" y="18"/>
                  </a:lnTo>
                  <a:cubicBezTo>
                    <a:pt x="3769" y="18"/>
                    <a:pt x="3775" y="18"/>
                    <a:pt x="3775" y="17"/>
                  </a:cubicBezTo>
                  <a:cubicBezTo>
                    <a:pt x="3807" y="15"/>
                    <a:pt x="3823" y="14"/>
                    <a:pt x="3885" y="12"/>
                  </a:cubicBezTo>
                  <a:cubicBezTo>
                    <a:pt x="3881" y="10"/>
                    <a:pt x="3828" y="11"/>
                    <a:pt x="3805" y="12"/>
                  </a:cubicBezTo>
                  <a:lnTo>
                    <a:pt x="3786" y="14"/>
                  </a:lnTo>
                  <a:cubicBezTo>
                    <a:pt x="3767" y="11"/>
                    <a:pt x="3730" y="14"/>
                    <a:pt x="3715" y="13"/>
                  </a:cubicBezTo>
                  <a:cubicBezTo>
                    <a:pt x="3753" y="10"/>
                    <a:pt x="3860" y="11"/>
                    <a:pt x="3924" y="8"/>
                  </a:cubicBezTo>
                  <a:cubicBezTo>
                    <a:pt x="3885" y="6"/>
                    <a:pt x="3800" y="5"/>
                    <a:pt x="3725" y="6"/>
                  </a:cubicBezTo>
                  <a:lnTo>
                    <a:pt x="3758" y="7"/>
                  </a:lnTo>
                  <a:lnTo>
                    <a:pt x="3719" y="7"/>
                  </a:lnTo>
                  <a:lnTo>
                    <a:pt x="3757" y="9"/>
                  </a:lnTo>
                  <a:lnTo>
                    <a:pt x="3654" y="9"/>
                  </a:lnTo>
                  <a:cubicBezTo>
                    <a:pt x="3693" y="9"/>
                    <a:pt x="3709" y="12"/>
                    <a:pt x="3687" y="11"/>
                  </a:cubicBezTo>
                  <a:cubicBezTo>
                    <a:pt x="3643" y="10"/>
                    <a:pt x="3641" y="13"/>
                    <a:pt x="3608" y="13"/>
                  </a:cubicBezTo>
                  <a:cubicBezTo>
                    <a:pt x="3626" y="13"/>
                    <a:pt x="3650" y="13"/>
                    <a:pt x="3635" y="14"/>
                  </a:cubicBezTo>
                  <a:cubicBezTo>
                    <a:pt x="3569" y="12"/>
                    <a:pt x="3551" y="13"/>
                    <a:pt x="3492" y="11"/>
                  </a:cubicBezTo>
                  <a:cubicBezTo>
                    <a:pt x="3499" y="14"/>
                    <a:pt x="3417" y="11"/>
                    <a:pt x="3408" y="14"/>
                  </a:cubicBezTo>
                  <a:lnTo>
                    <a:pt x="3436" y="14"/>
                  </a:lnTo>
                  <a:lnTo>
                    <a:pt x="3377" y="16"/>
                  </a:lnTo>
                  <a:cubicBezTo>
                    <a:pt x="3323" y="14"/>
                    <a:pt x="3425" y="14"/>
                    <a:pt x="3343" y="12"/>
                  </a:cubicBezTo>
                  <a:cubicBezTo>
                    <a:pt x="3266" y="12"/>
                    <a:pt x="3268" y="15"/>
                    <a:pt x="3208" y="15"/>
                  </a:cubicBezTo>
                  <a:cubicBezTo>
                    <a:pt x="3228" y="14"/>
                    <a:pt x="3276" y="12"/>
                    <a:pt x="3324" y="12"/>
                  </a:cubicBezTo>
                  <a:lnTo>
                    <a:pt x="3295" y="11"/>
                  </a:lnTo>
                  <a:cubicBezTo>
                    <a:pt x="3310" y="10"/>
                    <a:pt x="3377" y="10"/>
                    <a:pt x="3410" y="10"/>
                  </a:cubicBezTo>
                  <a:cubicBezTo>
                    <a:pt x="3355" y="12"/>
                    <a:pt x="3436" y="11"/>
                    <a:pt x="3461" y="12"/>
                  </a:cubicBezTo>
                  <a:cubicBezTo>
                    <a:pt x="3466" y="10"/>
                    <a:pt x="3431" y="11"/>
                    <a:pt x="3472" y="9"/>
                  </a:cubicBezTo>
                  <a:cubicBezTo>
                    <a:pt x="3433" y="9"/>
                    <a:pt x="3427" y="9"/>
                    <a:pt x="3378" y="9"/>
                  </a:cubicBezTo>
                  <a:cubicBezTo>
                    <a:pt x="3485" y="9"/>
                    <a:pt x="3474" y="3"/>
                    <a:pt x="3568" y="4"/>
                  </a:cubicBezTo>
                  <a:cubicBezTo>
                    <a:pt x="3525" y="4"/>
                    <a:pt x="3584" y="6"/>
                    <a:pt x="3589" y="7"/>
                  </a:cubicBezTo>
                  <a:lnTo>
                    <a:pt x="3667" y="6"/>
                  </a:lnTo>
                  <a:lnTo>
                    <a:pt x="3652" y="4"/>
                  </a:lnTo>
                  <a:cubicBezTo>
                    <a:pt x="3707" y="3"/>
                    <a:pt x="3726" y="8"/>
                    <a:pt x="3789" y="5"/>
                  </a:cubicBezTo>
                  <a:cubicBezTo>
                    <a:pt x="3797" y="4"/>
                    <a:pt x="3733" y="4"/>
                    <a:pt x="3745" y="4"/>
                  </a:cubicBezTo>
                  <a:cubicBezTo>
                    <a:pt x="3831" y="3"/>
                    <a:pt x="3862" y="6"/>
                    <a:pt x="3939" y="8"/>
                  </a:cubicBezTo>
                  <a:cubicBezTo>
                    <a:pt x="3944" y="7"/>
                    <a:pt x="3943" y="6"/>
                    <a:pt x="3970" y="4"/>
                  </a:cubicBezTo>
                  <a:cubicBezTo>
                    <a:pt x="3961" y="6"/>
                    <a:pt x="3981" y="7"/>
                    <a:pt x="3951" y="8"/>
                  </a:cubicBezTo>
                  <a:cubicBezTo>
                    <a:pt x="3976" y="8"/>
                    <a:pt x="4007" y="7"/>
                    <a:pt x="4029" y="7"/>
                  </a:cubicBezTo>
                  <a:cubicBezTo>
                    <a:pt x="3976" y="6"/>
                    <a:pt x="4051" y="4"/>
                    <a:pt x="4061" y="4"/>
                  </a:cubicBezTo>
                  <a:cubicBezTo>
                    <a:pt x="4089" y="4"/>
                    <a:pt x="4053" y="5"/>
                    <a:pt x="4036" y="5"/>
                  </a:cubicBezTo>
                  <a:cubicBezTo>
                    <a:pt x="4058" y="6"/>
                    <a:pt x="4084" y="8"/>
                    <a:pt x="4097" y="6"/>
                  </a:cubicBezTo>
                  <a:cubicBezTo>
                    <a:pt x="4098" y="7"/>
                    <a:pt x="4035" y="10"/>
                    <a:pt x="3994" y="11"/>
                  </a:cubicBezTo>
                  <a:lnTo>
                    <a:pt x="4021" y="11"/>
                  </a:lnTo>
                  <a:cubicBezTo>
                    <a:pt x="4002" y="12"/>
                    <a:pt x="3999" y="12"/>
                    <a:pt x="3971" y="11"/>
                  </a:cubicBezTo>
                  <a:cubicBezTo>
                    <a:pt x="3998" y="13"/>
                    <a:pt x="3995" y="14"/>
                    <a:pt x="3989" y="15"/>
                  </a:cubicBezTo>
                  <a:cubicBezTo>
                    <a:pt x="3986" y="15"/>
                    <a:pt x="3991" y="15"/>
                    <a:pt x="3988" y="15"/>
                  </a:cubicBezTo>
                  <a:cubicBezTo>
                    <a:pt x="3966" y="14"/>
                    <a:pt x="3949" y="15"/>
                    <a:pt x="3954" y="16"/>
                  </a:cubicBezTo>
                  <a:cubicBezTo>
                    <a:pt x="3934" y="18"/>
                    <a:pt x="3985" y="17"/>
                    <a:pt x="4000" y="18"/>
                  </a:cubicBezTo>
                  <a:lnTo>
                    <a:pt x="4033" y="18"/>
                  </a:lnTo>
                  <a:lnTo>
                    <a:pt x="4149" y="10"/>
                  </a:lnTo>
                  <a:cubicBezTo>
                    <a:pt x="4198" y="9"/>
                    <a:pt x="4220" y="11"/>
                    <a:pt x="4257" y="12"/>
                  </a:cubicBezTo>
                  <a:lnTo>
                    <a:pt x="4267" y="10"/>
                  </a:lnTo>
                  <a:cubicBezTo>
                    <a:pt x="4310" y="10"/>
                    <a:pt x="4351" y="11"/>
                    <a:pt x="4323" y="13"/>
                  </a:cubicBezTo>
                  <a:cubicBezTo>
                    <a:pt x="4322" y="13"/>
                    <a:pt x="4316" y="13"/>
                    <a:pt x="4307" y="13"/>
                  </a:cubicBezTo>
                  <a:cubicBezTo>
                    <a:pt x="4305" y="13"/>
                    <a:pt x="4303" y="13"/>
                    <a:pt x="4301" y="13"/>
                  </a:cubicBezTo>
                  <a:lnTo>
                    <a:pt x="4298" y="14"/>
                  </a:lnTo>
                  <a:lnTo>
                    <a:pt x="4376" y="12"/>
                  </a:lnTo>
                  <a:cubicBezTo>
                    <a:pt x="4298" y="15"/>
                    <a:pt x="4372" y="16"/>
                    <a:pt x="4359" y="19"/>
                  </a:cubicBezTo>
                  <a:lnTo>
                    <a:pt x="4438" y="18"/>
                  </a:lnTo>
                  <a:cubicBezTo>
                    <a:pt x="4390" y="17"/>
                    <a:pt x="4437" y="16"/>
                    <a:pt x="4454" y="16"/>
                  </a:cubicBezTo>
                  <a:cubicBezTo>
                    <a:pt x="4458" y="18"/>
                    <a:pt x="4517" y="16"/>
                    <a:pt x="4545" y="16"/>
                  </a:cubicBezTo>
                  <a:lnTo>
                    <a:pt x="4543" y="16"/>
                  </a:lnTo>
                  <a:cubicBezTo>
                    <a:pt x="4568" y="17"/>
                    <a:pt x="4613" y="17"/>
                    <a:pt x="4645" y="16"/>
                  </a:cubicBezTo>
                  <a:cubicBezTo>
                    <a:pt x="4643" y="16"/>
                    <a:pt x="4684" y="12"/>
                    <a:pt x="4704" y="10"/>
                  </a:cubicBezTo>
                  <a:cubicBezTo>
                    <a:pt x="4649" y="10"/>
                    <a:pt x="4682" y="9"/>
                    <a:pt x="4677" y="8"/>
                  </a:cubicBezTo>
                  <a:cubicBezTo>
                    <a:pt x="4683" y="8"/>
                    <a:pt x="4693" y="8"/>
                    <a:pt x="4694" y="8"/>
                  </a:cubicBezTo>
                  <a:cubicBezTo>
                    <a:pt x="4702" y="7"/>
                    <a:pt x="4684" y="7"/>
                    <a:pt x="4682" y="6"/>
                  </a:cubicBezTo>
                  <a:cubicBezTo>
                    <a:pt x="4624" y="7"/>
                    <a:pt x="4564" y="8"/>
                    <a:pt x="4541" y="10"/>
                  </a:cubicBezTo>
                  <a:cubicBezTo>
                    <a:pt x="4558" y="12"/>
                    <a:pt x="4571" y="9"/>
                    <a:pt x="4591" y="10"/>
                  </a:cubicBezTo>
                  <a:cubicBezTo>
                    <a:pt x="4562" y="12"/>
                    <a:pt x="4525" y="11"/>
                    <a:pt x="4477" y="11"/>
                  </a:cubicBezTo>
                  <a:lnTo>
                    <a:pt x="4461" y="10"/>
                  </a:lnTo>
                  <a:lnTo>
                    <a:pt x="4412" y="11"/>
                  </a:lnTo>
                  <a:cubicBezTo>
                    <a:pt x="4432" y="10"/>
                    <a:pt x="4420" y="8"/>
                    <a:pt x="4471" y="8"/>
                  </a:cubicBezTo>
                  <a:cubicBezTo>
                    <a:pt x="4465" y="6"/>
                    <a:pt x="4421" y="8"/>
                    <a:pt x="4389" y="8"/>
                  </a:cubicBezTo>
                  <a:lnTo>
                    <a:pt x="4373" y="10"/>
                  </a:lnTo>
                  <a:cubicBezTo>
                    <a:pt x="4380" y="9"/>
                    <a:pt x="4313" y="9"/>
                    <a:pt x="4360" y="7"/>
                  </a:cubicBezTo>
                  <a:lnTo>
                    <a:pt x="4438" y="5"/>
                  </a:lnTo>
                  <a:lnTo>
                    <a:pt x="4416" y="4"/>
                  </a:lnTo>
                  <a:lnTo>
                    <a:pt x="4481" y="4"/>
                  </a:lnTo>
                  <a:lnTo>
                    <a:pt x="4466" y="4"/>
                  </a:lnTo>
                  <a:cubicBezTo>
                    <a:pt x="4571" y="4"/>
                    <a:pt x="4497" y="8"/>
                    <a:pt x="4603" y="6"/>
                  </a:cubicBezTo>
                  <a:cubicBezTo>
                    <a:pt x="4636" y="4"/>
                    <a:pt x="4671" y="4"/>
                    <a:pt x="4736" y="4"/>
                  </a:cubicBezTo>
                  <a:cubicBezTo>
                    <a:pt x="4689" y="4"/>
                    <a:pt x="4731" y="5"/>
                    <a:pt x="4714" y="7"/>
                  </a:cubicBezTo>
                  <a:cubicBezTo>
                    <a:pt x="4761" y="8"/>
                    <a:pt x="4777" y="6"/>
                    <a:pt x="4802" y="4"/>
                  </a:cubicBezTo>
                  <a:cubicBezTo>
                    <a:pt x="4814" y="6"/>
                    <a:pt x="4823" y="7"/>
                    <a:pt x="4780" y="7"/>
                  </a:cubicBezTo>
                  <a:cubicBezTo>
                    <a:pt x="4775" y="10"/>
                    <a:pt x="4837" y="6"/>
                    <a:pt x="4840" y="9"/>
                  </a:cubicBezTo>
                  <a:cubicBezTo>
                    <a:pt x="4982" y="9"/>
                    <a:pt x="4954" y="0"/>
                    <a:pt x="5119" y="4"/>
                  </a:cubicBezTo>
                  <a:lnTo>
                    <a:pt x="5113" y="4"/>
                  </a:lnTo>
                  <a:cubicBezTo>
                    <a:pt x="5218" y="4"/>
                    <a:pt x="5279" y="4"/>
                    <a:pt x="5376" y="4"/>
                  </a:cubicBezTo>
                  <a:lnTo>
                    <a:pt x="5452" y="6"/>
                  </a:lnTo>
                  <a:cubicBezTo>
                    <a:pt x="5435" y="6"/>
                    <a:pt x="5389" y="9"/>
                    <a:pt x="5411" y="10"/>
                  </a:cubicBezTo>
                  <a:cubicBezTo>
                    <a:pt x="5373" y="7"/>
                    <a:pt x="5334" y="8"/>
                    <a:pt x="5294" y="7"/>
                  </a:cubicBezTo>
                  <a:cubicBezTo>
                    <a:pt x="5290" y="7"/>
                    <a:pt x="5306" y="8"/>
                    <a:pt x="5313" y="9"/>
                  </a:cubicBezTo>
                  <a:cubicBezTo>
                    <a:pt x="5289" y="9"/>
                    <a:pt x="5277" y="7"/>
                    <a:pt x="5245" y="8"/>
                  </a:cubicBezTo>
                  <a:cubicBezTo>
                    <a:pt x="5246" y="8"/>
                    <a:pt x="5281" y="9"/>
                    <a:pt x="5255" y="9"/>
                  </a:cubicBezTo>
                  <a:lnTo>
                    <a:pt x="5211" y="8"/>
                  </a:lnTo>
                  <a:cubicBezTo>
                    <a:pt x="5153" y="9"/>
                    <a:pt x="5183" y="12"/>
                    <a:pt x="5114" y="11"/>
                  </a:cubicBezTo>
                  <a:cubicBezTo>
                    <a:pt x="5127" y="10"/>
                    <a:pt x="5153" y="7"/>
                    <a:pt x="5180" y="7"/>
                  </a:cubicBezTo>
                  <a:cubicBezTo>
                    <a:pt x="5148" y="6"/>
                    <a:pt x="5221" y="6"/>
                    <a:pt x="5193" y="5"/>
                  </a:cubicBezTo>
                  <a:cubicBezTo>
                    <a:pt x="5148" y="7"/>
                    <a:pt x="5126" y="5"/>
                    <a:pt x="5066" y="7"/>
                  </a:cubicBezTo>
                  <a:cubicBezTo>
                    <a:pt x="5073" y="7"/>
                    <a:pt x="5075" y="6"/>
                    <a:pt x="5090" y="6"/>
                  </a:cubicBezTo>
                  <a:lnTo>
                    <a:pt x="5003" y="5"/>
                  </a:lnTo>
                  <a:cubicBezTo>
                    <a:pt x="5024" y="6"/>
                    <a:pt x="4931" y="7"/>
                    <a:pt x="4939" y="9"/>
                  </a:cubicBezTo>
                  <a:cubicBezTo>
                    <a:pt x="5032" y="10"/>
                    <a:pt x="5005" y="8"/>
                    <a:pt x="5110" y="9"/>
                  </a:cubicBezTo>
                  <a:cubicBezTo>
                    <a:pt x="5080" y="10"/>
                    <a:pt x="5042" y="12"/>
                    <a:pt x="5024" y="14"/>
                  </a:cubicBezTo>
                  <a:cubicBezTo>
                    <a:pt x="5023" y="14"/>
                    <a:pt x="5021" y="14"/>
                    <a:pt x="5018" y="14"/>
                  </a:cubicBezTo>
                  <a:cubicBezTo>
                    <a:pt x="5002" y="16"/>
                    <a:pt x="5018" y="17"/>
                    <a:pt x="5018" y="21"/>
                  </a:cubicBezTo>
                  <a:cubicBezTo>
                    <a:pt x="5066" y="18"/>
                    <a:pt x="5098" y="20"/>
                    <a:pt x="5155" y="19"/>
                  </a:cubicBezTo>
                  <a:cubicBezTo>
                    <a:pt x="5166" y="16"/>
                    <a:pt x="5122" y="16"/>
                    <a:pt x="5094" y="16"/>
                  </a:cubicBezTo>
                  <a:lnTo>
                    <a:pt x="5144" y="15"/>
                  </a:lnTo>
                  <a:lnTo>
                    <a:pt x="5134" y="16"/>
                  </a:lnTo>
                  <a:lnTo>
                    <a:pt x="5261" y="17"/>
                  </a:lnTo>
                  <a:cubicBezTo>
                    <a:pt x="5237" y="17"/>
                    <a:pt x="5229" y="18"/>
                    <a:pt x="5216" y="19"/>
                  </a:cubicBezTo>
                  <a:cubicBezTo>
                    <a:pt x="5233" y="19"/>
                    <a:pt x="5249" y="19"/>
                    <a:pt x="5266" y="20"/>
                  </a:cubicBezTo>
                  <a:cubicBezTo>
                    <a:pt x="5262" y="18"/>
                    <a:pt x="5265" y="17"/>
                    <a:pt x="5281" y="17"/>
                  </a:cubicBezTo>
                  <a:cubicBezTo>
                    <a:pt x="5362" y="17"/>
                    <a:pt x="5408" y="19"/>
                    <a:pt x="5438" y="21"/>
                  </a:cubicBezTo>
                  <a:lnTo>
                    <a:pt x="5447" y="21"/>
                  </a:lnTo>
                  <a:cubicBezTo>
                    <a:pt x="5434" y="19"/>
                    <a:pt x="5505" y="17"/>
                    <a:pt x="5531" y="15"/>
                  </a:cubicBezTo>
                  <a:cubicBezTo>
                    <a:pt x="5530" y="17"/>
                    <a:pt x="5573" y="16"/>
                    <a:pt x="5596" y="17"/>
                  </a:cubicBezTo>
                  <a:cubicBezTo>
                    <a:pt x="5609" y="15"/>
                    <a:pt x="5592" y="12"/>
                    <a:pt x="5564" y="10"/>
                  </a:cubicBezTo>
                  <a:cubicBezTo>
                    <a:pt x="5508" y="12"/>
                    <a:pt x="5533" y="12"/>
                    <a:pt x="5507" y="15"/>
                  </a:cubicBezTo>
                  <a:lnTo>
                    <a:pt x="5418" y="17"/>
                  </a:lnTo>
                  <a:lnTo>
                    <a:pt x="5438" y="15"/>
                  </a:lnTo>
                  <a:cubicBezTo>
                    <a:pt x="5394" y="15"/>
                    <a:pt x="5351" y="17"/>
                    <a:pt x="5354" y="15"/>
                  </a:cubicBezTo>
                  <a:cubicBezTo>
                    <a:pt x="5378" y="13"/>
                    <a:pt x="5416" y="14"/>
                    <a:pt x="5439" y="12"/>
                  </a:cubicBezTo>
                  <a:lnTo>
                    <a:pt x="5410" y="11"/>
                  </a:lnTo>
                  <a:cubicBezTo>
                    <a:pt x="5462" y="9"/>
                    <a:pt x="5437" y="14"/>
                    <a:pt x="5499" y="12"/>
                  </a:cubicBezTo>
                  <a:cubicBezTo>
                    <a:pt x="5476" y="10"/>
                    <a:pt x="5505" y="12"/>
                    <a:pt x="5532" y="10"/>
                  </a:cubicBezTo>
                  <a:cubicBezTo>
                    <a:pt x="5510" y="9"/>
                    <a:pt x="5422" y="11"/>
                    <a:pt x="5440" y="7"/>
                  </a:cubicBezTo>
                  <a:cubicBezTo>
                    <a:pt x="5473" y="6"/>
                    <a:pt x="5550" y="12"/>
                    <a:pt x="5593" y="8"/>
                  </a:cubicBezTo>
                  <a:lnTo>
                    <a:pt x="5590" y="8"/>
                  </a:lnTo>
                  <a:cubicBezTo>
                    <a:pt x="5654" y="9"/>
                    <a:pt x="5676" y="7"/>
                    <a:pt x="5700" y="5"/>
                  </a:cubicBezTo>
                  <a:cubicBezTo>
                    <a:pt x="5727" y="7"/>
                    <a:pt x="5764" y="5"/>
                    <a:pt x="5793" y="5"/>
                  </a:cubicBezTo>
                  <a:lnTo>
                    <a:pt x="5793" y="6"/>
                  </a:lnTo>
                  <a:lnTo>
                    <a:pt x="5834" y="5"/>
                  </a:lnTo>
                  <a:cubicBezTo>
                    <a:pt x="5814" y="7"/>
                    <a:pt x="5786" y="5"/>
                    <a:pt x="5750" y="6"/>
                  </a:cubicBezTo>
                  <a:lnTo>
                    <a:pt x="5755" y="8"/>
                  </a:lnTo>
                  <a:cubicBezTo>
                    <a:pt x="5714" y="5"/>
                    <a:pt x="5686" y="9"/>
                    <a:pt x="5655" y="10"/>
                  </a:cubicBezTo>
                  <a:cubicBezTo>
                    <a:pt x="5701" y="9"/>
                    <a:pt x="5785" y="11"/>
                    <a:pt x="5796" y="7"/>
                  </a:cubicBezTo>
                  <a:lnTo>
                    <a:pt x="5824" y="9"/>
                  </a:lnTo>
                  <a:lnTo>
                    <a:pt x="5838" y="8"/>
                  </a:lnTo>
                  <a:cubicBezTo>
                    <a:pt x="5859" y="10"/>
                    <a:pt x="5838" y="12"/>
                    <a:pt x="5796" y="13"/>
                  </a:cubicBezTo>
                  <a:cubicBezTo>
                    <a:pt x="5789" y="12"/>
                    <a:pt x="5786" y="12"/>
                    <a:pt x="5788" y="11"/>
                  </a:cubicBezTo>
                  <a:cubicBezTo>
                    <a:pt x="5769" y="12"/>
                    <a:pt x="5751" y="14"/>
                    <a:pt x="5705" y="13"/>
                  </a:cubicBezTo>
                  <a:lnTo>
                    <a:pt x="5730" y="12"/>
                  </a:lnTo>
                  <a:cubicBezTo>
                    <a:pt x="5672" y="12"/>
                    <a:pt x="5619" y="13"/>
                    <a:pt x="5600" y="15"/>
                  </a:cubicBezTo>
                  <a:cubicBezTo>
                    <a:pt x="5683" y="16"/>
                    <a:pt x="5765" y="16"/>
                    <a:pt x="5843" y="16"/>
                  </a:cubicBezTo>
                  <a:cubicBezTo>
                    <a:pt x="5866" y="11"/>
                    <a:pt x="5893" y="9"/>
                    <a:pt x="5905" y="5"/>
                  </a:cubicBezTo>
                  <a:cubicBezTo>
                    <a:pt x="5957" y="4"/>
                    <a:pt x="6029" y="4"/>
                    <a:pt x="6074" y="5"/>
                  </a:cubicBezTo>
                  <a:lnTo>
                    <a:pt x="6070" y="6"/>
                  </a:lnTo>
                  <a:cubicBezTo>
                    <a:pt x="6092" y="6"/>
                    <a:pt x="6113" y="6"/>
                    <a:pt x="6130" y="6"/>
                  </a:cubicBezTo>
                  <a:cubicBezTo>
                    <a:pt x="6153" y="7"/>
                    <a:pt x="6114" y="8"/>
                    <a:pt x="6130" y="8"/>
                  </a:cubicBezTo>
                  <a:lnTo>
                    <a:pt x="6205" y="7"/>
                  </a:lnTo>
                  <a:cubicBezTo>
                    <a:pt x="6201" y="9"/>
                    <a:pt x="6137" y="9"/>
                    <a:pt x="6107" y="9"/>
                  </a:cubicBezTo>
                  <a:cubicBezTo>
                    <a:pt x="6113" y="9"/>
                    <a:pt x="6124" y="8"/>
                    <a:pt x="6121" y="8"/>
                  </a:cubicBezTo>
                  <a:cubicBezTo>
                    <a:pt x="6086" y="7"/>
                    <a:pt x="6021" y="11"/>
                    <a:pt x="6006" y="8"/>
                  </a:cubicBezTo>
                  <a:cubicBezTo>
                    <a:pt x="5989" y="8"/>
                    <a:pt x="6040" y="6"/>
                    <a:pt x="5983" y="6"/>
                  </a:cubicBezTo>
                  <a:cubicBezTo>
                    <a:pt x="5944" y="5"/>
                    <a:pt x="5931" y="7"/>
                    <a:pt x="5927" y="8"/>
                  </a:cubicBezTo>
                  <a:cubicBezTo>
                    <a:pt x="5927" y="9"/>
                    <a:pt x="5988" y="9"/>
                    <a:pt x="5967" y="11"/>
                  </a:cubicBezTo>
                  <a:cubicBezTo>
                    <a:pt x="5997" y="11"/>
                    <a:pt x="6009" y="9"/>
                    <a:pt x="6047" y="10"/>
                  </a:cubicBezTo>
                  <a:cubicBezTo>
                    <a:pt x="6017" y="10"/>
                    <a:pt x="5977" y="12"/>
                    <a:pt x="5961" y="11"/>
                  </a:cubicBezTo>
                  <a:cubicBezTo>
                    <a:pt x="5902" y="13"/>
                    <a:pt x="5911" y="18"/>
                    <a:pt x="5938" y="18"/>
                  </a:cubicBezTo>
                  <a:cubicBezTo>
                    <a:pt x="5932" y="16"/>
                    <a:pt x="6046" y="16"/>
                    <a:pt x="5969" y="14"/>
                  </a:cubicBezTo>
                  <a:cubicBezTo>
                    <a:pt x="6003" y="12"/>
                    <a:pt x="6067" y="12"/>
                    <a:pt x="6112" y="11"/>
                  </a:cubicBezTo>
                  <a:lnTo>
                    <a:pt x="6110" y="11"/>
                  </a:lnTo>
                  <a:lnTo>
                    <a:pt x="6166" y="11"/>
                  </a:lnTo>
                  <a:cubicBezTo>
                    <a:pt x="6158" y="11"/>
                    <a:pt x="6141" y="12"/>
                    <a:pt x="6141" y="13"/>
                  </a:cubicBezTo>
                  <a:lnTo>
                    <a:pt x="6218" y="10"/>
                  </a:lnTo>
                  <a:cubicBezTo>
                    <a:pt x="6175" y="12"/>
                    <a:pt x="6246" y="11"/>
                    <a:pt x="6266" y="12"/>
                  </a:cubicBezTo>
                  <a:cubicBezTo>
                    <a:pt x="6274" y="11"/>
                    <a:pt x="6304" y="10"/>
                    <a:pt x="6275" y="9"/>
                  </a:cubicBezTo>
                  <a:cubicBezTo>
                    <a:pt x="6242" y="7"/>
                    <a:pt x="6256" y="9"/>
                    <a:pt x="6226" y="10"/>
                  </a:cubicBezTo>
                  <a:lnTo>
                    <a:pt x="6269" y="7"/>
                  </a:lnTo>
                  <a:lnTo>
                    <a:pt x="6272" y="7"/>
                  </a:lnTo>
                  <a:lnTo>
                    <a:pt x="6298" y="5"/>
                  </a:lnTo>
                  <a:cubicBezTo>
                    <a:pt x="6355" y="5"/>
                    <a:pt x="6272" y="10"/>
                    <a:pt x="6346" y="8"/>
                  </a:cubicBezTo>
                  <a:lnTo>
                    <a:pt x="6337" y="5"/>
                  </a:lnTo>
                  <a:cubicBezTo>
                    <a:pt x="6422" y="6"/>
                    <a:pt x="6532" y="9"/>
                    <a:pt x="6592" y="8"/>
                  </a:cubicBezTo>
                  <a:cubicBezTo>
                    <a:pt x="6575" y="9"/>
                    <a:pt x="6568" y="12"/>
                    <a:pt x="6591" y="14"/>
                  </a:cubicBezTo>
                  <a:cubicBezTo>
                    <a:pt x="6565" y="13"/>
                    <a:pt x="6513" y="13"/>
                    <a:pt x="6475" y="13"/>
                  </a:cubicBezTo>
                  <a:cubicBezTo>
                    <a:pt x="6468" y="13"/>
                    <a:pt x="6522" y="10"/>
                    <a:pt x="6563" y="11"/>
                  </a:cubicBezTo>
                  <a:cubicBezTo>
                    <a:pt x="6543" y="6"/>
                    <a:pt x="6461" y="13"/>
                    <a:pt x="6456" y="9"/>
                  </a:cubicBezTo>
                  <a:cubicBezTo>
                    <a:pt x="6352" y="7"/>
                    <a:pt x="6379" y="13"/>
                    <a:pt x="6291" y="10"/>
                  </a:cubicBezTo>
                  <a:cubicBezTo>
                    <a:pt x="6290" y="12"/>
                    <a:pt x="6266" y="11"/>
                    <a:pt x="6261" y="13"/>
                  </a:cubicBezTo>
                  <a:cubicBezTo>
                    <a:pt x="6287" y="17"/>
                    <a:pt x="6379" y="13"/>
                    <a:pt x="6436" y="14"/>
                  </a:cubicBezTo>
                  <a:cubicBezTo>
                    <a:pt x="6430" y="15"/>
                    <a:pt x="6419" y="15"/>
                    <a:pt x="6417" y="15"/>
                  </a:cubicBezTo>
                  <a:cubicBezTo>
                    <a:pt x="6457" y="16"/>
                    <a:pt x="6474" y="15"/>
                    <a:pt x="6503" y="15"/>
                  </a:cubicBezTo>
                  <a:lnTo>
                    <a:pt x="6499" y="14"/>
                  </a:lnTo>
                  <a:cubicBezTo>
                    <a:pt x="6549" y="12"/>
                    <a:pt x="6530" y="16"/>
                    <a:pt x="6559" y="17"/>
                  </a:cubicBezTo>
                  <a:cubicBezTo>
                    <a:pt x="6570" y="17"/>
                    <a:pt x="6611" y="17"/>
                    <a:pt x="6604" y="16"/>
                  </a:cubicBezTo>
                  <a:lnTo>
                    <a:pt x="6657" y="18"/>
                  </a:lnTo>
                  <a:lnTo>
                    <a:pt x="6655" y="16"/>
                  </a:lnTo>
                  <a:cubicBezTo>
                    <a:pt x="6685" y="15"/>
                    <a:pt x="6691" y="17"/>
                    <a:pt x="6718" y="16"/>
                  </a:cubicBezTo>
                  <a:lnTo>
                    <a:pt x="6719" y="14"/>
                  </a:lnTo>
                  <a:lnTo>
                    <a:pt x="6645" y="13"/>
                  </a:lnTo>
                  <a:cubicBezTo>
                    <a:pt x="6683" y="12"/>
                    <a:pt x="6656" y="11"/>
                    <a:pt x="6697" y="10"/>
                  </a:cubicBezTo>
                  <a:cubicBezTo>
                    <a:pt x="6651" y="13"/>
                    <a:pt x="6730" y="12"/>
                    <a:pt x="6734" y="13"/>
                  </a:cubicBezTo>
                  <a:lnTo>
                    <a:pt x="6765" y="12"/>
                  </a:lnTo>
                  <a:lnTo>
                    <a:pt x="6757" y="13"/>
                  </a:lnTo>
                  <a:cubicBezTo>
                    <a:pt x="6781" y="14"/>
                    <a:pt x="6785" y="12"/>
                    <a:pt x="6813" y="12"/>
                  </a:cubicBezTo>
                  <a:cubicBezTo>
                    <a:pt x="6780" y="11"/>
                    <a:pt x="6759" y="10"/>
                    <a:pt x="6717" y="11"/>
                  </a:cubicBezTo>
                  <a:cubicBezTo>
                    <a:pt x="6747" y="10"/>
                    <a:pt x="6808" y="9"/>
                    <a:pt x="6822" y="9"/>
                  </a:cubicBezTo>
                  <a:cubicBezTo>
                    <a:pt x="6854" y="8"/>
                    <a:pt x="6877" y="10"/>
                    <a:pt x="6907" y="10"/>
                  </a:cubicBezTo>
                  <a:cubicBezTo>
                    <a:pt x="6849" y="11"/>
                    <a:pt x="6927" y="16"/>
                    <a:pt x="6812" y="15"/>
                  </a:cubicBezTo>
                  <a:cubicBezTo>
                    <a:pt x="6814" y="14"/>
                    <a:pt x="6823" y="14"/>
                    <a:pt x="6827" y="15"/>
                  </a:cubicBezTo>
                  <a:cubicBezTo>
                    <a:pt x="6811" y="12"/>
                    <a:pt x="6758" y="15"/>
                    <a:pt x="6733" y="16"/>
                  </a:cubicBezTo>
                  <a:cubicBezTo>
                    <a:pt x="6739" y="17"/>
                    <a:pt x="6713" y="18"/>
                    <a:pt x="6757" y="18"/>
                  </a:cubicBezTo>
                  <a:cubicBezTo>
                    <a:pt x="6743" y="17"/>
                    <a:pt x="6795" y="15"/>
                    <a:pt x="6837" y="16"/>
                  </a:cubicBezTo>
                  <a:lnTo>
                    <a:pt x="6829" y="20"/>
                  </a:lnTo>
                  <a:lnTo>
                    <a:pt x="6891" y="20"/>
                  </a:lnTo>
                  <a:lnTo>
                    <a:pt x="6885" y="20"/>
                  </a:lnTo>
                  <a:cubicBezTo>
                    <a:pt x="6908" y="23"/>
                    <a:pt x="6950" y="20"/>
                    <a:pt x="6992" y="21"/>
                  </a:cubicBezTo>
                  <a:cubicBezTo>
                    <a:pt x="7023" y="20"/>
                    <a:pt x="7140" y="22"/>
                    <a:pt x="7089" y="18"/>
                  </a:cubicBezTo>
                  <a:cubicBezTo>
                    <a:pt x="7127" y="20"/>
                    <a:pt x="7160" y="18"/>
                    <a:pt x="7202" y="17"/>
                  </a:cubicBezTo>
                  <a:lnTo>
                    <a:pt x="7150" y="16"/>
                  </a:lnTo>
                  <a:cubicBezTo>
                    <a:pt x="7211" y="14"/>
                    <a:pt x="7194" y="15"/>
                    <a:pt x="7242" y="11"/>
                  </a:cubicBezTo>
                  <a:cubicBezTo>
                    <a:pt x="7247" y="12"/>
                    <a:pt x="7258" y="13"/>
                    <a:pt x="7248" y="14"/>
                  </a:cubicBezTo>
                  <a:cubicBezTo>
                    <a:pt x="7330" y="14"/>
                    <a:pt x="7447" y="16"/>
                    <a:pt x="7495" y="13"/>
                  </a:cubicBezTo>
                  <a:cubicBezTo>
                    <a:pt x="7552" y="14"/>
                    <a:pt x="7561" y="18"/>
                    <a:pt x="7642" y="16"/>
                  </a:cubicBezTo>
                  <a:cubicBezTo>
                    <a:pt x="7659" y="16"/>
                    <a:pt x="7629" y="13"/>
                    <a:pt x="7682" y="14"/>
                  </a:cubicBezTo>
                  <a:cubicBezTo>
                    <a:pt x="7686" y="15"/>
                    <a:pt x="7631" y="17"/>
                    <a:pt x="7690" y="17"/>
                  </a:cubicBezTo>
                  <a:cubicBezTo>
                    <a:pt x="7733" y="14"/>
                    <a:pt x="7790" y="19"/>
                    <a:pt x="7845" y="17"/>
                  </a:cubicBezTo>
                  <a:cubicBezTo>
                    <a:pt x="7875" y="18"/>
                    <a:pt x="7925" y="18"/>
                    <a:pt x="7915" y="20"/>
                  </a:cubicBezTo>
                  <a:cubicBezTo>
                    <a:pt x="7868" y="19"/>
                    <a:pt x="7803" y="19"/>
                    <a:pt x="7793" y="20"/>
                  </a:cubicBezTo>
                  <a:cubicBezTo>
                    <a:pt x="7799" y="19"/>
                    <a:pt x="7760" y="19"/>
                    <a:pt x="7794" y="18"/>
                  </a:cubicBezTo>
                  <a:cubicBezTo>
                    <a:pt x="7724" y="16"/>
                    <a:pt x="7749" y="19"/>
                    <a:pt x="7686" y="17"/>
                  </a:cubicBezTo>
                  <a:cubicBezTo>
                    <a:pt x="7682" y="18"/>
                    <a:pt x="7719" y="20"/>
                    <a:pt x="7732" y="19"/>
                  </a:cubicBezTo>
                  <a:cubicBezTo>
                    <a:pt x="7732" y="22"/>
                    <a:pt x="7608" y="20"/>
                    <a:pt x="7664" y="24"/>
                  </a:cubicBezTo>
                  <a:cubicBezTo>
                    <a:pt x="7731" y="24"/>
                    <a:pt x="7751" y="18"/>
                    <a:pt x="7809" y="22"/>
                  </a:cubicBezTo>
                  <a:cubicBezTo>
                    <a:pt x="7786" y="23"/>
                    <a:pt x="7749" y="22"/>
                    <a:pt x="7720" y="24"/>
                  </a:cubicBezTo>
                  <a:lnTo>
                    <a:pt x="7767" y="26"/>
                  </a:lnTo>
                  <a:lnTo>
                    <a:pt x="7802" y="24"/>
                  </a:lnTo>
                  <a:lnTo>
                    <a:pt x="7800" y="24"/>
                  </a:lnTo>
                  <a:cubicBezTo>
                    <a:pt x="7884" y="27"/>
                    <a:pt x="7878" y="22"/>
                    <a:pt x="7953" y="21"/>
                  </a:cubicBezTo>
                  <a:cubicBezTo>
                    <a:pt x="7910" y="19"/>
                    <a:pt x="7963" y="16"/>
                    <a:pt x="7930" y="15"/>
                  </a:cubicBezTo>
                  <a:cubicBezTo>
                    <a:pt x="7981" y="15"/>
                    <a:pt x="8018" y="15"/>
                    <a:pt x="8018" y="18"/>
                  </a:cubicBezTo>
                  <a:cubicBezTo>
                    <a:pt x="7924" y="20"/>
                    <a:pt x="8013" y="21"/>
                    <a:pt x="7926" y="23"/>
                  </a:cubicBezTo>
                  <a:cubicBezTo>
                    <a:pt x="7940" y="24"/>
                    <a:pt x="7905" y="27"/>
                    <a:pt x="7957" y="28"/>
                  </a:cubicBezTo>
                  <a:cubicBezTo>
                    <a:pt x="8015" y="26"/>
                    <a:pt x="7939" y="25"/>
                    <a:pt x="7998" y="25"/>
                  </a:cubicBezTo>
                  <a:cubicBezTo>
                    <a:pt x="8001" y="25"/>
                    <a:pt x="8005" y="25"/>
                    <a:pt x="8003" y="26"/>
                  </a:cubicBezTo>
                  <a:cubicBezTo>
                    <a:pt x="8029" y="24"/>
                    <a:pt x="8034" y="26"/>
                    <a:pt x="8066" y="25"/>
                  </a:cubicBezTo>
                  <a:lnTo>
                    <a:pt x="8059" y="25"/>
                  </a:lnTo>
                  <a:cubicBezTo>
                    <a:pt x="8099" y="27"/>
                    <a:pt x="8103" y="24"/>
                    <a:pt x="8137" y="26"/>
                  </a:cubicBezTo>
                  <a:cubicBezTo>
                    <a:pt x="8123" y="24"/>
                    <a:pt x="8160" y="24"/>
                    <a:pt x="8182" y="23"/>
                  </a:cubicBezTo>
                  <a:cubicBezTo>
                    <a:pt x="8147" y="22"/>
                    <a:pt x="8128" y="19"/>
                    <a:pt x="8059" y="19"/>
                  </a:cubicBezTo>
                  <a:cubicBezTo>
                    <a:pt x="8050" y="20"/>
                    <a:pt x="8055" y="21"/>
                    <a:pt x="8027" y="22"/>
                  </a:cubicBezTo>
                  <a:lnTo>
                    <a:pt x="8072" y="22"/>
                  </a:lnTo>
                  <a:lnTo>
                    <a:pt x="8046" y="23"/>
                  </a:lnTo>
                  <a:lnTo>
                    <a:pt x="8003" y="22"/>
                  </a:lnTo>
                  <a:cubicBezTo>
                    <a:pt x="8058" y="21"/>
                    <a:pt x="8033" y="19"/>
                    <a:pt x="8056" y="17"/>
                  </a:cubicBezTo>
                  <a:cubicBezTo>
                    <a:pt x="8106" y="18"/>
                    <a:pt x="8097" y="17"/>
                    <a:pt x="8128" y="18"/>
                  </a:cubicBezTo>
                  <a:cubicBezTo>
                    <a:pt x="8125" y="20"/>
                    <a:pt x="8225" y="23"/>
                    <a:pt x="8282" y="24"/>
                  </a:cubicBezTo>
                  <a:lnTo>
                    <a:pt x="8255" y="24"/>
                  </a:lnTo>
                  <a:cubicBezTo>
                    <a:pt x="8214" y="25"/>
                    <a:pt x="8284" y="26"/>
                    <a:pt x="8286" y="27"/>
                  </a:cubicBezTo>
                  <a:lnTo>
                    <a:pt x="8316" y="26"/>
                  </a:lnTo>
                  <a:cubicBezTo>
                    <a:pt x="8310" y="26"/>
                    <a:pt x="8302" y="27"/>
                    <a:pt x="8315" y="27"/>
                  </a:cubicBezTo>
                  <a:cubicBezTo>
                    <a:pt x="8357" y="27"/>
                    <a:pt x="8354" y="25"/>
                    <a:pt x="8395" y="24"/>
                  </a:cubicBezTo>
                  <a:cubicBezTo>
                    <a:pt x="8398" y="26"/>
                    <a:pt x="8364" y="27"/>
                    <a:pt x="8389" y="28"/>
                  </a:cubicBezTo>
                  <a:cubicBezTo>
                    <a:pt x="8398" y="30"/>
                    <a:pt x="8426" y="33"/>
                    <a:pt x="8481" y="32"/>
                  </a:cubicBezTo>
                  <a:cubicBezTo>
                    <a:pt x="8485" y="31"/>
                    <a:pt x="8499" y="31"/>
                    <a:pt x="8515" y="31"/>
                  </a:cubicBezTo>
                  <a:lnTo>
                    <a:pt x="8509" y="31"/>
                  </a:lnTo>
                  <a:lnTo>
                    <a:pt x="8545" y="33"/>
                  </a:lnTo>
                  <a:cubicBezTo>
                    <a:pt x="8514" y="35"/>
                    <a:pt x="8483" y="32"/>
                    <a:pt x="8452" y="34"/>
                  </a:cubicBezTo>
                  <a:lnTo>
                    <a:pt x="8449" y="36"/>
                  </a:lnTo>
                  <a:cubicBezTo>
                    <a:pt x="8425" y="36"/>
                    <a:pt x="8392" y="36"/>
                    <a:pt x="8377" y="37"/>
                  </a:cubicBezTo>
                  <a:cubicBezTo>
                    <a:pt x="8414" y="38"/>
                    <a:pt x="8422" y="37"/>
                    <a:pt x="8463" y="37"/>
                  </a:cubicBezTo>
                  <a:cubicBezTo>
                    <a:pt x="8469" y="39"/>
                    <a:pt x="8440" y="39"/>
                    <a:pt x="8435" y="39"/>
                  </a:cubicBezTo>
                  <a:lnTo>
                    <a:pt x="8441" y="38"/>
                  </a:lnTo>
                  <a:cubicBezTo>
                    <a:pt x="8392" y="36"/>
                    <a:pt x="8368" y="40"/>
                    <a:pt x="8307" y="39"/>
                  </a:cubicBezTo>
                  <a:cubicBezTo>
                    <a:pt x="8297" y="39"/>
                    <a:pt x="8303" y="39"/>
                    <a:pt x="8305" y="38"/>
                  </a:cubicBezTo>
                  <a:cubicBezTo>
                    <a:pt x="8256" y="40"/>
                    <a:pt x="8207" y="37"/>
                    <a:pt x="8159" y="39"/>
                  </a:cubicBezTo>
                  <a:lnTo>
                    <a:pt x="8175" y="38"/>
                  </a:lnTo>
                  <a:lnTo>
                    <a:pt x="8013" y="42"/>
                  </a:lnTo>
                  <a:lnTo>
                    <a:pt x="8013" y="43"/>
                  </a:lnTo>
                  <a:cubicBezTo>
                    <a:pt x="8020" y="44"/>
                    <a:pt x="7996" y="44"/>
                    <a:pt x="7983" y="43"/>
                  </a:cubicBezTo>
                  <a:lnTo>
                    <a:pt x="7983" y="43"/>
                  </a:lnTo>
                  <a:lnTo>
                    <a:pt x="7895" y="45"/>
                  </a:lnTo>
                  <a:cubicBezTo>
                    <a:pt x="7903" y="46"/>
                    <a:pt x="7913" y="46"/>
                    <a:pt x="7925" y="47"/>
                  </a:cubicBezTo>
                  <a:cubicBezTo>
                    <a:pt x="7935" y="46"/>
                    <a:pt x="7994" y="47"/>
                    <a:pt x="7986" y="45"/>
                  </a:cubicBezTo>
                  <a:cubicBezTo>
                    <a:pt x="8013" y="46"/>
                    <a:pt x="8057" y="44"/>
                    <a:pt x="8077" y="45"/>
                  </a:cubicBezTo>
                  <a:cubicBezTo>
                    <a:pt x="8041" y="44"/>
                    <a:pt x="8102" y="43"/>
                    <a:pt x="8109" y="42"/>
                  </a:cubicBezTo>
                  <a:cubicBezTo>
                    <a:pt x="8121" y="44"/>
                    <a:pt x="8163" y="42"/>
                    <a:pt x="8158" y="44"/>
                  </a:cubicBezTo>
                  <a:cubicBezTo>
                    <a:pt x="8165" y="45"/>
                    <a:pt x="8140" y="43"/>
                    <a:pt x="8125" y="44"/>
                  </a:cubicBezTo>
                  <a:cubicBezTo>
                    <a:pt x="8086" y="46"/>
                    <a:pt x="8194" y="46"/>
                    <a:pt x="8147" y="47"/>
                  </a:cubicBezTo>
                  <a:cubicBezTo>
                    <a:pt x="8207" y="46"/>
                    <a:pt x="8287" y="47"/>
                    <a:pt x="8349" y="46"/>
                  </a:cubicBezTo>
                  <a:lnTo>
                    <a:pt x="8314" y="45"/>
                  </a:lnTo>
                  <a:cubicBezTo>
                    <a:pt x="8342" y="46"/>
                    <a:pt x="8408" y="46"/>
                    <a:pt x="8413" y="47"/>
                  </a:cubicBezTo>
                  <a:lnTo>
                    <a:pt x="8342" y="47"/>
                  </a:lnTo>
                  <a:cubicBezTo>
                    <a:pt x="8340" y="49"/>
                    <a:pt x="8405" y="47"/>
                    <a:pt x="8408" y="48"/>
                  </a:cubicBezTo>
                  <a:lnTo>
                    <a:pt x="8484" y="45"/>
                  </a:lnTo>
                  <a:lnTo>
                    <a:pt x="8451" y="45"/>
                  </a:lnTo>
                  <a:cubicBezTo>
                    <a:pt x="8472" y="44"/>
                    <a:pt x="8542" y="46"/>
                    <a:pt x="8594" y="47"/>
                  </a:cubicBezTo>
                  <a:cubicBezTo>
                    <a:pt x="8564" y="49"/>
                    <a:pt x="8516" y="46"/>
                    <a:pt x="8461" y="47"/>
                  </a:cubicBezTo>
                  <a:cubicBezTo>
                    <a:pt x="8421" y="48"/>
                    <a:pt x="8485" y="50"/>
                    <a:pt x="8448" y="50"/>
                  </a:cubicBezTo>
                  <a:cubicBezTo>
                    <a:pt x="8458" y="51"/>
                    <a:pt x="8482" y="51"/>
                    <a:pt x="8494" y="50"/>
                  </a:cubicBezTo>
                  <a:lnTo>
                    <a:pt x="8509" y="51"/>
                  </a:lnTo>
                  <a:cubicBezTo>
                    <a:pt x="8475" y="53"/>
                    <a:pt x="8400" y="52"/>
                    <a:pt x="8350" y="54"/>
                  </a:cubicBezTo>
                  <a:cubicBezTo>
                    <a:pt x="8355" y="54"/>
                    <a:pt x="8359" y="54"/>
                    <a:pt x="8360" y="54"/>
                  </a:cubicBezTo>
                  <a:cubicBezTo>
                    <a:pt x="8321" y="52"/>
                    <a:pt x="8282" y="52"/>
                    <a:pt x="8245" y="52"/>
                  </a:cubicBezTo>
                  <a:cubicBezTo>
                    <a:pt x="8265" y="53"/>
                    <a:pt x="8273" y="53"/>
                    <a:pt x="8284" y="53"/>
                  </a:cubicBezTo>
                  <a:cubicBezTo>
                    <a:pt x="8285" y="53"/>
                    <a:pt x="8250" y="53"/>
                    <a:pt x="8236" y="54"/>
                  </a:cubicBezTo>
                  <a:cubicBezTo>
                    <a:pt x="8271" y="55"/>
                    <a:pt x="8243" y="56"/>
                    <a:pt x="8265" y="56"/>
                  </a:cubicBezTo>
                  <a:cubicBezTo>
                    <a:pt x="8242" y="57"/>
                    <a:pt x="8224" y="56"/>
                    <a:pt x="8196" y="56"/>
                  </a:cubicBezTo>
                  <a:cubicBezTo>
                    <a:pt x="8182" y="55"/>
                    <a:pt x="8208" y="55"/>
                    <a:pt x="8205" y="53"/>
                  </a:cubicBezTo>
                  <a:cubicBezTo>
                    <a:pt x="8177" y="54"/>
                    <a:pt x="8164" y="51"/>
                    <a:pt x="8122" y="52"/>
                  </a:cubicBezTo>
                  <a:cubicBezTo>
                    <a:pt x="8177" y="53"/>
                    <a:pt x="8107" y="55"/>
                    <a:pt x="8088" y="56"/>
                  </a:cubicBezTo>
                  <a:lnTo>
                    <a:pt x="8097" y="56"/>
                  </a:lnTo>
                  <a:cubicBezTo>
                    <a:pt x="8080" y="57"/>
                    <a:pt x="8065" y="57"/>
                    <a:pt x="8053" y="56"/>
                  </a:cubicBezTo>
                  <a:cubicBezTo>
                    <a:pt x="8075" y="55"/>
                    <a:pt x="8097" y="56"/>
                    <a:pt x="8091" y="54"/>
                  </a:cubicBezTo>
                  <a:cubicBezTo>
                    <a:pt x="8076" y="54"/>
                    <a:pt x="8061" y="54"/>
                    <a:pt x="8044" y="54"/>
                  </a:cubicBezTo>
                  <a:lnTo>
                    <a:pt x="8059" y="53"/>
                  </a:lnTo>
                  <a:lnTo>
                    <a:pt x="7985" y="53"/>
                  </a:lnTo>
                  <a:cubicBezTo>
                    <a:pt x="7973" y="55"/>
                    <a:pt x="7953" y="56"/>
                    <a:pt x="7943" y="58"/>
                  </a:cubicBezTo>
                  <a:cubicBezTo>
                    <a:pt x="7925" y="57"/>
                    <a:pt x="7900" y="58"/>
                    <a:pt x="7883" y="58"/>
                  </a:cubicBezTo>
                  <a:lnTo>
                    <a:pt x="7891" y="58"/>
                  </a:lnTo>
                  <a:cubicBezTo>
                    <a:pt x="7858" y="56"/>
                    <a:pt x="7785" y="57"/>
                    <a:pt x="7779" y="58"/>
                  </a:cubicBezTo>
                  <a:cubicBezTo>
                    <a:pt x="7755" y="57"/>
                    <a:pt x="7945" y="51"/>
                    <a:pt x="7779" y="52"/>
                  </a:cubicBezTo>
                  <a:cubicBezTo>
                    <a:pt x="7715" y="51"/>
                    <a:pt x="7739" y="55"/>
                    <a:pt x="7703" y="57"/>
                  </a:cubicBezTo>
                  <a:cubicBezTo>
                    <a:pt x="7703" y="57"/>
                    <a:pt x="7705" y="56"/>
                    <a:pt x="7702" y="56"/>
                  </a:cubicBezTo>
                  <a:cubicBezTo>
                    <a:pt x="7674" y="55"/>
                    <a:pt x="7671" y="57"/>
                    <a:pt x="7648" y="57"/>
                  </a:cubicBezTo>
                  <a:cubicBezTo>
                    <a:pt x="7665" y="58"/>
                    <a:pt x="7689" y="58"/>
                    <a:pt x="7697" y="58"/>
                  </a:cubicBezTo>
                  <a:cubicBezTo>
                    <a:pt x="7688" y="59"/>
                    <a:pt x="7639" y="57"/>
                    <a:pt x="7618" y="59"/>
                  </a:cubicBezTo>
                  <a:cubicBezTo>
                    <a:pt x="7646" y="56"/>
                    <a:pt x="7565" y="57"/>
                    <a:pt x="7586" y="56"/>
                  </a:cubicBezTo>
                  <a:cubicBezTo>
                    <a:pt x="7531" y="54"/>
                    <a:pt x="7472" y="56"/>
                    <a:pt x="7443" y="58"/>
                  </a:cubicBezTo>
                  <a:cubicBezTo>
                    <a:pt x="7406" y="55"/>
                    <a:pt x="7378" y="58"/>
                    <a:pt x="7317" y="56"/>
                  </a:cubicBezTo>
                  <a:cubicBezTo>
                    <a:pt x="7327" y="56"/>
                    <a:pt x="7343" y="56"/>
                    <a:pt x="7356" y="56"/>
                  </a:cubicBezTo>
                  <a:cubicBezTo>
                    <a:pt x="7391" y="55"/>
                    <a:pt x="7294" y="55"/>
                    <a:pt x="7347" y="54"/>
                  </a:cubicBezTo>
                  <a:cubicBezTo>
                    <a:pt x="7335" y="54"/>
                    <a:pt x="7346" y="55"/>
                    <a:pt x="7358" y="54"/>
                  </a:cubicBezTo>
                  <a:cubicBezTo>
                    <a:pt x="7378" y="54"/>
                    <a:pt x="7397" y="53"/>
                    <a:pt x="7392" y="52"/>
                  </a:cubicBezTo>
                  <a:lnTo>
                    <a:pt x="7343" y="51"/>
                  </a:lnTo>
                  <a:lnTo>
                    <a:pt x="7360" y="50"/>
                  </a:lnTo>
                  <a:lnTo>
                    <a:pt x="7285" y="47"/>
                  </a:lnTo>
                  <a:cubicBezTo>
                    <a:pt x="7283" y="48"/>
                    <a:pt x="7290" y="48"/>
                    <a:pt x="7294" y="49"/>
                  </a:cubicBezTo>
                  <a:cubicBezTo>
                    <a:pt x="7207" y="47"/>
                    <a:pt x="7107" y="48"/>
                    <a:pt x="7031" y="48"/>
                  </a:cubicBezTo>
                  <a:cubicBezTo>
                    <a:pt x="7017" y="53"/>
                    <a:pt x="6844" y="50"/>
                    <a:pt x="6782" y="53"/>
                  </a:cubicBezTo>
                  <a:cubicBezTo>
                    <a:pt x="6799" y="52"/>
                    <a:pt x="6808" y="49"/>
                    <a:pt x="6798" y="48"/>
                  </a:cubicBezTo>
                  <a:cubicBezTo>
                    <a:pt x="6811" y="47"/>
                    <a:pt x="6840" y="45"/>
                    <a:pt x="6871" y="46"/>
                  </a:cubicBezTo>
                  <a:cubicBezTo>
                    <a:pt x="6876" y="47"/>
                    <a:pt x="6914" y="48"/>
                    <a:pt x="6889" y="49"/>
                  </a:cubicBezTo>
                  <a:cubicBezTo>
                    <a:pt x="6975" y="48"/>
                    <a:pt x="6878" y="46"/>
                    <a:pt x="6903" y="44"/>
                  </a:cubicBezTo>
                  <a:cubicBezTo>
                    <a:pt x="6808" y="44"/>
                    <a:pt x="6752" y="48"/>
                    <a:pt x="6692" y="49"/>
                  </a:cubicBezTo>
                  <a:lnTo>
                    <a:pt x="6690" y="48"/>
                  </a:lnTo>
                  <a:lnTo>
                    <a:pt x="6645" y="49"/>
                  </a:lnTo>
                  <a:cubicBezTo>
                    <a:pt x="6682" y="50"/>
                    <a:pt x="6680" y="53"/>
                    <a:pt x="6632" y="52"/>
                  </a:cubicBezTo>
                  <a:lnTo>
                    <a:pt x="6638" y="52"/>
                  </a:lnTo>
                  <a:cubicBezTo>
                    <a:pt x="6611" y="50"/>
                    <a:pt x="6554" y="52"/>
                    <a:pt x="6511" y="51"/>
                  </a:cubicBezTo>
                  <a:lnTo>
                    <a:pt x="6483" y="53"/>
                  </a:lnTo>
                  <a:cubicBezTo>
                    <a:pt x="6440" y="53"/>
                    <a:pt x="6438" y="50"/>
                    <a:pt x="6424" y="48"/>
                  </a:cubicBezTo>
                  <a:cubicBezTo>
                    <a:pt x="6357" y="47"/>
                    <a:pt x="6319" y="50"/>
                    <a:pt x="6271" y="52"/>
                  </a:cubicBezTo>
                  <a:cubicBezTo>
                    <a:pt x="6250" y="50"/>
                    <a:pt x="6150" y="50"/>
                    <a:pt x="6203" y="48"/>
                  </a:cubicBezTo>
                  <a:cubicBezTo>
                    <a:pt x="6142" y="49"/>
                    <a:pt x="6154" y="57"/>
                    <a:pt x="6051" y="53"/>
                  </a:cubicBezTo>
                  <a:lnTo>
                    <a:pt x="6078" y="51"/>
                  </a:lnTo>
                  <a:cubicBezTo>
                    <a:pt x="5979" y="52"/>
                    <a:pt x="5838" y="54"/>
                    <a:pt x="5792" y="53"/>
                  </a:cubicBezTo>
                  <a:cubicBezTo>
                    <a:pt x="5829" y="48"/>
                    <a:pt x="5669" y="48"/>
                    <a:pt x="5651" y="43"/>
                  </a:cubicBezTo>
                  <a:cubicBezTo>
                    <a:pt x="5656" y="44"/>
                    <a:pt x="5619" y="44"/>
                    <a:pt x="5613" y="45"/>
                  </a:cubicBezTo>
                  <a:cubicBezTo>
                    <a:pt x="5605" y="44"/>
                    <a:pt x="5592" y="44"/>
                    <a:pt x="5577" y="45"/>
                  </a:cubicBezTo>
                  <a:cubicBezTo>
                    <a:pt x="5616" y="46"/>
                    <a:pt x="5550" y="50"/>
                    <a:pt x="5624" y="48"/>
                  </a:cubicBezTo>
                  <a:cubicBezTo>
                    <a:pt x="5587" y="51"/>
                    <a:pt x="5539" y="54"/>
                    <a:pt x="5457" y="54"/>
                  </a:cubicBezTo>
                  <a:lnTo>
                    <a:pt x="5458" y="52"/>
                  </a:lnTo>
                  <a:lnTo>
                    <a:pt x="5523" y="52"/>
                  </a:lnTo>
                  <a:cubicBezTo>
                    <a:pt x="5516" y="51"/>
                    <a:pt x="5549" y="51"/>
                    <a:pt x="5563" y="50"/>
                  </a:cubicBezTo>
                  <a:cubicBezTo>
                    <a:pt x="5443" y="49"/>
                    <a:pt x="5579" y="45"/>
                    <a:pt x="5456" y="46"/>
                  </a:cubicBezTo>
                  <a:cubicBezTo>
                    <a:pt x="5444" y="47"/>
                    <a:pt x="5452" y="46"/>
                    <a:pt x="5420" y="47"/>
                  </a:cubicBezTo>
                  <a:cubicBezTo>
                    <a:pt x="5435" y="47"/>
                    <a:pt x="5437" y="46"/>
                    <a:pt x="5413" y="45"/>
                  </a:cubicBezTo>
                  <a:lnTo>
                    <a:pt x="5390" y="47"/>
                  </a:lnTo>
                  <a:cubicBezTo>
                    <a:pt x="5347" y="44"/>
                    <a:pt x="5461" y="45"/>
                    <a:pt x="5424" y="42"/>
                  </a:cubicBezTo>
                  <a:cubicBezTo>
                    <a:pt x="5472" y="41"/>
                    <a:pt x="5554" y="40"/>
                    <a:pt x="5539" y="37"/>
                  </a:cubicBezTo>
                  <a:cubicBezTo>
                    <a:pt x="5461" y="36"/>
                    <a:pt x="5469" y="42"/>
                    <a:pt x="5388" y="41"/>
                  </a:cubicBezTo>
                  <a:lnTo>
                    <a:pt x="5379" y="40"/>
                  </a:lnTo>
                  <a:cubicBezTo>
                    <a:pt x="5351" y="41"/>
                    <a:pt x="5346" y="43"/>
                    <a:pt x="5330" y="44"/>
                  </a:cubicBezTo>
                  <a:cubicBezTo>
                    <a:pt x="5329" y="43"/>
                    <a:pt x="5322" y="43"/>
                    <a:pt x="5303" y="42"/>
                  </a:cubicBezTo>
                  <a:cubicBezTo>
                    <a:pt x="5255" y="45"/>
                    <a:pt x="5223" y="46"/>
                    <a:pt x="5179" y="49"/>
                  </a:cubicBezTo>
                  <a:cubicBezTo>
                    <a:pt x="5297" y="46"/>
                    <a:pt x="5280" y="51"/>
                    <a:pt x="5402" y="49"/>
                  </a:cubicBezTo>
                  <a:cubicBezTo>
                    <a:pt x="5383" y="49"/>
                    <a:pt x="5297" y="50"/>
                    <a:pt x="5292" y="53"/>
                  </a:cubicBezTo>
                  <a:lnTo>
                    <a:pt x="5293" y="51"/>
                  </a:lnTo>
                  <a:cubicBezTo>
                    <a:pt x="5253" y="52"/>
                    <a:pt x="5214" y="53"/>
                    <a:pt x="5164" y="53"/>
                  </a:cubicBezTo>
                  <a:lnTo>
                    <a:pt x="5194" y="51"/>
                  </a:lnTo>
                  <a:cubicBezTo>
                    <a:pt x="5128" y="53"/>
                    <a:pt x="5084" y="48"/>
                    <a:pt x="5032" y="52"/>
                  </a:cubicBezTo>
                  <a:cubicBezTo>
                    <a:pt x="5051" y="52"/>
                    <a:pt x="5065" y="52"/>
                    <a:pt x="5077" y="52"/>
                  </a:cubicBezTo>
                  <a:cubicBezTo>
                    <a:pt x="5043" y="53"/>
                    <a:pt x="5000" y="52"/>
                    <a:pt x="4963" y="52"/>
                  </a:cubicBezTo>
                  <a:lnTo>
                    <a:pt x="4887" y="56"/>
                  </a:lnTo>
                  <a:cubicBezTo>
                    <a:pt x="4887" y="55"/>
                    <a:pt x="4839" y="55"/>
                    <a:pt x="4862" y="53"/>
                  </a:cubicBezTo>
                  <a:cubicBezTo>
                    <a:pt x="4807" y="51"/>
                    <a:pt x="4781" y="55"/>
                    <a:pt x="4749" y="55"/>
                  </a:cubicBezTo>
                  <a:cubicBezTo>
                    <a:pt x="4693" y="53"/>
                    <a:pt x="4798" y="54"/>
                    <a:pt x="4804" y="51"/>
                  </a:cubicBezTo>
                  <a:cubicBezTo>
                    <a:pt x="4726" y="50"/>
                    <a:pt x="4644" y="51"/>
                    <a:pt x="4600" y="53"/>
                  </a:cubicBezTo>
                  <a:cubicBezTo>
                    <a:pt x="4616" y="54"/>
                    <a:pt x="4623" y="54"/>
                    <a:pt x="4623" y="55"/>
                  </a:cubicBezTo>
                  <a:cubicBezTo>
                    <a:pt x="4620" y="54"/>
                    <a:pt x="4589" y="54"/>
                    <a:pt x="4572" y="54"/>
                  </a:cubicBezTo>
                  <a:lnTo>
                    <a:pt x="4560" y="55"/>
                  </a:lnTo>
                  <a:cubicBezTo>
                    <a:pt x="4530" y="55"/>
                    <a:pt x="4535" y="54"/>
                    <a:pt x="4559" y="53"/>
                  </a:cubicBezTo>
                  <a:cubicBezTo>
                    <a:pt x="4532" y="52"/>
                    <a:pt x="4498" y="55"/>
                    <a:pt x="4470" y="53"/>
                  </a:cubicBezTo>
                  <a:cubicBezTo>
                    <a:pt x="4517" y="52"/>
                    <a:pt x="4578" y="53"/>
                    <a:pt x="4602" y="52"/>
                  </a:cubicBezTo>
                  <a:cubicBezTo>
                    <a:pt x="4503" y="53"/>
                    <a:pt x="4503" y="48"/>
                    <a:pt x="4377" y="50"/>
                  </a:cubicBezTo>
                  <a:cubicBezTo>
                    <a:pt x="4375" y="49"/>
                    <a:pt x="4397" y="48"/>
                    <a:pt x="4372" y="48"/>
                  </a:cubicBezTo>
                  <a:cubicBezTo>
                    <a:pt x="4316" y="48"/>
                    <a:pt x="4358" y="51"/>
                    <a:pt x="4340" y="52"/>
                  </a:cubicBezTo>
                  <a:cubicBezTo>
                    <a:pt x="4383" y="51"/>
                    <a:pt x="4404" y="52"/>
                    <a:pt x="4429" y="54"/>
                  </a:cubicBezTo>
                  <a:lnTo>
                    <a:pt x="4417" y="55"/>
                  </a:lnTo>
                  <a:cubicBezTo>
                    <a:pt x="4415" y="54"/>
                    <a:pt x="4388" y="54"/>
                    <a:pt x="4380" y="54"/>
                  </a:cubicBezTo>
                  <a:lnTo>
                    <a:pt x="4373" y="56"/>
                  </a:lnTo>
                  <a:cubicBezTo>
                    <a:pt x="4376" y="54"/>
                    <a:pt x="4333" y="52"/>
                    <a:pt x="4299" y="53"/>
                  </a:cubicBezTo>
                  <a:cubicBezTo>
                    <a:pt x="4333" y="54"/>
                    <a:pt x="4324" y="54"/>
                    <a:pt x="4334" y="57"/>
                  </a:cubicBezTo>
                  <a:cubicBezTo>
                    <a:pt x="4286" y="60"/>
                    <a:pt x="4279" y="55"/>
                    <a:pt x="4226" y="58"/>
                  </a:cubicBezTo>
                  <a:cubicBezTo>
                    <a:pt x="4230" y="57"/>
                    <a:pt x="4277" y="56"/>
                    <a:pt x="4236" y="56"/>
                  </a:cubicBezTo>
                  <a:cubicBezTo>
                    <a:pt x="4203" y="56"/>
                    <a:pt x="4207" y="57"/>
                    <a:pt x="4184" y="58"/>
                  </a:cubicBezTo>
                  <a:cubicBezTo>
                    <a:pt x="4210" y="56"/>
                    <a:pt x="4203" y="54"/>
                    <a:pt x="4231" y="52"/>
                  </a:cubicBezTo>
                  <a:cubicBezTo>
                    <a:pt x="4290" y="52"/>
                    <a:pt x="4255" y="52"/>
                    <a:pt x="4313" y="51"/>
                  </a:cubicBezTo>
                  <a:lnTo>
                    <a:pt x="4264" y="49"/>
                  </a:lnTo>
                  <a:cubicBezTo>
                    <a:pt x="4314" y="49"/>
                    <a:pt x="4301" y="47"/>
                    <a:pt x="4305" y="46"/>
                  </a:cubicBezTo>
                  <a:cubicBezTo>
                    <a:pt x="4218" y="44"/>
                    <a:pt x="4240" y="49"/>
                    <a:pt x="4184" y="49"/>
                  </a:cubicBezTo>
                  <a:cubicBezTo>
                    <a:pt x="4157" y="50"/>
                    <a:pt x="4236" y="49"/>
                    <a:pt x="4194" y="51"/>
                  </a:cubicBezTo>
                  <a:cubicBezTo>
                    <a:pt x="4142" y="50"/>
                    <a:pt x="4182" y="52"/>
                    <a:pt x="4124" y="53"/>
                  </a:cubicBezTo>
                  <a:lnTo>
                    <a:pt x="4134" y="52"/>
                  </a:lnTo>
                  <a:cubicBezTo>
                    <a:pt x="4116" y="51"/>
                    <a:pt x="4099" y="52"/>
                    <a:pt x="4078" y="53"/>
                  </a:cubicBezTo>
                  <a:cubicBezTo>
                    <a:pt x="4055" y="53"/>
                    <a:pt x="4104" y="60"/>
                    <a:pt x="4010" y="60"/>
                  </a:cubicBezTo>
                  <a:cubicBezTo>
                    <a:pt x="4015" y="60"/>
                    <a:pt x="4017" y="59"/>
                    <a:pt x="4017" y="59"/>
                  </a:cubicBezTo>
                  <a:lnTo>
                    <a:pt x="4108" y="41"/>
                  </a:lnTo>
                  <a:cubicBezTo>
                    <a:pt x="4013" y="41"/>
                    <a:pt x="3904" y="41"/>
                    <a:pt x="3795" y="40"/>
                  </a:cubicBezTo>
                  <a:cubicBezTo>
                    <a:pt x="3769" y="37"/>
                    <a:pt x="3873" y="37"/>
                    <a:pt x="3866" y="36"/>
                  </a:cubicBezTo>
                  <a:lnTo>
                    <a:pt x="3916" y="36"/>
                  </a:lnTo>
                  <a:cubicBezTo>
                    <a:pt x="3913" y="38"/>
                    <a:pt x="3812" y="37"/>
                    <a:pt x="3857" y="39"/>
                  </a:cubicBezTo>
                  <a:cubicBezTo>
                    <a:pt x="3945" y="38"/>
                    <a:pt x="3985" y="40"/>
                    <a:pt x="4068" y="37"/>
                  </a:cubicBezTo>
                  <a:cubicBezTo>
                    <a:pt x="4042" y="33"/>
                    <a:pt x="3958" y="37"/>
                    <a:pt x="3904" y="35"/>
                  </a:cubicBezTo>
                  <a:cubicBezTo>
                    <a:pt x="3927" y="35"/>
                    <a:pt x="3946" y="35"/>
                    <a:pt x="3965" y="34"/>
                  </a:cubicBezTo>
                  <a:lnTo>
                    <a:pt x="3801" y="33"/>
                  </a:lnTo>
                  <a:lnTo>
                    <a:pt x="3788" y="34"/>
                  </a:lnTo>
                  <a:lnTo>
                    <a:pt x="3858" y="34"/>
                  </a:lnTo>
                  <a:cubicBezTo>
                    <a:pt x="3806" y="34"/>
                    <a:pt x="3762" y="36"/>
                    <a:pt x="3758" y="39"/>
                  </a:cubicBezTo>
                  <a:lnTo>
                    <a:pt x="3768" y="39"/>
                  </a:lnTo>
                  <a:lnTo>
                    <a:pt x="3749" y="40"/>
                  </a:lnTo>
                  <a:lnTo>
                    <a:pt x="3713" y="3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5" name="Freeform 64"/>
            <p:cNvSpPr>
              <a:spLocks/>
            </p:cNvSpPr>
            <p:nvPr/>
          </p:nvSpPr>
          <p:spPr bwMode="invGray">
            <a:xfrm>
              <a:off x="12117388" y="2779713"/>
              <a:ext cx="127000" cy="4762"/>
            </a:xfrm>
            <a:custGeom>
              <a:avLst/>
              <a:gdLst>
                <a:gd name="T0" fmla="*/ 19 w 66"/>
                <a:gd name="T1" fmla="*/ 2 h 2"/>
                <a:gd name="T2" fmla="*/ 19 w 66"/>
                <a:gd name="T3" fmla="*/ 2 h 2"/>
                <a:gd name="T4" fmla="*/ 60 w 66"/>
                <a:gd name="T5" fmla="*/ 0 h 2"/>
                <a:gd name="T6" fmla="*/ 19 w 66"/>
                <a:gd name="T7" fmla="*/ 2 h 2"/>
              </a:gdLst>
              <a:ahLst/>
              <a:cxnLst>
                <a:cxn ang="0">
                  <a:pos x="T0" y="T1"/>
                </a:cxn>
                <a:cxn ang="0">
                  <a:pos x="T2" y="T3"/>
                </a:cxn>
                <a:cxn ang="0">
                  <a:pos x="T4" y="T5"/>
                </a:cxn>
                <a:cxn ang="0">
                  <a:pos x="T6" y="T7"/>
                </a:cxn>
              </a:cxnLst>
              <a:rect l="0" t="0" r="r" b="b"/>
              <a:pathLst>
                <a:path w="66" h="2">
                  <a:moveTo>
                    <a:pt x="19" y="2"/>
                  </a:moveTo>
                  <a:lnTo>
                    <a:pt x="19" y="2"/>
                  </a:lnTo>
                  <a:cubicBezTo>
                    <a:pt x="33" y="2"/>
                    <a:pt x="66" y="2"/>
                    <a:pt x="60" y="0"/>
                  </a:cubicBezTo>
                  <a:cubicBezTo>
                    <a:pt x="60" y="2"/>
                    <a:pt x="0" y="0"/>
                    <a:pt x="19"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6" name="Freeform 65"/>
            <p:cNvSpPr>
              <a:spLocks/>
            </p:cNvSpPr>
            <p:nvPr/>
          </p:nvSpPr>
          <p:spPr bwMode="invGray">
            <a:xfrm>
              <a:off x="12182475" y="2787650"/>
              <a:ext cx="79375" cy="1587"/>
            </a:xfrm>
            <a:custGeom>
              <a:avLst/>
              <a:gdLst>
                <a:gd name="T0" fmla="*/ 25 w 41"/>
                <a:gd name="T1" fmla="*/ 1 h 1"/>
                <a:gd name="T2" fmla="*/ 25 w 41"/>
                <a:gd name="T3" fmla="*/ 1 h 1"/>
                <a:gd name="T4" fmla="*/ 41 w 41"/>
                <a:gd name="T5" fmla="*/ 0 h 1"/>
                <a:gd name="T6" fmla="*/ 0 w 41"/>
                <a:gd name="T7" fmla="*/ 0 h 1"/>
                <a:gd name="T8" fmla="*/ 25 w 41"/>
                <a:gd name="T9" fmla="*/ 1 h 1"/>
              </a:gdLst>
              <a:ahLst/>
              <a:cxnLst>
                <a:cxn ang="0">
                  <a:pos x="T0" y="T1"/>
                </a:cxn>
                <a:cxn ang="0">
                  <a:pos x="T2" y="T3"/>
                </a:cxn>
                <a:cxn ang="0">
                  <a:pos x="T4" y="T5"/>
                </a:cxn>
                <a:cxn ang="0">
                  <a:pos x="T6" y="T7"/>
                </a:cxn>
                <a:cxn ang="0">
                  <a:pos x="T8" y="T9"/>
                </a:cxn>
              </a:cxnLst>
              <a:rect l="0" t="0" r="r" b="b"/>
              <a:pathLst>
                <a:path w="41" h="1">
                  <a:moveTo>
                    <a:pt x="25" y="1"/>
                  </a:moveTo>
                  <a:lnTo>
                    <a:pt x="25" y="1"/>
                  </a:lnTo>
                  <a:cubicBezTo>
                    <a:pt x="27" y="1"/>
                    <a:pt x="26" y="0"/>
                    <a:pt x="41" y="0"/>
                  </a:cubicBezTo>
                  <a:lnTo>
                    <a:pt x="0" y="0"/>
                  </a:lnTo>
                  <a:lnTo>
                    <a:pt x="2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7" name="Freeform 66"/>
            <p:cNvSpPr>
              <a:spLocks/>
            </p:cNvSpPr>
            <p:nvPr/>
          </p:nvSpPr>
          <p:spPr bwMode="invGray">
            <a:xfrm>
              <a:off x="12307888" y="2809875"/>
              <a:ext cx="249238" cy="15875"/>
            </a:xfrm>
            <a:custGeom>
              <a:avLst/>
              <a:gdLst>
                <a:gd name="T0" fmla="*/ 2 w 130"/>
                <a:gd name="T1" fmla="*/ 3 h 7"/>
                <a:gd name="T2" fmla="*/ 2 w 130"/>
                <a:gd name="T3" fmla="*/ 3 h 7"/>
                <a:gd name="T4" fmla="*/ 70 w 130"/>
                <a:gd name="T5" fmla="*/ 2 h 7"/>
                <a:gd name="T6" fmla="*/ 0 w 130"/>
                <a:gd name="T7" fmla="*/ 6 h 7"/>
                <a:gd name="T8" fmla="*/ 130 w 130"/>
                <a:gd name="T9" fmla="*/ 4 h 7"/>
                <a:gd name="T10" fmla="*/ 2 w 130"/>
                <a:gd name="T11" fmla="*/ 3 h 7"/>
              </a:gdLst>
              <a:ahLst/>
              <a:cxnLst>
                <a:cxn ang="0">
                  <a:pos x="T0" y="T1"/>
                </a:cxn>
                <a:cxn ang="0">
                  <a:pos x="T2" y="T3"/>
                </a:cxn>
                <a:cxn ang="0">
                  <a:pos x="T4" y="T5"/>
                </a:cxn>
                <a:cxn ang="0">
                  <a:pos x="T6" y="T7"/>
                </a:cxn>
                <a:cxn ang="0">
                  <a:pos x="T8" y="T9"/>
                </a:cxn>
                <a:cxn ang="0">
                  <a:pos x="T10" y="T11"/>
                </a:cxn>
              </a:cxnLst>
              <a:rect l="0" t="0" r="r" b="b"/>
              <a:pathLst>
                <a:path w="130" h="7">
                  <a:moveTo>
                    <a:pt x="2" y="3"/>
                  </a:moveTo>
                  <a:lnTo>
                    <a:pt x="2" y="3"/>
                  </a:lnTo>
                  <a:cubicBezTo>
                    <a:pt x="23" y="2"/>
                    <a:pt x="37" y="1"/>
                    <a:pt x="70" y="2"/>
                  </a:cubicBezTo>
                  <a:cubicBezTo>
                    <a:pt x="82" y="6"/>
                    <a:pt x="15" y="2"/>
                    <a:pt x="0" y="6"/>
                  </a:cubicBezTo>
                  <a:cubicBezTo>
                    <a:pt x="61" y="7"/>
                    <a:pt x="80" y="4"/>
                    <a:pt x="130" y="4"/>
                  </a:cubicBezTo>
                  <a:cubicBezTo>
                    <a:pt x="106" y="2"/>
                    <a:pt x="4" y="0"/>
                    <a:pt x="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8" name="Freeform 67"/>
            <p:cNvSpPr>
              <a:spLocks/>
            </p:cNvSpPr>
            <p:nvPr/>
          </p:nvSpPr>
          <p:spPr bwMode="invGray">
            <a:xfrm>
              <a:off x="12252325" y="2825750"/>
              <a:ext cx="73025" cy="1587"/>
            </a:xfrm>
            <a:custGeom>
              <a:avLst/>
              <a:gdLst>
                <a:gd name="T0" fmla="*/ 4 w 38"/>
                <a:gd name="T1" fmla="*/ 1 h 1"/>
                <a:gd name="T2" fmla="*/ 4 w 38"/>
                <a:gd name="T3" fmla="*/ 1 h 1"/>
                <a:gd name="T4" fmla="*/ 38 w 38"/>
                <a:gd name="T5" fmla="*/ 0 h 1"/>
                <a:gd name="T6" fmla="*/ 34 w 38"/>
                <a:gd name="T7" fmla="*/ 0 h 1"/>
                <a:gd name="T8" fmla="*/ 0 w 38"/>
                <a:gd name="T9" fmla="*/ 1 h 1"/>
                <a:gd name="T10" fmla="*/ 4 w 38"/>
                <a:gd name="T11" fmla="*/ 1 h 1"/>
              </a:gdLst>
              <a:ahLst/>
              <a:cxnLst>
                <a:cxn ang="0">
                  <a:pos x="T0" y="T1"/>
                </a:cxn>
                <a:cxn ang="0">
                  <a:pos x="T2" y="T3"/>
                </a:cxn>
                <a:cxn ang="0">
                  <a:pos x="T4" y="T5"/>
                </a:cxn>
                <a:cxn ang="0">
                  <a:pos x="T6" y="T7"/>
                </a:cxn>
                <a:cxn ang="0">
                  <a:pos x="T8" y="T9"/>
                </a:cxn>
                <a:cxn ang="0">
                  <a:pos x="T10" y="T11"/>
                </a:cxn>
              </a:cxnLst>
              <a:rect l="0" t="0" r="r" b="b"/>
              <a:pathLst>
                <a:path w="38" h="1">
                  <a:moveTo>
                    <a:pt x="4" y="1"/>
                  </a:moveTo>
                  <a:lnTo>
                    <a:pt x="4" y="1"/>
                  </a:lnTo>
                  <a:lnTo>
                    <a:pt x="38" y="0"/>
                  </a:lnTo>
                  <a:lnTo>
                    <a:pt x="34" y="0"/>
                  </a:lnTo>
                  <a:lnTo>
                    <a:pt x="0" y="1"/>
                  </a:lnTo>
                  <a:lnTo>
                    <a:pt x="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9" name="Freeform 68"/>
            <p:cNvSpPr>
              <a:spLocks/>
            </p:cNvSpPr>
            <p:nvPr/>
          </p:nvSpPr>
          <p:spPr bwMode="invGray">
            <a:xfrm>
              <a:off x="10779125" y="2733675"/>
              <a:ext cx="66675" cy="4762"/>
            </a:xfrm>
            <a:custGeom>
              <a:avLst/>
              <a:gdLst>
                <a:gd name="T0" fmla="*/ 35 w 35"/>
                <a:gd name="T1" fmla="*/ 2 h 2"/>
                <a:gd name="T2" fmla="*/ 35 w 35"/>
                <a:gd name="T3" fmla="*/ 2 h 2"/>
                <a:gd name="T4" fmla="*/ 0 w 35"/>
                <a:gd name="T5" fmla="*/ 2 h 2"/>
                <a:gd name="T6" fmla="*/ 35 w 35"/>
                <a:gd name="T7" fmla="*/ 2 h 2"/>
              </a:gdLst>
              <a:ahLst/>
              <a:cxnLst>
                <a:cxn ang="0">
                  <a:pos x="T0" y="T1"/>
                </a:cxn>
                <a:cxn ang="0">
                  <a:pos x="T2" y="T3"/>
                </a:cxn>
                <a:cxn ang="0">
                  <a:pos x="T4" y="T5"/>
                </a:cxn>
                <a:cxn ang="0">
                  <a:pos x="T6" y="T7"/>
                </a:cxn>
              </a:cxnLst>
              <a:rect l="0" t="0" r="r" b="b"/>
              <a:pathLst>
                <a:path w="35" h="2">
                  <a:moveTo>
                    <a:pt x="35" y="2"/>
                  </a:moveTo>
                  <a:lnTo>
                    <a:pt x="35" y="2"/>
                  </a:lnTo>
                  <a:cubicBezTo>
                    <a:pt x="32" y="0"/>
                    <a:pt x="11" y="1"/>
                    <a:pt x="0" y="2"/>
                  </a:cubicBezTo>
                  <a:cubicBezTo>
                    <a:pt x="9" y="2"/>
                    <a:pt x="22" y="2"/>
                    <a:pt x="3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0" name="Freeform 69"/>
            <p:cNvSpPr>
              <a:spLocks/>
            </p:cNvSpPr>
            <p:nvPr/>
          </p:nvSpPr>
          <p:spPr bwMode="invGray">
            <a:xfrm>
              <a:off x="-2471738" y="2738438"/>
              <a:ext cx="496888" cy="1587"/>
            </a:xfrm>
            <a:custGeom>
              <a:avLst/>
              <a:gdLst>
                <a:gd name="T0" fmla="*/ 259 w 259"/>
                <a:gd name="T1" fmla="*/ 0 h 1"/>
                <a:gd name="T2" fmla="*/ 259 w 259"/>
                <a:gd name="T3" fmla="*/ 0 h 1"/>
                <a:gd name="T4" fmla="*/ 0 w 259"/>
                <a:gd name="T5" fmla="*/ 1 h 1"/>
                <a:gd name="T6" fmla="*/ 259 w 259"/>
                <a:gd name="T7" fmla="*/ 0 h 1"/>
              </a:gdLst>
              <a:ahLst/>
              <a:cxnLst>
                <a:cxn ang="0">
                  <a:pos x="T0" y="T1"/>
                </a:cxn>
                <a:cxn ang="0">
                  <a:pos x="T2" y="T3"/>
                </a:cxn>
                <a:cxn ang="0">
                  <a:pos x="T4" y="T5"/>
                </a:cxn>
                <a:cxn ang="0">
                  <a:pos x="T6" y="T7"/>
                </a:cxn>
              </a:cxnLst>
              <a:rect l="0" t="0" r="r" b="b"/>
              <a:pathLst>
                <a:path w="259" h="1">
                  <a:moveTo>
                    <a:pt x="259" y="0"/>
                  </a:moveTo>
                  <a:lnTo>
                    <a:pt x="259" y="0"/>
                  </a:lnTo>
                  <a:lnTo>
                    <a:pt x="0" y="1"/>
                  </a:lnTo>
                  <a:lnTo>
                    <a:pt x="25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1" name="Freeform 70"/>
            <p:cNvSpPr>
              <a:spLocks/>
            </p:cNvSpPr>
            <p:nvPr/>
          </p:nvSpPr>
          <p:spPr bwMode="invGray">
            <a:xfrm>
              <a:off x="9136063" y="2735263"/>
              <a:ext cx="387350" cy="14287"/>
            </a:xfrm>
            <a:custGeom>
              <a:avLst/>
              <a:gdLst>
                <a:gd name="T0" fmla="*/ 30 w 202"/>
                <a:gd name="T1" fmla="*/ 6 h 6"/>
                <a:gd name="T2" fmla="*/ 30 w 202"/>
                <a:gd name="T3" fmla="*/ 6 h 6"/>
                <a:gd name="T4" fmla="*/ 202 w 202"/>
                <a:gd name="T5" fmla="*/ 3 h 6"/>
                <a:gd name="T6" fmla="*/ 0 w 202"/>
                <a:gd name="T7" fmla="*/ 3 h 6"/>
                <a:gd name="T8" fmla="*/ 30 w 202"/>
                <a:gd name="T9" fmla="*/ 6 h 6"/>
              </a:gdLst>
              <a:ahLst/>
              <a:cxnLst>
                <a:cxn ang="0">
                  <a:pos x="T0" y="T1"/>
                </a:cxn>
                <a:cxn ang="0">
                  <a:pos x="T2" y="T3"/>
                </a:cxn>
                <a:cxn ang="0">
                  <a:pos x="T4" y="T5"/>
                </a:cxn>
                <a:cxn ang="0">
                  <a:pos x="T6" y="T7"/>
                </a:cxn>
                <a:cxn ang="0">
                  <a:pos x="T8" y="T9"/>
                </a:cxn>
              </a:cxnLst>
              <a:rect l="0" t="0" r="r" b="b"/>
              <a:pathLst>
                <a:path w="202" h="6">
                  <a:moveTo>
                    <a:pt x="30" y="6"/>
                  </a:moveTo>
                  <a:lnTo>
                    <a:pt x="30" y="6"/>
                  </a:lnTo>
                  <a:cubicBezTo>
                    <a:pt x="100" y="5"/>
                    <a:pt x="131" y="3"/>
                    <a:pt x="202" y="3"/>
                  </a:cubicBezTo>
                  <a:cubicBezTo>
                    <a:pt x="109" y="0"/>
                    <a:pt x="79" y="6"/>
                    <a:pt x="0" y="3"/>
                  </a:cubicBezTo>
                  <a:lnTo>
                    <a:pt x="30"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2" name="Freeform 71"/>
            <p:cNvSpPr>
              <a:spLocks/>
            </p:cNvSpPr>
            <p:nvPr/>
          </p:nvSpPr>
          <p:spPr bwMode="invGray">
            <a:xfrm>
              <a:off x="9139238" y="2725738"/>
              <a:ext cx="142875" cy="9525"/>
            </a:xfrm>
            <a:custGeom>
              <a:avLst/>
              <a:gdLst>
                <a:gd name="T0" fmla="*/ 54 w 75"/>
                <a:gd name="T1" fmla="*/ 0 h 4"/>
                <a:gd name="T2" fmla="*/ 54 w 75"/>
                <a:gd name="T3" fmla="*/ 0 h 4"/>
                <a:gd name="T4" fmla="*/ 10 w 75"/>
                <a:gd name="T5" fmla="*/ 4 h 4"/>
                <a:gd name="T6" fmla="*/ 75 w 75"/>
                <a:gd name="T7" fmla="*/ 2 h 4"/>
                <a:gd name="T8" fmla="*/ 54 w 75"/>
                <a:gd name="T9" fmla="*/ 0 h 4"/>
              </a:gdLst>
              <a:ahLst/>
              <a:cxnLst>
                <a:cxn ang="0">
                  <a:pos x="T0" y="T1"/>
                </a:cxn>
                <a:cxn ang="0">
                  <a:pos x="T2" y="T3"/>
                </a:cxn>
                <a:cxn ang="0">
                  <a:pos x="T4" y="T5"/>
                </a:cxn>
                <a:cxn ang="0">
                  <a:pos x="T6" y="T7"/>
                </a:cxn>
                <a:cxn ang="0">
                  <a:pos x="T8" y="T9"/>
                </a:cxn>
              </a:cxnLst>
              <a:rect l="0" t="0" r="r" b="b"/>
              <a:pathLst>
                <a:path w="75" h="4">
                  <a:moveTo>
                    <a:pt x="54" y="0"/>
                  </a:moveTo>
                  <a:lnTo>
                    <a:pt x="54" y="0"/>
                  </a:lnTo>
                  <a:cubicBezTo>
                    <a:pt x="65" y="2"/>
                    <a:pt x="0" y="3"/>
                    <a:pt x="10" y="4"/>
                  </a:cubicBezTo>
                  <a:cubicBezTo>
                    <a:pt x="57" y="4"/>
                    <a:pt x="32" y="2"/>
                    <a:pt x="75" y="2"/>
                  </a:cubicBezTo>
                  <a:lnTo>
                    <a:pt x="5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3" name="Freeform 72"/>
            <p:cNvSpPr>
              <a:spLocks/>
            </p:cNvSpPr>
            <p:nvPr/>
          </p:nvSpPr>
          <p:spPr bwMode="invGray">
            <a:xfrm>
              <a:off x="9805988" y="2817813"/>
              <a:ext cx="39688" cy="3175"/>
            </a:xfrm>
            <a:custGeom>
              <a:avLst/>
              <a:gdLst>
                <a:gd name="T0" fmla="*/ 21 w 21"/>
                <a:gd name="T1" fmla="*/ 0 h 1"/>
                <a:gd name="T2" fmla="*/ 21 w 21"/>
                <a:gd name="T3" fmla="*/ 0 h 1"/>
                <a:gd name="T4" fmla="*/ 0 w 21"/>
                <a:gd name="T5" fmla="*/ 1 h 1"/>
                <a:gd name="T6" fmla="*/ 17 w 21"/>
                <a:gd name="T7" fmla="*/ 1 h 1"/>
                <a:gd name="T8" fmla="*/ 21 w 21"/>
                <a:gd name="T9" fmla="*/ 0 h 1"/>
              </a:gdLst>
              <a:ahLst/>
              <a:cxnLst>
                <a:cxn ang="0">
                  <a:pos x="T0" y="T1"/>
                </a:cxn>
                <a:cxn ang="0">
                  <a:pos x="T2" y="T3"/>
                </a:cxn>
                <a:cxn ang="0">
                  <a:pos x="T4" y="T5"/>
                </a:cxn>
                <a:cxn ang="0">
                  <a:pos x="T6" y="T7"/>
                </a:cxn>
                <a:cxn ang="0">
                  <a:pos x="T8" y="T9"/>
                </a:cxn>
              </a:cxnLst>
              <a:rect l="0" t="0" r="r" b="b"/>
              <a:pathLst>
                <a:path w="21" h="1">
                  <a:moveTo>
                    <a:pt x="21" y="0"/>
                  </a:moveTo>
                  <a:lnTo>
                    <a:pt x="21" y="0"/>
                  </a:lnTo>
                  <a:lnTo>
                    <a:pt x="0" y="1"/>
                  </a:lnTo>
                  <a:lnTo>
                    <a:pt x="17" y="1"/>
                  </a:lnTo>
                  <a:lnTo>
                    <a:pt x="2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4" name="Freeform 73"/>
            <p:cNvSpPr>
              <a:spLocks/>
            </p:cNvSpPr>
            <p:nvPr/>
          </p:nvSpPr>
          <p:spPr bwMode="invGray">
            <a:xfrm>
              <a:off x="8580438" y="2725738"/>
              <a:ext cx="66675" cy="3175"/>
            </a:xfrm>
            <a:custGeom>
              <a:avLst/>
              <a:gdLst>
                <a:gd name="T0" fmla="*/ 27 w 35"/>
                <a:gd name="T1" fmla="*/ 1 h 1"/>
                <a:gd name="T2" fmla="*/ 27 w 35"/>
                <a:gd name="T3" fmla="*/ 1 h 1"/>
                <a:gd name="T4" fmla="*/ 35 w 35"/>
                <a:gd name="T5" fmla="*/ 1 h 1"/>
                <a:gd name="T6" fmla="*/ 0 w 35"/>
                <a:gd name="T7" fmla="*/ 0 h 1"/>
                <a:gd name="T8" fmla="*/ 27 w 35"/>
                <a:gd name="T9" fmla="*/ 1 h 1"/>
              </a:gdLst>
              <a:ahLst/>
              <a:cxnLst>
                <a:cxn ang="0">
                  <a:pos x="T0" y="T1"/>
                </a:cxn>
                <a:cxn ang="0">
                  <a:pos x="T2" y="T3"/>
                </a:cxn>
                <a:cxn ang="0">
                  <a:pos x="T4" y="T5"/>
                </a:cxn>
                <a:cxn ang="0">
                  <a:pos x="T6" y="T7"/>
                </a:cxn>
                <a:cxn ang="0">
                  <a:pos x="T8" y="T9"/>
                </a:cxn>
              </a:cxnLst>
              <a:rect l="0" t="0" r="r" b="b"/>
              <a:pathLst>
                <a:path w="35" h="1">
                  <a:moveTo>
                    <a:pt x="27" y="1"/>
                  </a:moveTo>
                  <a:lnTo>
                    <a:pt x="27" y="1"/>
                  </a:lnTo>
                  <a:lnTo>
                    <a:pt x="35" y="1"/>
                  </a:lnTo>
                  <a:lnTo>
                    <a:pt x="0" y="0"/>
                  </a:lnTo>
                  <a:lnTo>
                    <a:pt x="2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5" name="Freeform 74"/>
            <p:cNvSpPr>
              <a:spLocks/>
            </p:cNvSpPr>
            <p:nvPr/>
          </p:nvSpPr>
          <p:spPr bwMode="invGray">
            <a:xfrm>
              <a:off x="8647113" y="2725738"/>
              <a:ext cx="15875" cy="3175"/>
            </a:xfrm>
            <a:custGeom>
              <a:avLst/>
              <a:gdLst>
                <a:gd name="T0" fmla="*/ 8 w 8"/>
                <a:gd name="T1" fmla="*/ 0 h 1"/>
                <a:gd name="T2" fmla="*/ 8 w 8"/>
                <a:gd name="T3" fmla="*/ 0 h 1"/>
                <a:gd name="T4" fmla="*/ 0 w 8"/>
                <a:gd name="T5" fmla="*/ 1 h 1"/>
                <a:gd name="T6" fmla="*/ 8 w 8"/>
                <a:gd name="T7" fmla="*/ 0 h 1"/>
              </a:gdLst>
              <a:ahLst/>
              <a:cxnLst>
                <a:cxn ang="0">
                  <a:pos x="T0" y="T1"/>
                </a:cxn>
                <a:cxn ang="0">
                  <a:pos x="T2" y="T3"/>
                </a:cxn>
                <a:cxn ang="0">
                  <a:pos x="T4" y="T5"/>
                </a:cxn>
                <a:cxn ang="0">
                  <a:pos x="T6" y="T7"/>
                </a:cxn>
              </a:cxnLst>
              <a:rect l="0" t="0" r="r" b="b"/>
              <a:pathLst>
                <a:path w="8" h="1">
                  <a:moveTo>
                    <a:pt x="8" y="0"/>
                  </a:moveTo>
                  <a:lnTo>
                    <a:pt x="8" y="0"/>
                  </a:lnTo>
                  <a:lnTo>
                    <a:pt x="0" y="1"/>
                  </a:lnTo>
                  <a:lnTo>
                    <a:pt x="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6" name="Freeform 75"/>
            <p:cNvSpPr>
              <a:spLocks/>
            </p:cNvSpPr>
            <p:nvPr/>
          </p:nvSpPr>
          <p:spPr bwMode="invGray">
            <a:xfrm>
              <a:off x="9794875" y="2830513"/>
              <a:ext cx="90488" cy="1587"/>
            </a:xfrm>
            <a:custGeom>
              <a:avLst/>
              <a:gdLst>
                <a:gd name="T0" fmla="*/ 0 w 47"/>
                <a:gd name="T1" fmla="*/ 0 h 1"/>
                <a:gd name="T2" fmla="*/ 0 w 47"/>
                <a:gd name="T3" fmla="*/ 0 h 1"/>
                <a:gd name="T4" fmla="*/ 32 w 47"/>
                <a:gd name="T5" fmla="*/ 1 h 1"/>
                <a:gd name="T6" fmla="*/ 47 w 47"/>
                <a:gd name="T7" fmla="*/ 0 h 1"/>
                <a:gd name="T8" fmla="*/ 0 w 47"/>
                <a:gd name="T9" fmla="*/ 0 h 1"/>
              </a:gdLst>
              <a:ahLst/>
              <a:cxnLst>
                <a:cxn ang="0">
                  <a:pos x="T0" y="T1"/>
                </a:cxn>
                <a:cxn ang="0">
                  <a:pos x="T2" y="T3"/>
                </a:cxn>
                <a:cxn ang="0">
                  <a:pos x="T4" y="T5"/>
                </a:cxn>
                <a:cxn ang="0">
                  <a:pos x="T6" y="T7"/>
                </a:cxn>
                <a:cxn ang="0">
                  <a:pos x="T8" y="T9"/>
                </a:cxn>
              </a:cxnLst>
              <a:rect l="0" t="0" r="r" b="b"/>
              <a:pathLst>
                <a:path w="47" h="1">
                  <a:moveTo>
                    <a:pt x="0" y="0"/>
                  </a:moveTo>
                  <a:lnTo>
                    <a:pt x="0" y="0"/>
                  </a:lnTo>
                  <a:lnTo>
                    <a:pt x="32" y="1"/>
                  </a:lnTo>
                  <a:lnTo>
                    <a:pt x="47"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7" name="Freeform 76"/>
            <p:cNvSpPr>
              <a:spLocks/>
            </p:cNvSpPr>
            <p:nvPr/>
          </p:nvSpPr>
          <p:spPr bwMode="invGray">
            <a:xfrm>
              <a:off x="9232900" y="2795588"/>
              <a:ext cx="84138" cy="3175"/>
            </a:xfrm>
            <a:custGeom>
              <a:avLst/>
              <a:gdLst>
                <a:gd name="T0" fmla="*/ 16 w 44"/>
                <a:gd name="T1" fmla="*/ 1 h 1"/>
                <a:gd name="T2" fmla="*/ 16 w 44"/>
                <a:gd name="T3" fmla="*/ 1 h 1"/>
                <a:gd name="T4" fmla="*/ 44 w 44"/>
                <a:gd name="T5" fmla="*/ 1 h 1"/>
                <a:gd name="T6" fmla="*/ 16 w 44"/>
                <a:gd name="T7" fmla="*/ 1 h 1"/>
              </a:gdLst>
              <a:ahLst/>
              <a:cxnLst>
                <a:cxn ang="0">
                  <a:pos x="T0" y="T1"/>
                </a:cxn>
                <a:cxn ang="0">
                  <a:pos x="T2" y="T3"/>
                </a:cxn>
                <a:cxn ang="0">
                  <a:pos x="T4" y="T5"/>
                </a:cxn>
                <a:cxn ang="0">
                  <a:pos x="T6" y="T7"/>
                </a:cxn>
              </a:cxnLst>
              <a:rect l="0" t="0" r="r" b="b"/>
              <a:pathLst>
                <a:path w="44" h="1">
                  <a:moveTo>
                    <a:pt x="16" y="1"/>
                  </a:moveTo>
                  <a:lnTo>
                    <a:pt x="16" y="1"/>
                  </a:lnTo>
                  <a:lnTo>
                    <a:pt x="44" y="1"/>
                  </a:lnTo>
                  <a:cubicBezTo>
                    <a:pt x="39" y="1"/>
                    <a:pt x="0" y="0"/>
                    <a:pt x="16"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8" name="Freeform 77"/>
            <p:cNvSpPr>
              <a:spLocks/>
            </p:cNvSpPr>
            <p:nvPr/>
          </p:nvSpPr>
          <p:spPr bwMode="invGray">
            <a:xfrm>
              <a:off x="8158163" y="2725738"/>
              <a:ext cx="71438" cy="3175"/>
            </a:xfrm>
            <a:custGeom>
              <a:avLst/>
              <a:gdLst>
                <a:gd name="T0" fmla="*/ 34 w 37"/>
                <a:gd name="T1" fmla="*/ 0 h 1"/>
                <a:gd name="T2" fmla="*/ 34 w 37"/>
                <a:gd name="T3" fmla="*/ 0 h 1"/>
                <a:gd name="T4" fmla="*/ 0 w 37"/>
                <a:gd name="T5" fmla="*/ 1 h 1"/>
                <a:gd name="T6" fmla="*/ 3 w 37"/>
                <a:gd name="T7" fmla="*/ 1 h 1"/>
                <a:gd name="T8" fmla="*/ 37 w 37"/>
                <a:gd name="T9" fmla="*/ 0 h 1"/>
                <a:gd name="T10" fmla="*/ 34 w 37"/>
                <a:gd name="T11" fmla="*/ 0 h 1"/>
              </a:gdLst>
              <a:ahLst/>
              <a:cxnLst>
                <a:cxn ang="0">
                  <a:pos x="T0" y="T1"/>
                </a:cxn>
                <a:cxn ang="0">
                  <a:pos x="T2" y="T3"/>
                </a:cxn>
                <a:cxn ang="0">
                  <a:pos x="T4" y="T5"/>
                </a:cxn>
                <a:cxn ang="0">
                  <a:pos x="T6" y="T7"/>
                </a:cxn>
                <a:cxn ang="0">
                  <a:pos x="T8" y="T9"/>
                </a:cxn>
                <a:cxn ang="0">
                  <a:pos x="T10" y="T11"/>
                </a:cxn>
              </a:cxnLst>
              <a:rect l="0" t="0" r="r" b="b"/>
              <a:pathLst>
                <a:path w="37" h="1">
                  <a:moveTo>
                    <a:pt x="34" y="0"/>
                  </a:moveTo>
                  <a:lnTo>
                    <a:pt x="34" y="0"/>
                  </a:lnTo>
                  <a:lnTo>
                    <a:pt x="0" y="1"/>
                  </a:lnTo>
                  <a:lnTo>
                    <a:pt x="3" y="1"/>
                  </a:lnTo>
                  <a:lnTo>
                    <a:pt x="37" y="0"/>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9" name="Freeform 78"/>
            <p:cNvSpPr>
              <a:spLocks/>
            </p:cNvSpPr>
            <p:nvPr/>
          </p:nvSpPr>
          <p:spPr bwMode="invGray">
            <a:xfrm>
              <a:off x="8734425" y="2814638"/>
              <a:ext cx="144463" cy="3175"/>
            </a:xfrm>
            <a:custGeom>
              <a:avLst/>
              <a:gdLst>
                <a:gd name="T0" fmla="*/ 56 w 76"/>
                <a:gd name="T1" fmla="*/ 0 h 2"/>
                <a:gd name="T2" fmla="*/ 56 w 76"/>
                <a:gd name="T3" fmla="*/ 0 h 2"/>
                <a:gd name="T4" fmla="*/ 40 w 76"/>
                <a:gd name="T5" fmla="*/ 2 h 2"/>
                <a:gd name="T6" fmla="*/ 56 w 76"/>
                <a:gd name="T7" fmla="*/ 0 h 2"/>
              </a:gdLst>
              <a:ahLst/>
              <a:cxnLst>
                <a:cxn ang="0">
                  <a:pos x="T0" y="T1"/>
                </a:cxn>
                <a:cxn ang="0">
                  <a:pos x="T2" y="T3"/>
                </a:cxn>
                <a:cxn ang="0">
                  <a:pos x="T4" y="T5"/>
                </a:cxn>
                <a:cxn ang="0">
                  <a:pos x="T6" y="T7"/>
                </a:cxn>
              </a:cxnLst>
              <a:rect l="0" t="0" r="r" b="b"/>
              <a:pathLst>
                <a:path w="76" h="2">
                  <a:moveTo>
                    <a:pt x="56" y="0"/>
                  </a:moveTo>
                  <a:lnTo>
                    <a:pt x="56" y="0"/>
                  </a:lnTo>
                  <a:cubicBezTo>
                    <a:pt x="76" y="2"/>
                    <a:pt x="0" y="0"/>
                    <a:pt x="40" y="2"/>
                  </a:cubicBezTo>
                  <a:cubicBezTo>
                    <a:pt x="76" y="2"/>
                    <a:pt x="61" y="1"/>
                    <a:pt x="5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0" name="Freeform 79"/>
            <p:cNvSpPr>
              <a:spLocks/>
            </p:cNvSpPr>
            <p:nvPr/>
          </p:nvSpPr>
          <p:spPr bwMode="invGray">
            <a:xfrm>
              <a:off x="8023225" y="2782888"/>
              <a:ext cx="26988" cy="1587"/>
            </a:xfrm>
            <a:custGeom>
              <a:avLst/>
              <a:gdLst>
                <a:gd name="T0" fmla="*/ 14 w 14"/>
                <a:gd name="T1" fmla="*/ 0 h 1"/>
                <a:gd name="T2" fmla="*/ 14 w 14"/>
                <a:gd name="T3" fmla="*/ 0 h 1"/>
                <a:gd name="T4" fmla="*/ 0 w 14"/>
                <a:gd name="T5" fmla="*/ 1 h 1"/>
                <a:gd name="T6" fmla="*/ 14 w 14"/>
                <a:gd name="T7" fmla="*/ 0 h 1"/>
              </a:gdLst>
              <a:ahLst/>
              <a:cxnLst>
                <a:cxn ang="0">
                  <a:pos x="T0" y="T1"/>
                </a:cxn>
                <a:cxn ang="0">
                  <a:pos x="T2" y="T3"/>
                </a:cxn>
                <a:cxn ang="0">
                  <a:pos x="T4" y="T5"/>
                </a:cxn>
                <a:cxn ang="0">
                  <a:pos x="T6" y="T7"/>
                </a:cxn>
              </a:cxnLst>
              <a:rect l="0" t="0" r="r" b="b"/>
              <a:pathLst>
                <a:path w="14" h="1">
                  <a:moveTo>
                    <a:pt x="14" y="0"/>
                  </a:moveTo>
                  <a:lnTo>
                    <a:pt x="14" y="0"/>
                  </a:lnTo>
                  <a:cubicBezTo>
                    <a:pt x="9" y="0"/>
                    <a:pt x="5" y="0"/>
                    <a:pt x="0" y="1"/>
                  </a:cubicBezTo>
                  <a:lnTo>
                    <a:pt x="1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1" name="Freeform 80"/>
            <p:cNvSpPr>
              <a:spLocks/>
            </p:cNvSpPr>
            <p:nvPr/>
          </p:nvSpPr>
          <p:spPr bwMode="invGray">
            <a:xfrm>
              <a:off x="8050213" y="2782888"/>
              <a:ext cx="77788" cy="1587"/>
            </a:xfrm>
            <a:custGeom>
              <a:avLst/>
              <a:gdLst>
                <a:gd name="T0" fmla="*/ 0 w 40"/>
                <a:gd name="T1" fmla="*/ 0 h 1"/>
                <a:gd name="T2" fmla="*/ 0 w 40"/>
                <a:gd name="T3" fmla="*/ 0 h 1"/>
                <a:gd name="T4" fmla="*/ 40 w 40"/>
                <a:gd name="T5" fmla="*/ 1 h 1"/>
                <a:gd name="T6" fmla="*/ 0 w 40"/>
                <a:gd name="T7" fmla="*/ 0 h 1"/>
              </a:gdLst>
              <a:ahLst/>
              <a:cxnLst>
                <a:cxn ang="0">
                  <a:pos x="T0" y="T1"/>
                </a:cxn>
                <a:cxn ang="0">
                  <a:pos x="T2" y="T3"/>
                </a:cxn>
                <a:cxn ang="0">
                  <a:pos x="T4" y="T5"/>
                </a:cxn>
                <a:cxn ang="0">
                  <a:pos x="T6" y="T7"/>
                </a:cxn>
              </a:cxnLst>
              <a:rect l="0" t="0" r="r" b="b"/>
              <a:pathLst>
                <a:path w="40" h="1">
                  <a:moveTo>
                    <a:pt x="0" y="0"/>
                  </a:moveTo>
                  <a:lnTo>
                    <a:pt x="0" y="0"/>
                  </a:lnTo>
                  <a:cubicBezTo>
                    <a:pt x="15" y="0"/>
                    <a:pt x="30" y="1"/>
                    <a:pt x="40" y="1"/>
                  </a:cubicBezTo>
                  <a:cubicBezTo>
                    <a:pt x="21" y="0"/>
                    <a:pt x="15"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2" name="Freeform 81"/>
            <p:cNvSpPr>
              <a:spLocks/>
            </p:cNvSpPr>
            <p:nvPr/>
          </p:nvSpPr>
          <p:spPr bwMode="invGray">
            <a:xfrm>
              <a:off x="7715250" y="2779713"/>
              <a:ext cx="90488" cy="7937"/>
            </a:xfrm>
            <a:custGeom>
              <a:avLst/>
              <a:gdLst>
                <a:gd name="T0" fmla="*/ 5 w 47"/>
                <a:gd name="T1" fmla="*/ 2 h 3"/>
                <a:gd name="T2" fmla="*/ 5 w 47"/>
                <a:gd name="T3" fmla="*/ 2 h 3"/>
                <a:gd name="T4" fmla="*/ 18 w 47"/>
                <a:gd name="T5" fmla="*/ 2 h 3"/>
                <a:gd name="T6" fmla="*/ 23 w 47"/>
                <a:gd name="T7" fmla="*/ 2 h 3"/>
                <a:gd name="T8" fmla="*/ 38 w 47"/>
                <a:gd name="T9" fmla="*/ 1 h 3"/>
                <a:gd name="T10" fmla="*/ 47 w 47"/>
                <a:gd name="T11" fmla="*/ 0 h 3"/>
                <a:gd name="T12" fmla="*/ 35 w 47"/>
                <a:gd name="T13" fmla="*/ 1 h 3"/>
                <a:gd name="T14" fmla="*/ 5 w 47"/>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3">
                  <a:moveTo>
                    <a:pt x="5" y="2"/>
                  </a:moveTo>
                  <a:lnTo>
                    <a:pt x="5" y="2"/>
                  </a:lnTo>
                  <a:lnTo>
                    <a:pt x="18" y="2"/>
                  </a:lnTo>
                  <a:cubicBezTo>
                    <a:pt x="4" y="3"/>
                    <a:pt x="11" y="3"/>
                    <a:pt x="23" y="2"/>
                  </a:cubicBezTo>
                  <a:cubicBezTo>
                    <a:pt x="37" y="2"/>
                    <a:pt x="37" y="1"/>
                    <a:pt x="38" y="1"/>
                  </a:cubicBezTo>
                  <a:lnTo>
                    <a:pt x="47" y="0"/>
                  </a:lnTo>
                  <a:lnTo>
                    <a:pt x="35" y="1"/>
                  </a:lnTo>
                  <a:cubicBezTo>
                    <a:pt x="13" y="1"/>
                    <a:pt x="0" y="1"/>
                    <a:pt x="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3" name="Freeform 82"/>
            <p:cNvSpPr>
              <a:spLocks/>
            </p:cNvSpPr>
            <p:nvPr/>
          </p:nvSpPr>
          <p:spPr bwMode="invGray">
            <a:xfrm>
              <a:off x="6508750" y="2713038"/>
              <a:ext cx="247650" cy="6350"/>
            </a:xfrm>
            <a:custGeom>
              <a:avLst/>
              <a:gdLst>
                <a:gd name="T0" fmla="*/ 0 w 129"/>
                <a:gd name="T1" fmla="*/ 0 h 3"/>
                <a:gd name="T2" fmla="*/ 0 w 129"/>
                <a:gd name="T3" fmla="*/ 0 h 3"/>
                <a:gd name="T4" fmla="*/ 60 w 129"/>
                <a:gd name="T5" fmla="*/ 2 h 3"/>
                <a:gd name="T6" fmla="*/ 129 w 129"/>
                <a:gd name="T7" fmla="*/ 0 h 3"/>
                <a:gd name="T8" fmla="*/ 0 w 129"/>
                <a:gd name="T9" fmla="*/ 0 h 3"/>
              </a:gdLst>
              <a:ahLst/>
              <a:cxnLst>
                <a:cxn ang="0">
                  <a:pos x="T0" y="T1"/>
                </a:cxn>
                <a:cxn ang="0">
                  <a:pos x="T2" y="T3"/>
                </a:cxn>
                <a:cxn ang="0">
                  <a:pos x="T4" y="T5"/>
                </a:cxn>
                <a:cxn ang="0">
                  <a:pos x="T6" y="T7"/>
                </a:cxn>
                <a:cxn ang="0">
                  <a:pos x="T8" y="T9"/>
                </a:cxn>
              </a:cxnLst>
              <a:rect l="0" t="0" r="r" b="b"/>
              <a:pathLst>
                <a:path w="129" h="3">
                  <a:moveTo>
                    <a:pt x="0" y="0"/>
                  </a:moveTo>
                  <a:lnTo>
                    <a:pt x="0" y="0"/>
                  </a:lnTo>
                  <a:cubicBezTo>
                    <a:pt x="50" y="1"/>
                    <a:pt x="63" y="1"/>
                    <a:pt x="60" y="2"/>
                  </a:cubicBezTo>
                  <a:cubicBezTo>
                    <a:pt x="108" y="3"/>
                    <a:pt x="100" y="0"/>
                    <a:pt x="129"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4" name="Freeform 83"/>
            <p:cNvSpPr>
              <a:spLocks/>
            </p:cNvSpPr>
            <p:nvPr/>
          </p:nvSpPr>
          <p:spPr bwMode="invGray">
            <a:xfrm>
              <a:off x="6756400" y="2713038"/>
              <a:ext cx="33338" cy="0"/>
            </a:xfrm>
            <a:custGeom>
              <a:avLst/>
              <a:gdLst>
                <a:gd name="T0" fmla="*/ 0 w 18"/>
                <a:gd name="T1" fmla="*/ 0 w 18"/>
                <a:gd name="T2" fmla="*/ 18 w 18"/>
                <a:gd name="T3" fmla="*/ 0 w 18"/>
              </a:gdLst>
              <a:ahLst/>
              <a:cxnLst>
                <a:cxn ang="0">
                  <a:pos x="T0" y="0"/>
                </a:cxn>
                <a:cxn ang="0">
                  <a:pos x="T1" y="0"/>
                </a:cxn>
                <a:cxn ang="0">
                  <a:pos x="T2" y="0"/>
                </a:cxn>
                <a:cxn ang="0">
                  <a:pos x="T3" y="0"/>
                </a:cxn>
              </a:cxnLst>
              <a:rect l="0" t="0" r="r" b="b"/>
              <a:pathLst>
                <a:path w="18">
                  <a:moveTo>
                    <a:pt x="0" y="0"/>
                  </a:moveTo>
                  <a:lnTo>
                    <a:pt x="0" y="0"/>
                  </a:lnTo>
                  <a:lnTo>
                    <a:pt x="18"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5" name="Freeform 84"/>
            <p:cNvSpPr>
              <a:spLocks/>
            </p:cNvSpPr>
            <p:nvPr/>
          </p:nvSpPr>
          <p:spPr bwMode="invGray">
            <a:xfrm>
              <a:off x="8047038" y="2820988"/>
              <a:ext cx="58738" cy="4762"/>
            </a:xfrm>
            <a:custGeom>
              <a:avLst/>
              <a:gdLst>
                <a:gd name="T0" fmla="*/ 31 w 31"/>
                <a:gd name="T1" fmla="*/ 0 h 2"/>
                <a:gd name="T2" fmla="*/ 31 w 31"/>
                <a:gd name="T3" fmla="*/ 0 h 2"/>
                <a:gd name="T4" fmla="*/ 0 w 31"/>
                <a:gd name="T5" fmla="*/ 2 h 2"/>
                <a:gd name="T6" fmla="*/ 11 w 31"/>
                <a:gd name="T7" fmla="*/ 2 h 2"/>
                <a:gd name="T8" fmla="*/ 31 w 31"/>
                <a:gd name="T9" fmla="*/ 0 h 2"/>
              </a:gdLst>
              <a:ahLst/>
              <a:cxnLst>
                <a:cxn ang="0">
                  <a:pos x="T0" y="T1"/>
                </a:cxn>
                <a:cxn ang="0">
                  <a:pos x="T2" y="T3"/>
                </a:cxn>
                <a:cxn ang="0">
                  <a:pos x="T4" y="T5"/>
                </a:cxn>
                <a:cxn ang="0">
                  <a:pos x="T6" y="T7"/>
                </a:cxn>
                <a:cxn ang="0">
                  <a:pos x="T8" y="T9"/>
                </a:cxn>
              </a:cxnLst>
              <a:rect l="0" t="0" r="r" b="b"/>
              <a:pathLst>
                <a:path w="31" h="2">
                  <a:moveTo>
                    <a:pt x="31" y="0"/>
                  </a:moveTo>
                  <a:lnTo>
                    <a:pt x="31" y="0"/>
                  </a:lnTo>
                  <a:lnTo>
                    <a:pt x="0" y="2"/>
                  </a:lnTo>
                  <a:lnTo>
                    <a:pt x="11" y="2"/>
                  </a:lnTo>
                  <a:lnTo>
                    <a:pt x="3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6" name="Freeform 85"/>
            <p:cNvSpPr>
              <a:spLocks/>
            </p:cNvSpPr>
            <p:nvPr/>
          </p:nvSpPr>
          <p:spPr bwMode="invGray">
            <a:xfrm>
              <a:off x="6348413" y="2711451"/>
              <a:ext cx="82550" cy="1587"/>
            </a:xfrm>
            <a:custGeom>
              <a:avLst/>
              <a:gdLst>
                <a:gd name="T0" fmla="*/ 9 w 43"/>
                <a:gd name="T1" fmla="*/ 1 h 1"/>
                <a:gd name="T2" fmla="*/ 9 w 43"/>
                <a:gd name="T3" fmla="*/ 1 h 1"/>
                <a:gd name="T4" fmla="*/ 41 w 43"/>
                <a:gd name="T5" fmla="*/ 1 h 1"/>
                <a:gd name="T6" fmla="*/ 9 w 43"/>
                <a:gd name="T7" fmla="*/ 1 h 1"/>
              </a:gdLst>
              <a:ahLst/>
              <a:cxnLst>
                <a:cxn ang="0">
                  <a:pos x="T0" y="T1"/>
                </a:cxn>
                <a:cxn ang="0">
                  <a:pos x="T2" y="T3"/>
                </a:cxn>
                <a:cxn ang="0">
                  <a:pos x="T4" y="T5"/>
                </a:cxn>
                <a:cxn ang="0">
                  <a:pos x="T6" y="T7"/>
                </a:cxn>
              </a:cxnLst>
              <a:rect l="0" t="0" r="r" b="b"/>
              <a:pathLst>
                <a:path w="43" h="1">
                  <a:moveTo>
                    <a:pt x="9" y="1"/>
                  </a:moveTo>
                  <a:lnTo>
                    <a:pt x="9" y="1"/>
                  </a:lnTo>
                  <a:cubicBezTo>
                    <a:pt x="18" y="1"/>
                    <a:pt x="33" y="1"/>
                    <a:pt x="41" y="1"/>
                  </a:cubicBezTo>
                  <a:cubicBezTo>
                    <a:pt x="43" y="0"/>
                    <a:pt x="0" y="1"/>
                    <a:pt x="9"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7" name="Freeform 86"/>
            <p:cNvSpPr>
              <a:spLocks/>
            </p:cNvSpPr>
            <p:nvPr/>
          </p:nvSpPr>
          <p:spPr bwMode="invGray">
            <a:xfrm>
              <a:off x="6734175" y="2771775"/>
              <a:ext cx="96838" cy="6350"/>
            </a:xfrm>
            <a:custGeom>
              <a:avLst/>
              <a:gdLst>
                <a:gd name="T0" fmla="*/ 0 w 50"/>
                <a:gd name="T1" fmla="*/ 2 h 3"/>
                <a:gd name="T2" fmla="*/ 0 w 50"/>
                <a:gd name="T3" fmla="*/ 2 h 3"/>
                <a:gd name="T4" fmla="*/ 50 w 50"/>
                <a:gd name="T5" fmla="*/ 3 h 3"/>
                <a:gd name="T6" fmla="*/ 0 w 50"/>
                <a:gd name="T7" fmla="*/ 2 h 3"/>
              </a:gdLst>
              <a:ahLst/>
              <a:cxnLst>
                <a:cxn ang="0">
                  <a:pos x="T0" y="T1"/>
                </a:cxn>
                <a:cxn ang="0">
                  <a:pos x="T2" y="T3"/>
                </a:cxn>
                <a:cxn ang="0">
                  <a:pos x="T4" y="T5"/>
                </a:cxn>
                <a:cxn ang="0">
                  <a:pos x="T6" y="T7"/>
                </a:cxn>
              </a:cxnLst>
              <a:rect l="0" t="0" r="r" b="b"/>
              <a:pathLst>
                <a:path w="50" h="3">
                  <a:moveTo>
                    <a:pt x="0" y="2"/>
                  </a:moveTo>
                  <a:lnTo>
                    <a:pt x="0" y="2"/>
                  </a:lnTo>
                  <a:cubicBezTo>
                    <a:pt x="6" y="3"/>
                    <a:pt x="37" y="2"/>
                    <a:pt x="50" y="3"/>
                  </a:cubicBezTo>
                  <a:cubicBezTo>
                    <a:pt x="32" y="2"/>
                    <a:pt x="17"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8" name="Freeform 87"/>
            <p:cNvSpPr>
              <a:spLocks/>
            </p:cNvSpPr>
            <p:nvPr/>
          </p:nvSpPr>
          <p:spPr bwMode="invGray">
            <a:xfrm>
              <a:off x="6091238" y="2722563"/>
              <a:ext cx="95250" cy="7937"/>
            </a:xfrm>
            <a:custGeom>
              <a:avLst/>
              <a:gdLst>
                <a:gd name="T0" fmla="*/ 0 w 49"/>
                <a:gd name="T1" fmla="*/ 1 h 4"/>
                <a:gd name="T2" fmla="*/ 0 w 49"/>
                <a:gd name="T3" fmla="*/ 1 h 4"/>
                <a:gd name="T4" fmla="*/ 18 w 49"/>
                <a:gd name="T5" fmla="*/ 4 h 4"/>
                <a:gd name="T6" fmla="*/ 0 w 49"/>
                <a:gd name="T7" fmla="*/ 1 h 4"/>
              </a:gdLst>
              <a:ahLst/>
              <a:cxnLst>
                <a:cxn ang="0">
                  <a:pos x="T0" y="T1"/>
                </a:cxn>
                <a:cxn ang="0">
                  <a:pos x="T2" y="T3"/>
                </a:cxn>
                <a:cxn ang="0">
                  <a:pos x="T4" y="T5"/>
                </a:cxn>
                <a:cxn ang="0">
                  <a:pos x="T6" y="T7"/>
                </a:cxn>
              </a:cxnLst>
              <a:rect l="0" t="0" r="r" b="b"/>
              <a:pathLst>
                <a:path w="49" h="4">
                  <a:moveTo>
                    <a:pt x="0" y="1"/>
                  </a:moveTo>
                  <a:lnTo>
                    <a:pt x="0" y="1"/>
                  </a:lnTo>
                  <a:cubicBezTo>
                    <a:pt x="10" y="2"/>
                    <a:pt x="24" y="2"/>
                    <a:pt x="18" y="4"/>
                  </a:cubicBezTo>
                  <a:cubicBezTo>
                    <a:pt x="31" y="3"/>
                    <a:pt x="4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9" name="Freeform 88"/>
            <p:cNvSpPr>
              <a:spLocks/>
            </p:cNvSpPr>
            <p:nvPr/>
          </p:nvSpPr>
          <p:spPr bwMode="invGray">
            <a:xfrm>
              <a:off x="6559550" y="2773363"/>
              <a:ext cx="80963" cy="3175"/>
            </a:xfrm>
            <a:custGeom>
              <a:avLst/>
              <a:gdLst>
                <a:gd name="T0" fmla="*/ 0 w 42"/>
                <a:gd name="T1" fmla="*/ 1 h 1"/>
                <a:gd name="T2" fmla="*/ 0 w 42"/>
                <a:gd name="T3" fmla="*/ 1 h 1"/>
                <a:gd name="T4" fmla="*/ 8 w 42"/>
                <a:gd name="T5" fmla="*/ 1 h 1"/>
                <a:gd name="T6" fmla="*/ 42 w 42"/>
                <a:gd name="T7" fmla="*/ 0 h 1"/>
                <a:gd name="T8" fmla="*/ 0 w 42"/>
                <a:gd name="T9" fmla="*/ 1 h 1"/>
              </a:gdLst>
              <a:ahLst/>
              <a:cxnLst>
                <a:cxn ang="0">
                  <a:pos x="T0" y="T1"/>
                </a:cxn>
                <a:cxn ang="0">
                  <a:pos x="T2" y="T3"/>
                </a:cxn>
                <a:cxn ang="0">
                  <a:pos x="T4" y="T5"/>
                </a:cxn>
                <a:cxn ang="0">
                  <a:pos x="T6" y="T7"/>
                </a:cxn>
                <a:cxn ang="0">
                  <a:pos x="T8" y="T9"/>
                </a:cxn>
              </a:cxnLst>
              <a:rect l="0" t="0" r="r" b="b"/>
              <a:pathLst>
                <a:path w="42" h="1">
                  <a:moveTo>
                    <a:pt x="0" y="1"/>
                  </a:moveTo>
                  <a:lnTo>
                    <a:pt x="0" y="1"/>
                  </a:lnTo>
                  <a:lnTo>
                    <a:pt x="8" y="1"/>
                  </a:lnTo>
                  <a:lnTo>
                    <a:pt x="42"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0" name="Freeform 89"/>
            <p:cNvSpPr>
              <a:spLocks/>
            </p:cNvSpPr>
            <p:nvPr/>
          </p:nvSpPr>
          <p:spPr bwMode="invGray">
            <a:xfrm>
              <a:off x="6640513" y="2806700"/>
              <a:ext cx="227013" cy="15875"/>
            </a:xfrm>
            <a:custGeom>
              <a:avLst/>
              <a:gdLst>
                <a:gd name="T0" fmla="*/ 80 w 118"/>
                <a:gd name="T1" fmla="*/ 7 h 7"/>
                <a:gd name="T2" fmla="*/ 80 w 118"/>
                <a:gd name="T3" fmla="*/ 7 h 7"/>
                <a:gd name="T4" fmla="*/ 85 w 118"/>
                <a:gd name="T5" fmla="*/ 1 h 7"/>
                <a:gd name="T6" fmla="*/ 29 w 118"/>
                <a:gd name="T7" fmla="*/ 4 h 7"/>
                <a:gd name="T8" fmla="*/ 80 w 118"/>
                <a:gd name="T9" fmla="*/ 7 h 7"/>
              </a:gdLst>
              <a:ahLst/>
              <a:cxnLst>
                <a:cxn ang="0">
                  <a:pos x="T0" y="T1"/>
                </a:cxn>
                <a:cxn ang="0">
                  <a:pos x="T2" y="T3"/>
                </a:cxn>
                <a:cxn ang="0">
                  <a:pos x="T4" y="T5"/>
                </a:cxn>
                <a:cxn ang="0">
                  <a:pos x="T6" y="T7"/>
                </a:cxn>
                <a:cxn ang="0">
                  <a:pos x="T8" y="T9"/>
                </a:cxn>
              </a:cxnLst>
              <a:rect l="0" t="0" r="r" b="b"/>
              <a:pathLst>
                <a:path w="118" h="7">
                  <a:moveTo>
                    <a:pt x="80" y="7"/>
                  </a:moveTo>
                  <a:lnTo>
                    <a:pt x="80" y="7"/>
                  </a:lnTo>
                  <a:cubicBezTo>
                    <a:pt x="118" y="5"/>
                    <a:pt x="19" y="3"/>
                    <a:pt x="85" y="1"/>
                  </a:cubicBezTo>
                  <a:cubicBezTo>
                    <a:pt x="0" y="0"/>
                    <a:pt x="92" y="4"/>
                    <a:pt x="29" y="4"/>
                  </a:cubicBezTo>
                  <a:cubicBezTo>
                    <a:pt x="66" y="4"/>
                    <a:pt x="84" y="6"/>
                    <a:pt x="80"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1" name="Freeform 90"/>
            <p:cNvSpPr>
              <a:spLocks/>
            </p:cNvSpPr>
            <p:nvPr/>
          </p:nvSpPr>
          <p:spPr bwMode="invGray">
            <a:xfrm>
              <a:off x="6661150" y="2814638"/>
              <a:ext cx="34925" cy="1587"/>
            </a:xfrm>
            <a:custGeom>
              <a:avLst/>
              <a:gdLst>
                <a:gd name="T0" fmla="*/ 18 w 18"/>
                <a:gd name="T1" fmla="*/ 1 h 1"/>
                <a:gd name="T2" fmla="*/ 18 w 18"/>
                <a:gd name="T3" fmla="*/ 1 h 1"/>
                <a:gd name="T4" fmla="*/ 0 w 18"/>
                <a:gd name="T5" fmla="*/ 0 h 1"/>
                <a:gd name="T6" fmla="*/ 18 w 18"/>
                <a:gd name="T7" fmla="*/ 1 h 1"/>
              </a:gdLst>
              <a:ahLst/>
              <a:cxnLst>
                <a:cxn ang="0">
                  <a:pos x="T0" y="T1"/>
                </a:cxn>
                <a:cxn ang="0">
                  <a:pos x="T2" y="T3"/>
                </a:cxn>
                <a:cxn ang="0">
                  <a:pos x="T4" y="T5"/>
                </a:cxn>
                <a:cxn ang="0">
                  <a:pos x="T6" y="T7"/>
                </a:cxn>
              </a:cxnLst>
              <a:rect l="0" t="0" r="r" b="b"/>
              <a:pathLst>
                <a:path w="18" h="1">
                  <a:moveTo>
                    <a:pt x="18" y="1"/>
                  </a:moveTo>
                  <a:lnTo>
                    <a:pt x="18" y="1"/>
                  </a:lnTo>
                  <a:lnTo>
                    <a:pt x="0" y="0"/>
                  </a:lnTo>
                  <a:lnTo>
                    <a:pt x="18"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2" name="Freeform 91"/>
            <p:cNvSpPr>
              <a:spLocks/>
            </p:cNvSpPr>
            <p:nvPr/>
          </p:nvSpPr>
          <p:spPr bwMode="invGray">
            <a:xfrm>
              <a:off x="5661025" y="2789238"/>
              <a:ext cx="23813" cy="1587"/>
            </a:xfrm>
            <a:custGeom>
              <a:avLst/>
              <a:gdLst>
                <a:gd name="T0" fmla="*/ 0 w 13"/>
                <a:gd name="T1" fmla="*/ 1 h 1"/>
                <a:gd name="T2" fmla="*/ 0 w 13"/>
                <a:gd name="T3" fmla="*/ 1 h 1"/>
                <a:gd name="T4" fmla="*/ 13 w 13"/>
                <a:gd name="T5" fmla="*/ 0 h 1"/>
                <a:gd name="T6" fmla="*/ 0 w 13"/>
                <a:gd name="T7" fmla="*/ 1 h 1"/>
              </a:gdLst>
              <a:ahLst/>
              <a:cxnLst>
                <a:cxn ang="0">
                  <a:pos x="T0" y="T1"/>
                </a:cxn>
                <a:cxn ang="0">
                  <a:pos x="T2" y="T3"/>
                </a:cxn>
                <a:cxn ang="0">
                  <a:pos x="T4" y="T5"/>
                </a:cxn>
                <a:cxn ang="0">
                  <a:pos x="T6" y="T7"/>
                </a:cxn>
              </a:cxnLst>
              <a:rect l="0" t="0" r="r" b="b"/>
              <a:pathLst>
                <a:path w="13" h="1">
                  <a:moveTo>
                    <a:pt x="0" y="1"/>
                  </a:moveTo>
                  <a:lnTo>
                    <a:pt x="0" y="1"/>
                  </a:lnTo>
                  <a:lnTo>
                    <a:pt x="13"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3" name="Freeform 92"/>
            <p:cNvSpPr>
              <a:spLocks/>
            </p:cNvSpPr>
            <p:nvPr/>
          </p:nvSpPr>
          <p:spPr bwMode="invGray">
            <a:xfrm>
              <a:off x="6162675" y="2814638"/>
              <a:ext cx="258763" cy="7937"/>
            </a:xfrm>
            <a:custGeom>
              <a:avLst/>
              <a:gdLst>
                <a:gd name="T0" fmla="*/ 77 w 135"/>
                <a:gd name="T1" fmla="*/ 2 h 4"/>
                <a:gd name="T2" fmla="*/ 77 w 135"/>
                <a:gd name="T3" fmla="*/ 2 h 4"/>
                <a:gd name="T4" fmla="*/ 135 w 135"/>
                <a:gd name="T5" fmla="*/ 0 h 4"/>
                <a:gd name="T6" fmla="*/ 6 w 135"/>
                <a:gd name="T7" fmla="*/ 4 h 4"/>
                <a:gd name="T8" fmla="*/ 90 w 135"/>
                <a:gd name="T9" fmla="*/ 3 h 4"/>
                <a:gd name="T10" fmla="*/ 77 w 135"/>
                <a:gd name="T11" fmla="*/ 2 h 4"/>
              </a:gdLst>
              <a:ahLst/>
              <a:cxnLst>
                <a:cxn ang="0">
                  <a:pos x="T0" y="T1"/>
                </a:cxn>
                <a:cxn ang="0">
                  <a:pos x="T2" y="T3"/>
                </a:cxn>
                <a:cxn ang="0">
                  <a:pos x="T4" y="T5"/>
                </a:cxn>
                <a:cxn ang="0">
                  <a:pos x="T6" y="T7"/>
                </a:cxn>
                <a:cxn ang="0">
                  <a:pos x="T8" y="T9"/>
                </a:cxn>
                <a:cxn ang="0">
                  <a:pos x="T10" y="T11"/>
                </a:cxn>
              </a:cxnLst>
              <a:rect l="0" t="0" r="r" b="b"/>
              <a:pathLst>
                <a:path w="135" h="4">
                  <a:moveTo>
                    <a:pt x="77" y="2"/>
                  </a:moveTo>
                  <a:lnTo>
                    <a:pt x="77" y="2"/>
                  </a:lnTo>
                  <a:lnTo>
                    <a:pt x="135" y="0"/>
                  </a:lnTo>
                  <a:cubicBezTo>
                    <a:pt x="96" y="1"/>
                    <a:pt x="0" y="1"/>
                    <a:pt x="6" y="4"/>
                  </a:cubicBezTo>
                  <a:cubicBezTo>
                    <a:pt x="37" y="4"/>
                    <a:pt x="75" y="4"/>
                    <a:pt x="90" y="3"/>
                  </a:cubicBezTo>
                  <a:lnTo>
                    <a:pt x="77"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4" name="Freeform 93"/>
            <p:cNvSpPr>
              <a:spLocks/>
            </p:cNvSpPr>
            <p:nvPr/>
          </p:nvSpPr>
          <p:spPr bwMode="invGray">
            <a:xfrm>
              <a:off x="5019675" y="2713038"/>
              <a:ext cx="73025" cy="4762"/>
            </a:xfrm>
            <a:custGeom>
              <a:avLst/>
              <a:gdLst>
                <a:gd name="T0" fmla="*/ 13 w 38"/>
                <a:gd name="T1" fmla="*/ 1 h 2"/>
                <a:gd name="T2" fmla="*/ 13 w 38"/>
                <a:gd name="T3" fmla="*/ 1 h 2"/>
                <a:gd name="T4" fmla="*/ 38 w 38"/>
                <a:gd name="T5" fmla="*/ 0 h 2"/>
                <a:gd name="T6" fmla="*/ 7 w 38"/>
                <a:gd name="T7" fmla="*/ 0 h 2"/>
                <a:gd name="T8" fmla="*/ 13 w 38"/>
                <a:gd name="T9" fmla="*/ 1 h 2"/>
              </a:gdLst>
              <a:ahLst/>
              <a:cxnLst>
                <a:cxn ang="0">
                  <a:pos x="T0" y="T1"/>
                </a:cxn>
                <a:cxn ang="0">
                  <a:pos x="T2" y="T3"/>
                </a:cxn>
                <a:cxn ang="0">
                  <a:pos x="T4" y="T5"/>
                </a:cxn>
                <a:cxn ang="0">
                  <a:pos x="T6" y="T7"/>
                </a:cxn>
                <a:cxn ang="0">
                  <a:pos x="T8" y="T9"/>
                </a:cxn>
              </a:cxnLst>
              <a:rect l="0" t="0" r="r" b="b"/>
              <a:pathLst>
                <a:path w="38" h="2">
                  <a:moveTo>
                    <a:pt x="13" y="1"/>
                  </a:moveTo>
                  <a:lnTo>
                    <a:pt x="13" y="1"/>
                  </a:lnTo>
                  <a:lnTo>
                    <a:pt x="38" y="0"/>
                  </a:lnTo>
                  <a:lnTo>
                    <a:pt x="7" y="0"/>
                  </a:lnTo>
                  <a:cubicBezTo>
                    <a:pt x="16" y="0"/>
                    <a:pt x="0" y="2"/>
                    <a:pt x="1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5" name="Freeform 94"/>
            <p:cNvSpPr>
              <a:spLocks/>
            </p:cNvSpPr>
            <p:nvPr/>
          </p:nvSpPr>
          <p:spPr bwMode="invGray">
            <a:xfrm>
              <a:off x="5021263" y="2713038"/>
              <a:ext cx="11113" cy="0"/>
            </a:xfrm>
            <a:custGeom>
              <a:avLst/>
              <a:gdLst>
                <a:gd name="T0" fmla="*/ 0 w 6"/>
                <a:gd name="T1" fmla="*/ 0 w 6"/>
                <a:gd name="T2" fmla="*/ 6 w 6"/>
                <a:gd name="T3" fmla="*/ 0 w 6"/>
              </a:gdLst>
              <a:ahLst/>
              <a:cxnLst>
                <a:cxn ang="0">
                  <a:pos x="T0" y="0"/>
                </a:cxn>
                <a:cxn ang="0">
                  <a:pos x="T1" y="0"/>
                </a:cxn>
                <a:cxn ang="0">
                  <a:pos x="T2" y="0"/>
                </a:cxn>
                <a:cxn ang="0">
                  <a:pos x="T3" y="0"/>
                </a:cxn>
              </a:cxnLst>
              <a:rect l="0" t="0" r="r" b="b"/>
              <a:pathLst>
                <a:path w="6">
                  <a:moveTo>
                    <a:pt x="0" y="0"/>
                  </a:moveTo>
                  <a:lnTo>
                    <a:pt x="0" y="0"/>
                  </a:ln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6" name="Freeform 95"/>
            <p:cNvSpPr>
              <a:spLocks/>
            </p:cNvSpPr>
            <p:nvPr/>
          </p:nvSpPr>
          <p:spPr bwMode="invGray">
            <a:xfrm>
              <a:off x="5864225" y="2784475"/>
              <a:ext cx="101600" cy="4762"/>
            </a:xfrm>
            <a:custGeom>
              <a:avLst/>
              <a:gdLst>
                <a:gd name="T0" fmla="*/ 3 w 53"/>
                <a:gd name="T1" fmla="*/ 2 h 2"/>
                <a:gd name="T2" fmla="*/ 3 w 53"/>
                <a:gd name="T3" fmla="*/ 2 h 2"/>
                <a:gd name="T4" fmla="*/ 53 w 53"/>
                <a:gd name="T5" fmla="*/ 1 h 2"/>
                <a:gd name="T6" fmla="*/ 3 w 53"/>
                <a:gd name="T7" fmla="*/ 2 h 2"/>
              </a:gdLst>
              <a:ahLst/>
              <a:cxnLst>
                <a:cxn ang="0">
                  <a:pos x="T0" y="T1"/>
                </a:cxn>
                <a:cxn ang="0">
                  <a:pos x="T2" y="T3"/>
                </a:cxn>
                <a:cxn ang="0">
                  <a:pos x="T4" y="T5"/>
                </a:cxn>
                <a:cxn ang="0">
                  <a:pos x="T6" y="T7"/>
                </a:cxn>
              </a:cxnLst>
              <a:rect l="0" t="0" r="r" b="b"/>
              <a:pathLst>
                <a:path w="53" h="2">
                  <a:moveTo>
                    <a:pt x="3" y="2"/>
                  </a:moveTo>
                  <a:lnTo>
                    <a:pt x="3" y="2"/>
                  </a:lnTo>
                  <a:cubicBezTo>
                    <a:pt x="21" y="2"/>
                    <a:pt x="36" y="2"/>
                    <a:pt x="53" y="1"/>
                  </a:cubicBezTo>
                  <a:cubicBezTo>
                    <a:pt x="46" y="1"/>
                    <a:pt x="0" y="0"/>
                    <a:pt x="3"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7" name="Freeform 96"/>
            <p:cNvSpPr>
              <a:spLocks/>
            </p:cNvSpPr>
            <p:nvPr/>
          </p:nvSpPr>
          <p:spPr bwMode="invGray">
            <a:xfrm>
              <a:off x="4703763" y="2722563"/>
              <a:ext cx="84138" cy="1587"/>
            </a:xfrm>
            <a:custGeom>
              <a:avLst/>
              <a:gdLst>
                <a:gd name="T0" fmla="*/ 3 w 44"/>
                <a:gd name="T1" fmla="*/ 1 h 1"/>
                <a:gd name="T2" fmla="*/ 3 w 44"/>
                <a:gd name="T3" fmla="*/ 1 h 1"/>
                <a:gd name="T4" fmla="*/ 44 w 44"/>
                <a:gd name="T5" fmla="*/ 0 h 1"/>
                <a:gd name="T6" fmla="*/ 0 w 44"/>
                <a:gd name="T7" fmla="*/ 0 h 1"/>
                <a:gd name="T8" fmla="*/ 3 w 44"/>
                <a:gd name="T9" fmla="*/ 1 h 1"/>
              </a:gdLst>
              <a:ahLst/>
              <a:cxnLst>
                <a:cxn ang="0">
                  <a:pos x="T0" y="T1"/>
                </a:cxn>
                <a:cxn ang="0">
                  <a:pos x="T2" y="T3"/>
                </a:cxn>
                <a:cxn ang="0">
                  <a:pos x="T4" y="T5"/>
                </a:cxn>
                <a:cxn ang="0">
                  <a:pos x="T6" y="T7"/>
                </a:cxn>
                <a:cxn ang="0">
                  <a:pos x="T8" y="T9"/>
                </a:cxn>
              </a:cxnLst>
              <a:rect l="0" t="0" r="r" b="b"/>
              <a:pathLst>
                <a:path w="44" h="1">
                  <a:moveTo>
                    <a:pt x="3" y="1"/>
                  </a:moveTo>
                  <a:lnTo>
                    <a:pt x="3" y="1"/>
                  </a:lnTo>
                  <a:lnTo>
                    <a:pt x="44" y="0"/>
                  </a:lnTo>
                  <a:lnTo>
                    <a:pt x="0" y="0"/>
                  </a:lnTo>
                  <a:lnTo>
                    <a:pt x="3"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8" name="Freeform 97"/>
            <p:cNvSpPr>
              <a:spLocks/>
            </p:cNvSpPr>
            <p:nvPr/>
          </p:nvSpPr>
          <p:spPr bwMode="invGray">
            <a:xfrm>
              <a:off x="4264025" y="2713038"/>
              <a:ext cx="77788" cy="4762"/>
            </a:xfrm>
            <a:custGeom>
              <a:avLst/>
              <a:gdLst>
                <a:gd name="T0" fmla="*/ 41 w 41"/>
                <a:gd name="T1" fmla="*/ 1 h 2"/>
                <a:gd name="T2" fmla="*/ 41 w 41"/>
                <a:gd name="T3" fmla="*/ 1 h 2"/>
                <a:gd name="T4" fmla="*/ 34 w 41"/>
                <a:gd name="T5" fmla="*/ 0 h 2"/>
                <a:gd name="T6" fmla="*/ 0 w 41"/>
                <a:gd name="T7" fmla="*/ 1 h 2"/>
                <a:gd name="T8" fmla="*/ 7 w 41"/>
                <a:gd name="T9" fmla="*/ 2 h 2"/>
                <a:gd name="T10" fmla="*/ 41 w 41"/>
                <a:gd name="T11" fmla="*/ 1 h 2"/>
              </a:gdLst>
              <a:ahLst/>
              <a:cxnLst>
                <a:cxn ang="0">
                  <a:pos x="T0" y="T1"/>
                </a:cxn>
                <a:cxn ang="0">
                  <a:pos x="T2" y="T3"/>
                </a:cxn>
                <a:cxn ang="0">
                  <a:pos x="T4" y="T5"/>
                </a:cxn>
                <a:cxn ang="0">
                  <a:pos x="T6" y="T7"/>
                </a:cxn>
                <a:cxn ang="0">
                  <a:pos x="T8" y="T9"/>
                </a:cxn>
                <a:cxn ang="0">
                  <a:pos x="T10" y="T11"/>
                </a:cxn>
              </a:cxnLst>
              <a:rect l="0" t="0" r="r" b="b"/>
              <a:pathLst>
                <a:path w="41" h="2">
                  <a:moveTo>
                    <a:pt x="41" y="1"/>
                  </a:moveTo>
                  <a:lnTo>
                    <a:pt x="41" y="1"/>
                  </a:lnTo>
                  <a:lnTo>
                    <a:pt x="34" y="0"/>
                  </a:lnTo>
                  <a:lnTo>
                    <a:pt x="0" y="1"/>
                  </a:lnTo>
                  <a:lnTo>
                    <a:pt x="7" y="2"/>
                  </a:lnTo>
                  <a:lnTo>
                    <a:pt x="4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9" name="Freeform 98"/>
            <p:cNvSpPr>
              <a:spLocks/>
            </p:cNvSpPr>
            <p:nvPr/>
          </p:nvSpPr>
          <p:spPr bwMode="invGray">
            <a:xfrm>
              <a:off x="4800600" y="2822575"/>
              <a:ext cx="117475" cy="7937"/>
            </a:xfrm>
            <a:custGeom>
              <a:avLst/>
              <a:gdLst>
                <a:gd name="T0" fmla="*/ 11 w 61"/>
                <a:gd name="T1" fmla="*/ 2 h 3"/>
                <a:gd name="T2" fmla="*/ 11 w 61"/>
                <a:gd name="T3" fmla="*/ 2 h 3"/>
                <a:gd name="T4" fmla="*/ 54 w 61"/>
                <a:gd name="T5" fmla="*/ 0 h 3"/>
                <a:gd name="T6" fmla="*/ 0 w 61"/>
                <a:gd name="T7" fmla="*/ 0 h 3"/>
                <a:gd name="T8" fmla="*/ 46 w 61"/>
                <a:gd name="T9" fmla="*/ 0 h 3"/>
                <a:gd name="T10" fmla="*/ 11 w 61"/>
                <a:gd name="T11" fmla="*/ 2 h 3"/>
              </a:gdLst>
              <a:ahLst/>
              <a:cxnLst>
                <a:cxn ang="0">
                  <a:pos x="T0" y="T1"/>
                </a:cxn>
                <a:cxn ang="0">
                  <a:pos x="T2" y="T3"/>
                </a:cxn>
                <a:cxn ang="0">
                  <a:pos x="T4" y="T5"/>
                </a:cxn>
                <a:cxn ang="0">
                  <a:pos x="T6" y="T7"/>
                </a:cxn>
                <a:cxn ang="0">
                  <a:pos x="T8" y="T9"/>
                </a:cxn>
                <a:cxn ang="0">
                  <a:pos x="T10" y="T11"/>
                </a:cxn>
              </a:cxnLst>
              <a:rect l="0" t="0" r="r" b="b"/>
              <a:pathLst>
                <a:path w="61" h="3">
                  <a:moveTo>
                    <a:pt x="11" y="2"/>
                  </a:moveTo>
                  <a:lnTo>
                    <a:pt x="11" y="2"/>
                  </a:lnTo>
                  <a:cubicBezTo>
                    <a:pt x="39" y="3"/>
                    <a:pt x="61" y="0"/>
                    <a:pt x="54" y="0"/>
                  </a:cubicBezTo>
                  <a:lnTo>
                    <a:pt x="0" y="0"/>
                  </a:lnTo>
                  <a:cubicBezTo>
                    <a:pt x="13" y="2"/>
                    <a:pt x="15" y="0"/>
                    <a:pt x="46" y="0"/>
                  </a:cubicBezTo>
                  <a:lnTo>
                    <a:pt x="11"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0" name="Freeform 99"/>
            <p:cNvSpPr>
              <a:spLocks/>
            </p:cNvSpPr>
            <p:nvPr/>
          </p:nvSpPr>
          <p:spPr bwMode="invGray">
            <a:xfrm>
              <a:off x="187325" y="2714625"/>
              <a:ext cx="1925638" cy="31750"/>
            </a:xfrm>
            <a:custGeom>
              <a:avLst/>
              <a:gdLst>
                <a:gd name="T0" fmla="*/ 746 w 1004"/>
                <a:gd name="T1" fmla="*/ 6 h 14"/>
                <a:gd name="T2" fmla="*/ 746 w 1004"/>
                <a:gd name="T3" fmla="*/ 6 h 14"/>
                <a:gd name="T4" fmla="*/ 820 w 1004"/>
                <a:gd name="T5" fmla="*/ 7 h 14"/>
                <a:gd name="T6" fmla="*/ 800 w 1004"/>
                <a:gd name="T7" fmla="*/ 8 h 14"/>
                <a:gd name="T8" fmla="*/ 847 w 1004"/>
                <a:gd name="T9" fmla="*/ 5 h 14"/>
                <a:gd name="T10" fmla="*/ 769 w 1004"/>
                <a:gd name="T11" fmla="*/ 11 h 14"/>
                <a:gd name="T12" fmla="*/ 918 w 1004"/>
                <a:gd name="T13" fmla="*/ 9 h 14"/>
                <a:gd name="T14" fmla="*/ 876 w 1004"/>
                <a:gd name="T15" fmla="*/ 7 h 14"/>
                <a:gd name="T16" fmla="*/ 981 w 1004"/>
                <a:gd name="T17" fmla="*/ 5 h 14"/>
                <a:gd name="T18" fmla="*/ 989 w 1004"/>
                <a:gd name="T19" fmla="*/ 2 h 14"/>
                <a:gd name="T20" fmla="*/ 997 w 1004"/>
                <a:gd name="T21" fmla="*/ 2 h 14"/>
                <a:gd name="T22" fmla="*/ 1004 w 1004"/>
                <a:gd name="T23" fmla="*/ 2 h 14"/>
                <a:gd name="T24" fmla="*/ 999 w 1004"/>
                <a:gd name="T25" fmla="*/ 2 h 14"/>
                <a:gd name="T26" fmla="*/ 994 w 1004"/>
                <a:gd name="T27" fmla="*/ 1 h 14"/>
                <a:gd name="T28" fmla="*/ 904 w 1004"/>
                <a:gd name="T29" fmla="*/ 0 h 14"/>
                <a:gd name="T30" fmla="*/ 791 w 1004"/>
                <a:gd name="T31" fmla="*/ 2 h 14"/>
                <a:gd name="T32" fmla="*/ 756 w 1004"/>
                <a:gd name="T33" fmla="*/ 2 h 14"/>
                <a:gd name="T34" fmla="*/ 743 w 1004"/>
                <a:gd name="T35" fmla="*/ 2 h 14"/>
                <a:gd name="T36" fmla="*/ 764 w 1004"/>
                <a:gd name="T37" fmla="*/ 1 h 14"/>
                <a:gd name="T38" fmla="*/ 697 w 1004"/>
                <a:gd name="T39" fmla="*/ 2 h 14"/>
                <a:gd name="T40" fmla="*/ 570 w 1004"/>
                <a:gd name="T41" fmla="*/ 3 h 14"/>
                <a:gd name="T42" fmla="*/ 559 w 1004"/>
                <a:gd name="T43" fmla="*/ 2 h 14"/>
                <a:gd name="T44" fmla="*/ 554 w 1004"/>
                <a:gd name="T45" fmla="*/ 3 h 14"/>
                <a:gd name="T46" fmla="*/ 0 w 1004"/>
                <a:gd name="T47" fmla="*/ 4 h 14"/>
                <a:gd name="T48" fmla="*/ 79 w 1004"/>
                <a:gd name="T49" fmla="*/ 5 h 14"/>
                <a:gd name="T50" fmla="*/ 113 w 1004"/>
                <a:gd name="T51" fmla="*/ 8 h 14"/>
                <a:gd name="T52" fmla="*/ 49 w 1004"/>
                <a:gd name="T53" fmla="*/ 8 h 14"/>
                <a:gd name="T54" fmla="*/ 64 w 1004"/>
                <a:gd name="T55" fmla="*/ 12 h 14"/>
                <a:gd name="T56" fmla="*/ 213 w 1004"/>
                <a:gd name="T57" fmla="*/ 8 h 14"/>
                <a:gd name="T58" fmla="*/ 234 w 1004"/>
                <a:gd name="T59" fmla="*/ 11 h 14"/>
                <a:gd name="T60" fmla="*/ 223 w 1004"/>
                <a:gd name="T61" fmla="*/ 11 h 14"/>
                <a:gd name="T62" fmla="*/ 324 w 1004"/>
                <a:gd name="T63" fmla="*/ 10 h 14"/>
                <a:gd name="T64" fmla="*/ 322 w 1004"/>
                <a:gd name="T65" fmla="*/ 12 h 14"/>
                <a:gd name="T66" fmla="*/ 454 w 1004"/>
                <a:gd name="T67" fmla="*/ 10 h 14"/>
                <a:gd name="T68" fmla="*/ 452 w 1004"/>
                <a:gd name="T69" fmla="*/ 11 h 14"/>
                <a:gd name="T70" fmla="*/ 620 w 1004"/>
                <a:gd name="T71" fmla="*/ 9 h 14"/>
                <a:gd name="T72" fmla="*/ 568 w 1004"/>
                <a:gd name="T73" fmla="*/ 11 h 14"/>
                <a:gd name="T74" fmla="*/ 643 w 1004"/>
                <a:gd name="T75" fmla="*/ 10 h 14"/>
                <a:gd name="T76" fmla="*/ 622 w 1004"/>
                <a:gd name="T77" fmla="*/ 12 h 14"/>
                <a:gd name="T78" fmla="*/ 758 w 1004"/>
                <a:gd name="T79" fmla="*/ 8 h 14"/>
                <a:gd name="T80" fmla="*/ 746 w 1004"/>
                <a:gd name="T81"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4" h="14">
                  <a:moveTo>
                    <a:pt x="746" y="6"/>
                  </a:moveTo>
                  <a:lnTo>
                    <a:pt x="746" y="6"/>
                  </a:lnTo>
                  <a:cubicBezTo>
                    <a:pt x="758" y="5"/>
                    <a:pt x="817" y="5"/>
                    <a:pt x="820" y="7"/>
                  </a:cubicBezTo>
                  <a:cubicBezTo>
                    <a:pt x="812" y="7"/>
                    <a:pt x="780" y="8"/>
                    <a:pt x="800" y="8"/>
                  </a:cubicBezTo>
                  <a:lnTo>
                    <a:pt x="847" y="5"/>
                  </a:lnTo>
                  <a:cubicBezTo>
                    <a:pt x="909" y="7"/>
                    <a:pt x="800" y="10"/>
                    <a:pt x="769" y="11"/>
                  </a:cubicBezTo>
                  <a:cubicBezTo>
                    <a:pt x="832" y="11"/>
                    <a:pt x="851" y="9"/>
                    <a:pt x="918" y="9"/>
                  </a:cubicBezTo>
                  <a:cubicBezTo>
                    <a:pt x="899" y="9"/>
                    <a:pt x="886" y="8"/>
                    <a:pt x="876" y="7"/>
                  </a:cubicBezTo>
                  <a:cubicBezTo>
                    <a:pt x="873" y="5"/>
                    <a:pt x="936" y="6"/>
                    <a:pt x="981" y="5"/>
                  </a:cubicBezTo>
                  <a:cubicBezTo>
                    <a:pt x="952" y="4"/>
                    <a:pt x="969" y="3"/>
                    <a:pt x="989" y="2"/>
                  </a:cubicBezTo>
                  <a:cubicBezTo>
                    <a:pt x="993" y="2"/>
                    <a:pt x="996" y="2"/>
                    <a:pt x="997" y="2"/>
                  </a:cubicBezTo>
                  <a:lnTo>
                    <a:pt x="1004" y="2"/>
                  </a:lnTo>
                  <a:lnTo>
                    <a:pt x="999" y="2"/>
                  </a:lnTo>
                  <a:cubicBezTo>
                    <a:pt x="999" y="1"/>
                    <a:pt x="998" y="1"/>
                    <a:pt x="994" y="1"/>
                  </a:cubicBezTo>
                  <a:cubicBezTo>
                    <a:pt x="957" y="1"/>
                    <a:pt x="928" y="0"/>
                    <a:pt x="904" y="0"/>
                  </a:cubicBezTo>
                  <a:cubicBezTo>
                    <a:pt x="928" y="3"/>
                    <a:pt x="822" y="1"/>
                    <a:pt x="791" y="2"/>
                  </a:cubicBezTo>
                  <a:lnTo>
                    <a:pt x="756" y="2"/>
                  </a:lnTo>
                  <a:lnTo>
                    <a:pt x="743" y="2"/>
                  </a:lnTo>
                  <a:cubicBezTo>
                    <a:pt x="740" y="2"/>
                    <a:pt x="744" y="1"/>
                    <a:pt x="764" y="1"/>
                  </a:cubicBezTo>
                  <a:cubicBezTo>
                    <a:pt x="747" y="1"/>
                    <a:pt x="692" y="1"/>
                    <a:pt x="697" y="2"/>
                  </a:cubicBezTo>
                  <a:lnTo>
                    <a:pt x="570" y="3"/>
                  </a:lnTo>
                  <a:cubicBezTo>
                    <a:pt x="566" y="3"/>
                    <a:pt x="562" y="2"/>
                    <a:pt x="559" y="2"/>
                  </a:cubicBezTo>
                  <a:cubicBezTo>
                    <a:pt x="554" y="2"/>
                    <a:pt x="554" y="3"/>
                    <a:pt x="554" y="3"/>
                  </a:cubicBezTo>
                  <a:lnTo>
                    <a:pt x="0" y="4"/>
                  </a:lnTo>
                  <a:lnTo>
                    <a:pt x="79" y="5"/>
                  </a:lnTo>
                  <a:cubicBezTo>
                    <a:pt x="37" y="8"/>
                    <a:pt x="125" y="6"/>
                    <a:pt x="113" y="8"/>
                  </a:cubicBezTo>
                  <a:cubicBezTo>
                    <a:pt x="94" y="9"/>
                    <a:pt x="66" y="9"/>
                    <a:pt x="49" y="8"/>
                  </a:cubicBezTo>
                  <a:cubicBezTo>
                    <a:pt x="43" y="9"/>
                    <a:pt x="67" y="10"/>
                    <a:pt x="64" y="12"/>
                  </a:cubicBezTo>
                  <a:cubicBezTo>
                    <a:pt x="134" y="13"/>
                    <a:pt x="145" y="7"/>
                    <a:pt x="213" y="8"/>
                  </a:cubicBezTo>
                  <a:cubicBezTo>
                    <a:pt x="210" y="10"/>
                    <a:pt x="189" y="11"/>
                    <a:pt x="234" y="11"/>
                  </a:cubicBezTo>
                  <a:lnTo>
                    <a:pt x="223" y="11"/>
                  </a:lnTo>
                  <a:cubicBezTo>
                    <a:pt x="294" y="9"/>
                    <a:pt x="278" y="14"/>
                    <a:pt x="324" y="10"/>
                  </a:cubicBezTo>
                  <a:lnTo>
                    <a:pt x="322" y="12"/>
                  </a:lnTo>
                  <a:cubicBezTo>
                    <a:pt x="355" y="11"/>
                    <a:pt x="418" y="11"/>
                    <a:pt x="454" y="10"/>
                  </a:cubicBezTo>
                  <a:lnTo>
                    <a:pt x="452" y="11"/>
                  </a:lnTo>
                  <a:cubicBezTo>
                    <a:pt x="551" y="8"/>
                    <a:pt x="508" y="10"/>
                    <a:pt x="620" y="9"/>
                  </a:cubicBezTo>
                  <a:lnTo>
                    <a:pt x="568" y="11"/>
                  </a:lnTo>
                  <a:cubicBezTo>
                    <a:pt x="607" y="12"/>
                    <a:pt x="616" y="10"/>
                    <a:pt x="643" y="10"/>
                  </a:cubicBezTo>
                  <a:cubicBezTo>
                    <a:pt x="641" y="10"/>
                    <a:pt x="648" y="12"/>
                    <a:pt x="622" y="12"/>
                  </a:cubicBezTo>
                  <a:lnTo>
                    <a:pt x="758" y="8"/>
                  </a:lnTo>
                  <a:cubicBezTo>
                    <a:pt x="790" y="7"/>
                    <a:pt x="751" y="7"/>
                    <a:pt x="746"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1" name="Freeform 100"/>
            <p:cNvSpPr>
              <a:spLocks/>
            </p:cNvSpPr>
            <p:nvPr/>
          </p:nvSpPr>
          <p:spPr bwMode="invGray">
            <a:xfrm>
              <a:off x="1947862" y="2735263"/>
              <a:ext cx="47625" cy="0"/>
            </a:xfrm>
            <a:custGeom>
              <a:avLst/>
              <a:gdLst>
                <a:gd name="T0" fmla="*/ 0 w 25"/>
                <a:gd name="T1" fmla="*/ 0 w 25"/>
                <a:gd name="T2" fmla="*/ 25 w 25"/>
                <a:gd name="T3" fmla="*/ 0 w 25"/>
              </a:gdLst>
              <a:ahLst/>
              <a:cxnLst>
                <a:cxn ang="0">
                  <a:pos x="T0" y="0"/>
                </a:cxn>
                <a:cxn ang="0">
                  <a:pos x="T1" y="0"/>
                </a:cxn>
                <a:cxn ang="0">
                  <a:pos x="T2" y="0"/>
                </a:cxn>
                <a:cxn ang="0">
                  <a:pos x="T3" y="0"/>
                </a:cxn>
              </a:cxnLst>
              <a:rect l="0" t="0" r="r" b="b"/>
              <a:pathLst>
                <a:path w="25">
                  <a:moveTo>
                    <a:pt x="0" y="0"/>
                  </a:moveTo>
                  <a:lnTo>
                    <a:pt x="0" y="0"/>
                  </a:lnTo>
                  <a:lnTo>
                    <a:pt x="2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2" name="Freeform 101"/>
            <p:cNvSpPr>
              <a:spLocks/>
            </p:cNvSpPr>
            <p:nvPr/>
          </p:nvSpPr>
          <p:spPr bwMode="invGray">
            <a:xfrm>
              <a:off x="112712" y="2724150"/>
              <a:ext cx="74613" cy="0"/>
            </a:xfrm>
            <a:custGeom>
              <a:avLst/>
              <a:gdLst>
                <a:gd name="T0" fmla="*/ 0 w 39"/>
                <a:gd name="T1" fmla="*/ 0 w 39"/>
                <a:gd name="T2" fmla="*/ 39 w 39"/>
                <a:gd name="T3" fmla="*/ 0 w 39"/>
              </a:gdLst>
              <a:ahLst/>
              <a:cxnLst>
                <a:cxn ang="0">
                  <a:pos x="T0" y="0"/>
                </a:cxn>
                <a:cxn ang="0">
                  <a:pos x="T1" y="0"/>
                </a:cxn>
                <a:cxn ang="0">
                  <a:pos x="T2" y="0"/>
                </a:cxn>
                <a:cxn ang="0">
                  <a:pos x="T3" y="0"/>
                </a:cxn>
              </a:cxnLst>
              <a:rect l="0" t="0" r="r" b="b"/>
              <a:pathLst>
                <a:path w="39">
                  <a:moveTo>
                    <a:pt x="0" y="0"/>
                  </a:moveTo>
                  <a:lnTo>
                    <a:pt x="0" y="0"/>
                  </a:lnTo>
                  <a:lnTo>
                    <a:pt x="39" y="0"/>
                  </a:lnTo>
                  <a:cubicBezTo>
                    <a:pt x="27" y="0"/>
                    <a:pt x="14"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3" name="Freeform 102"/>
            <p:cNvSpPr>
              <a:spLocks/>
            </p:cNvSpPr>
            <p:nvPr/>
          </p:nvSpPr>
          <p:spPr bwMode="invGray">
            <a:xfrm>
              <a:off x="2187575" y="2717800"/>
              <a:ext cx="176213" cy="6350"/>
            </a:xfrm>
            <a:custGeom>
              <a:avLst/>
              <a:gdLst>
                <a:gd name="T0" fmla="*/ 71 w 92"/>
                <a:gd name="T1" fmla="*/ 3 h 3"/>
                <a:gd name="T2" fmla="*/ 71 w 92"/>
                <a:gd name="T3" fmla="*/ 3 h 3"/>
                <a:gd name="T4" fmla="*/ 92 w 92"/>
                <a:gd name="T5" fmla="*/ 0 h 3"/>
                <a:gd name="T6" fmla="*/ 8 w 92"/>
                <a:gd name="T7" fmla="*/ 1 h 3"/>
                <a:gd name="T8" fmla="*/ 2 w 92"/>
                <a:gd name="T9" fmla="*/ 3 h 3"/>
                <a:gd name="T10" fmla="*/ 71 w 92"/>
                <a:gd name="T11" fmla="*/ 3 h 3"/>
              </a:gdLst>
              <a:ahLst/>
              <a:cxnLst>
                <a:cxn ang="0">
                  <a:pos x="T0" y="T1"/>
                </a:cxn>
                <a:cxn ang="0">
                  <a:pos x="T2" y="T3"/>
                </a:cxn>
                <a:cxn ang="0">
                  <a:pos x="T4" y="T5"/>
                </a:cxn>
                <a:cxn ang="0">
                  <a:pos x="T6" y="T7"/>
                </a:cxn>
                <a:cxn ang="0">
                  <a:pos x="T8" y="T9"/>
                </a:cxn>
                <a:cxn ang="0">
                  <a:pos x="T10" y="T11"/>
                </a:cxn>
              </a:cxnLst>
              <a:rect l="0" t="0" r="r" b="b"/>
              <a:pathLst>
                <a:path w="92" h="3">
                  <a:moveTo>
                    <a:pt x="71" y="3"/>
                  </a:moveTo>
                  <a:lnTo>
                    <a:pt x="71" y="3"/>
                  </a:lnTo>
                  <a:cubicBezTo>
                    <a:pt x="47" y="2"/>
                    <a:pt x="88" y="1"/>
                    <a:pt x="92" y="0"/>
                  </a:cubicBezTo>
                  <a:lnTo>
                    <a:pt x="8" y="1"/>
                  </a:lnTo>
                  <a:cubicBezTo>
                    <a:pt x="8" y="1"/>
                    <a:pt x="0" y="2"/>
                    <a:pt x="2" y="3"/>
                  </a:cubicBezTo>
                  <a:lnTo>
                    <a:pt x="71"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4" name="Freeform 103"/>
            <p:cNvSpPr>
              <a:spLocks/>
            </p:cNvSpPr>
            <p:nvPr/>
          </p:nvSpPr>
          <p:spPr bwMode="invGray">
            <a:xfrm>
              <a:off x="2112962" y="2714625"/>
              <a:ext cx="90488" cy="4762"/>
            </a:xfrm>
            <a:custGeom>
              <a:avLst/>
              <a:gdLst>
                <a:gd name="T0" fmla="*/ 22 w 47"/>
                <a:gd name="T1" fmla="*/ 0 h 2"/>
                <a:gd name="T2" fmla="*/ 22 w 47"/>
                <a:gd name="T3" fmla="*/ 0 h 2"/>
                <a:gd name="T4" fmla="*/ 0 w 47"/>
                <a:gd name="T5" fmla="*/ 2 h 2"/>
                <a:gd name="T6" fmla="*/ 47 w 47"/>
                <a:gd name="T7" fmla="*/ 2 h 2"/>
                <a:gd name="T8" fmla="*/ 22 w 47"/>
                <a:gd name="T9" fmla="*/ 0 h 2"/>
              </a:gdLst>
              <a:ahLst/>
              <a:cxnLst>
                <a:cxn ang="0">
                  <a:pos x="T0" y="T1"/>
                </a:cxn>
                <a:cxn ang="0">
                  <a:pos x="T2" y="T3"/>
                </a:cxn>
                <a:cxn ang="0">
                  <a:pos x="T4" y="T5"/>
                </a:cxn>
                <a:cxn ang="0">
                  <a:pos x="T6" y="T7"/>
                </a:cxn>
                <a:cxn ang="0">
                  <a:pos x="T8" y="T9"/>
                </a:cxn>
              </a:cxnLst>
              <a:rect l="0" t="0" r="r" b="b"/>
              <a:pathLst>
                <a:path w="47" h="2">
                  <a:moveTo>
                    <a:pt x="22" y="0"/>
                  </a:moveTo>
                  <a:lnTo>
                    <a:pt x="22" y="0"/>
                  </a:lnTo>
                  <a:cubicBezTo>
                    <a:pt x="19" y="1"/>
                    <a:pt x="11" y="1"/>
                    <a:pt x="0" y="2"/>
                  </a:cubicBezTo>
                  <a:lnTo>
                    <a:pt x="47" y="2"/>
                  </a:lnTo>
                  <a:cubicBezTo>
                    <a:pt x="47" y="1"/>
                    <a:pt x="41" y="0"/>
                    <a:pt x="2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5" name="Freeform 104"/>
            <p:cNvSpPr>
              <a:spLocks/>
            </p:cNvSpPr>
            <p:nvPr/>
          </p:nvSpPr>
          <p:spPr bwMode="invGray">
            <a:xfrm>
              <a:off x="2101850" y="2811463"/>
              <a:ext cx="71438" cy="3175"/>
            </a:xfrm>
            <a:custGeom>
              <a:avLst/>
              <a:gdLst>
                <a:gd name="T0" fmla="*/ 37 w 37"/>
                <a:gd name="T1" fmla="*/ 0 h 1"/>
                <a:gd name="T2" fmla="*/ 37 w 37"/>
                <a:gd name="T3" fmla="*/ 0 h 1"/>
                <a:gd name="T4" fmla="*/ 22 w 37"/>
                <a:gd name="T5" fmla="*/ 1 h 1"/>
                <a:gd name="T6" fmla="*/ 0 w 37"/>
                <a:gd name="T7" fmla="*/ 1 h 1"/>
                <a:gd name="T8" fmla="*/ 37 w 37"/>
                <a:gd name="T9" fmla="*/ 0 h 1"/>
              </a:gdLst>
              <a:ahLst/>
              <a:cxnLst>
                <a:cxn ang="0">
                  <a:pos x="T0" y="T1"/>
                </a:cxn>
                <a:cxn ang="0">
                  <a:pos x="T2" y="T3"/>
                </a:cxn>
                <a:cxn ang="0">
                  <a:pos x="T4" y="T5"/>
                </a:cxn>
                <a:cxn ang="0">
                  <a:pos x="T6" y="T7"/>
                </a:cxn>
                <a:cxn ang="0">
                  <a:pos x="T8" y="T9"/>
                </a:cxn>
              </a:cxnLst>
              <a:rect l="0" t="0" r="r" b="b"/>
              <a:pathLst>
                <a:path w="37" h="1">
                  <a:moveTo>
                    <a:pt x="37" y="0"/>
                  </a:moveTo>
                  <a:lnTo>
                    <a:pt x="37" y="0"/>
                  </a:lnTo>
                  <a:lnTo>
                    <a:pt x="22" y="1"/>
                  </a:lnTo>
                  <a:lnTo>
                    <a:pt x="0" y="1"/>
                  </a:lnTo>
                  <a:lnTo>
                    <a:pt x="3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6" name="Freeform 105"/>
            <p:cNvSpPr>
              <a:spLocks/>
            </p:cNvSpPr>
            <p:nvPr/>
          </p:nvSpPr>
          <p:spPr bwMode="invGray">
            <a:xfrm>
              <a:off x="1724025" y="2805113"/>
              <a:ext cx="120650" cy="4762"/>
            </a:xfrm>
            <a:custGeom>
              <a:avLst/>
              <a:gdLst>
                <a:gd name="T0" fmla="*/ 0 w 63"/>
                <a:gd name="T1" fmla="*/ 0 h 2"/>
                <a:gd name="T2" fmla="*/ 0 w 63"/>
                <a:gd name="T3" fmla="*/ 0 h 2"/>
                <a:gd name="T4" fmla="*/ 63 w 63"/>
                <a:gd name="T5" fmla="*/ 0 h 2"/>
                <a:gd name="T6" fmla="*/ 0 w 63"/>
                <a:gd name="T7" fmla="*/ 0 h 2"/>
              </a:gdLst>
              <a:ahLst/>
              <a:cxnLst>
                <a:cxn ang="0">
                  <a:pos x="T0" y="T1"/>
                </a:cxn>
                <a:cxn ang="0">
                  <a:pos x="T2" y="T3"/>
                </a:cxn>
                <a:cxn ang="0">
                  <a:pos x="T4" y="T5"/>
                </a:cxn>
                <a:cxn ang="0">
                  <a:pos x="T6" y="T7"/>
                </a:cxn>
              </a:cxnLst>
              <a:rect l="0" t="0" r="r" b="b"/>
              <a:pathLst>
                <a:path w="63" h="2">
                  <a:moveTo>
                    <a:pt x="0" y="0"/>
                  </a:moveTo>
                  <a:lnTo>
                    <a:pt x="0" y="0"/>
                  </a:lnTo>
                  <a:cubicBezTo>
                    <a:pt x="18" y="2"/>
                    <a:pt x="52" y="1"/>
                    <a:pt x="63" y="0"/>
                  </a:cubicBezTo>
                  <a:cubicBezTo>
                    <a:pt x="24" y="0"/>
                    <a:pt x="41"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7" name="Freeform 106"/>
            <p:cNvSpPr>
              <a:spLocks/>
            </p:cNvSpPr>
            <p:nvPr/>
          </p:nvSpPr>
          <p:spPr bwMode="invGray">
            <a:xfrm>
              <a:off x="1744662" y="2833688"/>
              <a:ext cx="73025" cy="3175"/>
            </a:xfrm>
            <a:custGeom>
              <a:avLst/>
              <a:gdLst>
                <a:gd name="T0" fmla="*/ 38 w 38"/>
                <a:gd name="T1" fmla="*/ 0 h 1"/>
                <a:gd name="T2" fmla="*/ 38 w 38"/>
                <a:gd name="T3" fmla="*/ 0 h 1"/>
                <a:gd name="T4" fmla="*/ 0 w 38"/>
                <a:gd name="T5" fmla="*/ 1 h 1"/>
                <a:gd name="T6" fmla="*/ 3 w 38"/>
                <a:gd name="T7" fmla="*/ 1 h 1"/>
                <a:gd name="T8" fmla="*/ 38 w 38"/>
                <a:gd name="T9" fmla="*/ 0 h 1"/>
              </a:gdLst>
              <a:ahLst/>
              <a:cxnLst>
                <a:cxn ang="0">
                  <a:pos x="T0" y="T1"/>
                </a:cxn>
                <a:cxn ang="0">
                  <a:pos x="T2" y="T3"/>
                </a:cxn>
                <a:cxn ang="0">
                  <a:pos x="T4" y="T5"/>
                </a:cxn>
                <a:cxn ang="0">
                  <a:pos x="T6" y="T7"/>
                </a:cxn>
                <a:cxn ang="0">
                  <a:pos x="T8" y="T9"/>
                </a:cxn>
              </a:cxnLst>
              <a:rect l="0" t="0" r="r" b="b"/>
              <a:pathLst>
                <a:path w="38" h="1">
                  <a:moveTo>
                    <a:pt x="38" y="0"/>
                  </a:moveTo>
                  <a:lnTo>
                    <a:pt x="38" y="0"/>
                  </a:lnTo>
                  <a:lnTo>
                    <a:pt x="0" y="1"/>
                  </a:lnTo>
                  <a:lnTo>
                    <a:pt x="3" y="1"/>
                  </a:lnTo>
                  <a:lnTo>
                    <a:pt x="3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8" name="Freeform 107"/>
            <p:cNvSpPr>
              <a:spLocks/>
            </p:cNvSpPr>
            <p:nvPr/>
          </p:nvSpPr>
          <p:spPr bwMode="invGray">
            <a:xfrm>
              <a:off x="-474663" y="2741613"/>
              <a:ext cx="34925" cy="0"/>
            </a:xfrm>
            <a:custGeom>
              <a:avLst/>
              <a:gdLst>
                <a:gd name="T0" fmla="*/ 18 w 18"/>
                <a:gd name="T1" fmla="*/ 18 w 18"/>
                <a:gd name="T2" fmla="*/ 0 w 18"/>
                <a:gd name="T3" fmla="*/ 18 w 18"/>
              </a:gdLst>
              <a:ahLst/>
              <a:cxnLst>
                <a:cxn ang="0">
                  <a:pos x="T0" y="0"/>
                </a:cxn>
                <a:cxn ang="0">
                  <a:pos x="T1" y="0"/>
                </a:cxn>
                <a:cxn ang="0">
                  <a:pos x="T2" y="0"/>
                </a:cxn>
                <a:cxn ang="0">
                  <a:pos x="T3" y="0"/>
                </a:cxn>
              </a:cxnLst>
              <a:rect l="0" t="0" r="r" b="b"/>
              <a:pathLst>
                <a:path w="18">
                  <a:moveTo>
                    <a:pt x="18" y="0"/>
                  </a:moveTo>
                  <a:lnTo>
                    <a:pt x="18" y="0"/>
                  </a:lnTo>
                  <a:lnTo>
                    <a:pt x="0" y="0"/>
                  </a:lnTo>
                  <a:lnTo>
                    <a:pt x="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9" name="Freeform 108"/>
            <p:cNvSpPr>
              <a:spLocks/>
            </p:cNvSpPr>
            <p:nvPr/>
          </p:nvSpPr>
          <p:spPr bwMode="invGray">
            <a:xfrm>
              <a:off x="-947738" y="2725738"/>
              <a:ext cx="1239838" cy="19050"/>
            </a:xfrm>
            <a:custGeom>
              <a:avLst/>
              <a:gdLst>
                <a:gd name="T0" fmla="*/ 588 w 647"/>
                <a:gd name="T1" fmla="*/ 5 h 8"/>
                <a:gd name="T2" fmla="*/ 588 w 647"/>
                <a:gd name="T3" fmla="*/ 5 h 8"/>
                <a:gd name="T4" fmla="*/ 619 w 647"/>
                <a:gd name="T5" fmla="*/ 0 h 8"/>
                <a:gd name="T6" fmla="*/ 570 w 647"/>
                <a:gd name="T7" fmla="*/ 1 h 8"/>
                <a:gd name="T8" fmla="*/ 574 w 647"/>
                <a:gd name="T9" fmla="*/ 0 h 8"/>
                <a:gd name="T10" fmla="*/ 515 w 647"/>
                <a:gd name="T11" fmla="*/ 1 h 8"/>
                <a:gd name="T12" fmla="*/ 533 w 647"/>
                <a:gd name="T13" fmla="*/ 3 h 8"/>
                <a:gd name="T14" fmla="*/ 450 w 647"/>
                <a:gd name="T15" fmla="*/ 0 h 8"/>
                <a:gd name="T16" fmla="*/ 361 w 647"/>
                <a:gd name="T17" fmla="*/ 0 h 8"/>
                <a:gd name="T18" fmla="*/ 368 w 647"/>
                <a:gd name="T19" fmla="*/ 0 h 8"/>
                <a:gd name="T20" fmla="*/ 355 w 647"/>
                <a:gd name="T21" fmla="*/ 0 h 8"/>
                <a:gd name="T22" fmla="*/ 55 w 647"/>
                <a:gd name="T23" fmla="*/ 1 h 8"/>
                <a:gd name="T24" fmla="*/ 45 w 647"/>
                <a:gd name="T25" fmla="*/ 6 h 8"/>
                <a:gd name="T26" fmla="*/ 207 w 647"/>
                <a:gd name="T27" fmla="*/ 5 h 8"/>
                <a:gd name="T28" fmla="*/ 214 w 647"/>
                <a:gd name="T29" fmla="*/ 6 h 8"/>
                <a:gd name="T30" fmla="*/ 250 w 647"/>
                <a:gd name="T31" fmla="*/ 4 h 8"/>
                <a:gd name="T32" fmla="*/ 216 w 647"/>
                <a:gd name="T33" fmla="*/ 3 h 8"/>
                <a:gd name="T34" fmla="*/ 393 w 647"/>
                <a:gd name="T35" fmla="*/ 3 h 8"/>
                <a:gd name="T36" fmla="*/ 265 w 647"/>
                <a:gd name="T37" fmla="*/ 5 h 8"/>
                <a:gd name="T38" fmla="*/ 265 w 647"/>
                <a:gd name="T39" fmla="*/ 7 h 8"/>
                <a:gd name="T40" fmla="*/ 588 w 647"/>
                <a:gd name="T4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7" h="8">
                  <a:moveTo>
                    <a:pt x="588" y="5"/>
                  </a:moveTo>
                  <a:lnTo>
                    <a:pt x="588" y="5"/>
                  </a:lnTo>
                  <a:cubicBezTo>
                    <a:pt x="499" y="3"/>
                    <a:pt x="647" y="3"/>
                    <a:pt x="619" y="0"/>
                  </a:cubicBezTo>
                  <a:lnTo>
                    <a:pt x="570" y="1"/>
                  </a:lnTo>
                  <a:lnTo>
                    <a:pt x="574" y="0"/>
                  </a:lnTo>
                  <a:lnTo>
                    <a:pt x="515" y="1"/>
                  </a:lnTo>
                  <a:cubicBezTo>
                    <a:pt x="527" y="2"/>
                    <a:pt x="536" y="2"/>
                    <a:pt x="533" y="3"/>
                  </a:cubicBezTo>
                  <a:cubicBezTo>
                    <a:pt x="454" y="3"/>
                    <a:pt x="508" y="2"/>
                    <a:pt x="450" y="0"/>
                  </a:cubicBezTo>
                  <a:lnTo>
                    <a:pt x="361" y="0"/>
                  </a:lnTo>
                  <a:lnTo>
                    <a:pt x="368" y="0"/>
                  </a:lnTo>
                  <a:cubicBezTo>
                    <a:pt x="361" y="0"/>
                    <a:pt x="357" y="0"/>
                    <a:pt x="355" y="0"/>
                  </a:cubicBezTo>
                  <a:lnTo>
                    <a:pt x="55" y="1"/>
                  </a:lnTo>
                  <a:cubicBezTo>
                    <a:pt x="0" y="3"/>
                    <a:pt x="85" y="4"/>
                    <a:pt x="45" y="6"/>
                  </a:cubicBezTo>
                  <a:cubicBezTo>
                    <a:pt x="108" y="6"/>
                    <a:pt x="202" y="8"/>
                    <a:pt x="207" y="5"/>
                  </a:cubicBezTo>
                  <a:cubicBezTo>
                    <a:pt x="205" y="5"/>
                    <a:pt x="201" y="6"/>
                    <a:pt x="214" y="6"/>
                  </a:cubicBezTo>
                  <a:lnTo>
                    <a:pt x="250" y="4"/>
                  </a:lnTo>
                  <a:lnTo>
                    <a:pt x="216" y="3"/>
                  </a:lnTo>
                  <a:cubicBezTo>
                    <a:pt x="252" y="1"/>
                    <a:pt x="371" y="1"/>
                    <a:pt x="393" y="3"/>
                  </a:cubicBezTo>
                  <a:cubicBezTo>
                    <a:pt x="325" y="4"/>
                    <a:pt x="359" y="6"/>
                    <a:pt x="265" y="5"/>
                  </a:cubicBezTo>
                  <a:cubicBezTo>
                    <a:pt x="269" y="6"/>
                    <a:pt x="286" y="7"/>
                    <a:pt x="265" y="7"/>
                  </a:cubicBezTo>
                  <a:cubicBezTo>
                    <a:pt x="375" y="6"/>
                    <a:pt x="474" y="8"/>
                    <a:pt x="588"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0" name="Freeform 109"/>
            <p:cNvSpPr>
              <a:spLocks/>
            </p:cNvSpPr>
            <p:nvPr/>
          </p:nvSpPr>
          <p:spPr bwMode="invGray">
            <a:xfrm>
              <a:off x="-1944688" y="2741613"/>
              <a:ext cx="4763" cy="0"/>
            </a:xfrm>
            <a:custGeom>
              <a:avLst/>
              <a:gdLst>
                <a:gd name="T0" fmla="*/ 1 w 2"/>
                <a:gd name="T1" fmla="*/ 1 w 2"/>
                <a:gd name="T2" fmla="*/ 2 w 2"/>
                <a:gd name="T3" fmla="*/ 1 w 2"/>
              </a:gdLst>
              <a:ahLst/>
              <a:cxnLst>
                <a:cxn ang="0">
                  <a:pos x="T0" y="0"/>
                </a:cxn>
                <a:cxn ang="0">
                  <a:pos x="T1" y="0"/>
                </a:cxn>
                <a:cxn ang="0">
                  <a:pos x="T2" y="0"/>
                </a:cxn>
                <a:cxn ang="0">
                  <a:pos x="T3" y="0"/>
                </a:cxn>
              </a:cxnLst>
              <a:rect l="0" t="0" r="r" b="b"/>
              <a:pathLst>
                <a:path w="2">
                  <a:moveTo>
                    <a:pt x="1" y="0"/>
                  </a:moveTo>
                  <a:lnTo>
                    <a:pt x="1" y="0"/>
                  </a:lnTo>
                  <a:lnTo>
                    <a:pt x="2" y="0"/>
                  </a:lnTo>
                  <a:cubicBezTo>
                    <a:pt x="0" y="0"/>
                    <a:pt x="0"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1" name="Freeform 110"/>
            <p:cNvSpPr>
              <a:spLocks/>
            </p:cNvSpPr>
            <p:nvPr/>
          </p:nvSpPr>
          <p:spPr bwMode="invGray">
            <a:xfrm>
              <a:off x="-1939925" y="2735263"/>
              <a:ext cx="173038" cy="6350"/>
            </a:xfrm>
            <a:custGeom>
              <a:avLst/>
              <a:gdLst>
                <a:gd name="T0" fmla="*/ 36 w 90"/>
                <a:gd name="T1" fmla="*/ 3 h 3"/>
                <a:gd name="T2" fmla="*/ 36 w 90"/>
                <a:gd name="T3" fmla="*/ 3 h 3"/>
                <a:gd name="T4" fmla="*/ 90 w 90"/>
                <a:gd name="T5" fmla="*/ 0 h 3"/>
                <a:gd name="T6" fmla="*/ 6 w 90"/>
                <a:gd name="T7" fmla="*/ 1 h 3"/>
                <a:gd name="T8" fmla="*/ 0 w 90"/>
                <a:gd name="T9" fmla="*/ 3 h 3"/>
                <a:gd name="T10" fmla="*/ 48 w 90"/>
                <a:gd name="T11" fmla="*/ 2 h 3"/>
                <a:gd name="T12" fmla="*/ 36 w 9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90" h="3">
                  <a:moveTo>
                    <a:pt x="36" y="3"/>
                  </a:moveTo>
                  <a:lnTo>
                    <a:pt x="36" y="3"/>
                  </a:lnTo>
                  <a:lnTo>
                    <a:pt x="90" y="0"/>
                  </a:lnTo>
                  <a:lnTo>
                    <a:pt x="6" y="1"/>
                  </a:lnTo>
                  <a:lnTo>
                    <a:pt x="0" y="3"/>
                  </a:lnTo>
                  <a:cubicBezTo>
                    <a:pt x="8" y="2"/>
                    <a:pt x="37" y="1"/>
                    <a:pt x="48" y="2"/>
                  </a:cubicBezTo>
                  <a:lnTo>
                    <a:pt x="36"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2" name="Freeform 111"/>
            <p:cNvSpPr>
              <a:spLocks/>
            </p:cNvSpPr>
            <p:nvPr/>
          </p:nvSpPr>
          <p:spPr bwMode="invGray">
            <a:xfrm>
              <a:off x="-1773238" y="2733675"/>
              <a:ext cx="123825" cy="12700"/>
            </a:xfrm>
            <a:custGeom>
              <a:avLst/>
              <a:gdLst>
                <a:gd name="T0" fmla="*/ 65 w 65"/>
                <a:gd name="T1" fmla="*/ 0 h 6"/>
                <a:gd name="T2" fmla="*/ 65 w 65"/>
                <a:gd name="T3" fmla="*/ 0 h 6"/>
                <a:gd name="T4" fmla="*/ 48 w 65"/>
                <a:gd name="T5" fmla="*/ 4 h 6"/>
                <a:gd name="T6" fmla="*/ 0 w 65"/>
                <a:gd name="T7" fmla="*/ 4 h 6"/>
                <a:gd name="T8" fmla="*/ 61 w 65"/>
                <a:gd name="T9" fmla="*/ 4 h 6"/>
                <a:gd name="T10" fmla="*/ 65 w 65"/>
                <a:gd name="T11" fmla="*/ 0 h 6"/>
              </a:gdLst>
              <a:ahLst/>
              <a:cxnLst>
                <a:cxn ang="0">
                  <a:pos x="T0" y="T1"/>
                </a:cxn>
                <a:cxn ang="0">
                  <a:pos x="T2" y="T3"/>
                </a:cxn>
                <a:cxn ang="0">
                  <a:pos x="T4" y="T5"/>
                </a:cxn>
                <a:cxn ang="0">
                  <a:pos x="T6" y="T7"/>
                </a:cxn>
                <a:cxn ang="0">
                  <a:pos x="T8" y="T9"/>
                </a:cxn>
                <a:cxn ang="0">
                  <a:pos x="T10" y="T11"/>
                </a:cxn>
              </a:cxnLst>
              <a:rect l="0" t="0" r="r" b="b"/>
              <a:pathLst>
                <a:path w="65" h="6">
                  <a:moveTo>
                    <a:pt x="65" y="0"/>
                  </a:moveTo>
                  <a:lnTo>
                    <a:pt x="65" y="0"/>
                  </a:lnTo>
                  <a:cubicBezTo>
                    <a:pt x="22" y="1"/>
                    <a:pt x="25" y="3"/>
                    <a:pt x="48" y="4"/>
                  </a:cubicBezTo>
                  <a:cubicBezTo>
                    <a:pt x="8" y="5"/>
                    <a:pt x="27" y="1"/>
                    <a:pt x="0" y="4"/>
                  </a:cubicBezTo>
                  <a:cubicBezTo>
                    <a:pt x="1" y="6"/>
                    <a:pt x="50" y="5"/>
                    <a:pt x="61" y="4"/>
                  </a:cubicBezTo>
                  <a:lnTo>
                    <a:pt x="6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3" name="Freeform 112"/>
            <p:cNvSpPr>
              <a:spLocks/>
            </p:cNvSpPr>
            <p:nvPr/>
          </p:nvSpPr>
          <p:spPr bwMode="invGray">
            <a:xfrm>
              <a:off x="-1057275" y="2735263"/>
              <a:ext cx="57150" cy="3175"/>
            </a:xfrm>
            <a:custGeom>
              <a:avLst/>
              <a:gdLst>
                <a:gd name="T0" fmla="*/ 12 w 30"/>
                <a:gd name="T1" fmla="*/ 0 h 1"/>
                <a:gd name="T2" fmla="*/ 12 w 30"/>
                <a:gd name="T3" fmla="*/ 0 h 1"/>
                <a:gd name="T4" fmla="*/ 0 w 30"/>
                <a:gd name="T5" fmla="*/ 1 h 1"/>
                <a:gd name="T6" fmla="*/ 30 w 30"/>
                <a:gd name="T7" fmla="*/ 1 h 1"/>
                <a:gd name="T8" fmla="*/ 12 w 30"/>
                <a:gd name="T9" fmla="*/ 0 h 1"/>
              </a:gdLst>
              <a:ahLst/>
              <a:cxnLst>
                <a:cxn ang="0">
                  <a:pos x="T0" y="T1"/>
                </a:cxn>
                <a:cxn ang="0">
                  <a:pos x="T2" y="T3"/>
                </a:cxn>
                <a:cxn ang="0">
                  <a:pos x="T4" y="T5"/>
                </a:cxn>
                <a:cxn ang="0">
                  <a:pos x="T6" y="T7"/>
                </a:cxn>
                <a:cxn ang="0">
                  <a:pos x="T8" y="T9"/>
                </a:cxn>
              </a:cxnLst>
              <a:rect l="0" t="0" r="r" b="b"/>
              <a:pathLst>
                <a:path w="30" h="1">
                  <a:moveTo>
                    <a:pt x="12" y="0"/>
                  </a:moveTo>
                  <a:lnTo>
                    <a:pt x="12" y="0"/>
                  </a:lnTo>
                  <a:lnTo>
                    <a:pt x="0" y="1"/>
                  </a:lnTo>
                  <a:lnTo>
                    <a:pt x="3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4" name="Freeform 113"/>
            <p:cNvSpPr>
              <a:spLocks/>
            </p:cNvSpPr>
            <p:nvPr/>
          </p:nvSpPr>
          <p:spPr bwMode="invGray">
            <a:xfrm>
              <a:off x="-1116013" y="2738438"/>
              <a:ext cx="58738" cy="3175"/>
            </a:xfrm>
            <a:custGeom>
              <a:avLst/>
              <a:gdLst>
                <a:gd name="T0" fmla="*/ 30 w 30"/>
                <a:gd name="T1" fmla="*/ 0 h 2"/>
                <a:gd name="T2" fmla="*/ 30 w 30"/>
                <a:gd name="T3" fmla="*/ 0 h 2"/>
                <a:gd name="T4" fmla="*/ 0 w 30"/>
                <a:gd name="T5" fmla="*/ 0 h 2"/>
                <a:gd name="T6" fmla="*/ 9 w 30"/>
                <a:gd name="T7" fmla="*/ 2 h 2"/>
                <a:gd name="T8" fmla="*/ 30 w 30"/>
                <a:gd name="T9" fmla="*/ 0 h 2"/>
              </a:gdLst>
              <a:ahLst/>
              <a:cxnLst>
                <a:cxn ang="0">
                  <a:pos x="T0" y="T1"/>
                </a:cxn>
                <a:cxn ang="0">
                  <a:pos x="T2" y="T3"/>
                </a:cxn>
                <a:cxn ang="0">
                  <a:pos x="T4" y="T5"/>
                </a:cxn>
                <a:cxn ang="0">
                  <a:pos x="T6" y="T7"/>
                </a:cxn>
                <a:cxn ang="0">
                  <a:pos x="T8" y="T9"/>
                </a:cxn>
              </a:cxnLst>
              <a:rect l="0" t="0" r="r" b="b"/>
              <a:pathLst>
                <a:path w="30" h="2">
                  <a:moveTo>
                    <a:pt x="30" y="0"/>
                  </a:moveTo>
                  <a:lnTo>
                    <a:pt x="30" y="0"/>
                  </a:lnTo>
                  <a:lnTo>
                    <a:pt x="0" y="0"/>
                  </a:lnTo>
                  <a:cubicBezTo>
                    <a:pt x="2" y="0"/>
                    <a:pt x="4" y="1"/>
                    <a:pt x="9" y="2"/>
                  </a:cubicBezTo>
                  <a:lnTo>
                    <a:pt x="3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5" name="Freeform 114"/>
            <p:cNvSpPr>
              <a:spLocks/>
            </p:cNvSpPr>
            <p:nvPr/>
          </p:nvSpPr>
          <p:spPr bwMode="invGray">
            <a:xfrm>
              <a:off x="-1349375" y="2735263"/>
              <a:ext cx="84138" cy="0"/>
            </a:xfrm>
            <a:custGeom>
              <a:avLst/>
              <a:gdLst>
                <a:gd name="T0" fmla="*/ 44 w 44"/>
                <a:gd name="T1" fmla="*/ 44 w 44"/>
                <a:gd name="T2" fmla="*/ 0 w 44"/>
                <a:gd name="T3" fmla="*/ 44 w 44"/>
              </a:gdLst>
              <a:ahLst/>
              <a:cxnLst>
                <a:cxn ang="0">
                  <a:pos x="T0" y="0"/>
                </a:cxn>
                <a:cxn ang="0">
                  <a:pos x="T1" y="0"/>
                </a:cxn>
                <a:cxn ang="0">
                  <a:pos x="T2" y="0"/>
                </a:cxn>
                <a:cxn ang="0">
                  <a:pos x="T3" y="0"/>
                </a:cxn>
              </a:cxnLst>
              <a:rect l="0" t="0" r="r" b="b"/>
              <a:pathLst>
                <a:path w="44">
                  <a:moveTo>
                    <a:pt x="44" y="0"/>
                  </a:moveTo>
                  <a:lnTo>
                    <a:pt x="44" y="0"/>
                  </a:lnTo>
                  <a:lnTo>
                    <a:pt x="0" y="0"/>
                  </a:lnTo>
                  <a:lnTo>
                    <a:pt x="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6" name="Freeform 115"/>
            <p:cNvSpPr>
              <a:spLocks/>
            </p:cNvSpPr>
            <p:nvPr/>
          </p:nvSpPr>
          <p:spPr bwMode="invGray">
            <a:xfrm>
              <a:off x="-1265238" y="2735263"/>
              <a:ext cx="65088" cy="3175"/>
            </a:xfrm>
            <a:custGeom>
              <a:avLst/>
              <a:gdLst>
                <a:gd name="T0" fmla="*/ 34 w 34"/>
                <a:gd name="T1" fmla="*/ 1 h 1"/>
                <a:gd name="T2" fmla="*/ 34 w 34"/>
                <a:gd name="T3" fmla="*/ 1 h 1"/>
                <a:gd name="T4" fmla="*/ 33 w 34"/>
                <a:gd name="T5" fmla="*/ 0 h 1"/>
                <a:gd name="T6" fmla="*/ 0 w 34"/>
                <a:gd name="T7" fmla="*/ 0 h 1"/>
                <a:gd name="T8" fmla="*/ 34 w 34"/>
                <a:gd name="T9" fmla="*/ 1 h 1"/>
              </a:gdLst>
              <a:ahLst/>
              <a:cxnLst>
                <a:cxn ang="0">
                  <a:pos x="T0" y="T1"/>
                </a:cxn>
                <a:cxn ang="0">
                  <a:pos x="T2" y="T3"/>
                </a:cxn>
                <a:cxn ang="0">
                  <a:pos x="T4" y="T5"/>
                </a:cxn>
                <a:cxn ang="0">
                  <a:pos x="T6" y="T7"/>
                </a:cxn>
                <a:cxn ang="0">
                  <a:pos x="T8" y="T9"/>
                </a:cxn>
              </a:cxnLst>
              <a:rect l="0" t="0" r="r" b="b"/>
              <a:pathLst>
                <a:path w="34" h="1">
                  <a:moveTo>
                    <a:pt x="34" y="1"/>
                  </a:moveTo>
                  <a:lnTo>
                    <a:pt x="34" y="1"/>
                  </a:lnTo>
                  <a:lnTo>
                    <a:pt x="33" y="0"/>
                  </a:lnTo>
                  <a:lnTo>
                    <a:pt x="0" y="0"/>
                  </a:lnTo>
                  <a:lnTo>
                    <a:pt x="3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7" name="Freeform 116"/>
            <p:cNvSpPr>
              <a:spLocks/>
            </p:cNvSpPr>
            <p:nvPr/>
          </p:nvSpPr>
          <p:spPr bwMode="invGray">
            <a:xfrm>
              <a:off x="-1219200" y="2728913"/>
              <a:ext cx="103188" cy="9525"/>
            </a:xfrm>
            <a:custGeom>
              <a:avLst/>
              <a:gdLst>
                <a:gd name="T0" fmla="*/ 54 w 54"/>
                <a:gd name="T1" fmla="*/ 4 h 4"/>
                <a:gd name="T2" fmla="*/ 54 w 54"/>
                <a:gd name="T3" fmla="*/ 4 h 4"/>
                <a:gd name="T4" fmla="*/ 0 w 54"/>
                <a:gd name="T5" fmla="*/ 1 h 4"/>
                <a:gd name="T6" fmla="*/ 9 w 54"/>
                <a:gd name="T7" fmla="*/ 3 h 4"/>
                <a:gd name="T8" fmla="*/ 54 w 54"/>
                <a:gd name="T9" fmla="*/ 4 h 4"/>
              </a:gdLst>
              <a:ahLst/>
              <a:cxnLst>
                <a:cxn ang="0">
                  <a:pos x="T0" y="T1"/>
                </a:cxn>
                <a:cxn ang="0">
                  <a:pos x="T2" y="T3"/>
                </a:cxn>
                <a:cxn ang="0">
                  <a:pos x="T4" y="T5"/>
                </a:cxn>
                <a:cxn ang="0">
                  <a:pos x="T6" y="T7"/>
                </a:cxn>
                <a:cxn ang="0">
                  <a:pos x="T8" y="T9"/>
                </a:cxn>
              </a:cxnLst>
              <a:rect l="0" t="0" r="r" b="b"/>
              <a:pathLst>
                <a:path w="54" h="4">
                  <a:moveTo>
                    <a:pt x="54" y="4"/>
                  </a:moveTo>
                  <a:lnTo>
                    <a:pt x="54" y="4"/>
                  </a:lnTo>
                  <a:cubicBezTo>
                    <a:pt x="49" y="2"/>
                    <a:pt x="43" y="0"/>
                    <a:pt x="0" y="1"/>
                  </a:cubicBezTo>
                  <a:lnTo>
                    <a:pt x="9" y="3"/>
                  </a:lnTo>
                  <a:lnTo>
                    <a:pt x="54"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8" name="Freeform 117"/>
            <p:cNvSpPr>
              <a:spLocks/>
            </p:cNvSpPr>
            <p:nvPr/>
          </p:nvSpPr>
          <p:spPr bwMode="invGray">
            <a:xfrm>
              <a:off x="1225550" y="2830513"/>
              <a:ext cx="73025" cy="3175"/>
            </a:xfrm>
            <a:custGeom>
              <a:avLst/>
              <a:gdLst>
                <a:gd name="T0" fmla="*/ 34 w 38"/>
                <a:gd name="T1" fmla="*/ 0 h 2"/>
                <a:gd name="T2" fmla="*/ 34 w 38"/>
                <a:gd name="T3" fmla="*/ 0 h 2"/>
                <a:gd name="T4" fmla="*/ 0 w 38"/>
                <a:gd name="T5" fmla="*/ 1 h 2"/>
                <a:gd name="T6" fmla="*/ 4 w 38"/>
                <a:gd name="T7" fmla="*/ 2 h 2"/>
                <a:gd name="T8" fmla="*/ 38 w 38"/>
                <a:gd name="T9" fmla="*/ 1 h 2"/>
                <a:gd name="T10" fmla="*/ 34 w 38"/>
                <a:gd name="T11" fmla="*/ 0 h 2"/>
              </a:gdLst>
              <a:ahLst/>
              <a:cxnLst>
                <a:cxn ang="0">
                  <a:pos x="T0" y="T1"/>
                </a:cxn>
                <a:cxn ang="0">
                  <a:pos x="T2" y="T3"/>
                </a:cxn>
                <a:cxn ang="0">
                  <a:pos x="T4" y="T5"/>
                </a:cxn>
                <a:cxn ang="0">
                  <a:pos x="T6" y="T7"/>
                </a:cxn>
                <a:cxn ang="0">
                  <a:pos x="T8" y="T9"/>
                </a:cxn>
                <a:cxn ang="0">
                  <a:pos x="T10" y="T11"/>
                </a:cxn>
              </a:cxnLst>
              <a:rect l="0" t="0" r="r" b="b"/>
              <a:pathLst>
                <a:path w="38" h="2">
                  <a:moveTo>
                    <a:pt x="34" y="0"/>
                  </a:moveTo>
                  <a:lnTo>
                    <a:pt x="34" y="0"/>
                  </a:lnTo>
                  <a:lnTo>
                    <a:pt x="0" y="1"/>
                  </a:lnTo>
                  <a:lnTo>
                    <a:pt x="4" y="2"/>
                  </a:lnTo>
                  <a:lnTo>
                    <a:pt x="38" y="1"/>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9" name="Freeform 118"/>
            <p:cNvSpPr>
              <a:spLocks/>
            </p:cNvSpPr>
            <p:nvPr/>
          </p:nvSpPr>
          <p:spPr bwMode="invGray">
            <a:xfrm>
              <a:off x="874712" y="2827338"/>
              <a:ext cx="39688" cy="3175"/>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9" y="1"/>
                    <a:pt x="16" y="1"/>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0" name="Freeform 119"/>
            <p:cNvSpPr>
              <a:spLocks/>
            </p:cNvSpPr>
            <p:nvPr/>
          </p:nvSpPr>
          <p:spPr bwMode="invGray">
            <a:xfrm>
              <a:off x="417512" y="2827338"/>
              <a:ext cx="457200" cy="31750"/>
            </a:xfrm>
            <a:custGeom>
              <a:avLst/>
              <a:gdLst>
                <a:gd name="T0" fmla="*/ 113 w 238"/>
                <a:gd name="T1" fmla="*/ 12 h 14"/>
                <a:gd name="T2" fmla="*/ 113 w 238"/>
                <a:gd name="T3" fmla="*/ 12 h 14"/>
                <a:gd name="T4" fmla="*/ 94 w 238"/>
                <a:gd name="T5" fmla="*/ 9 h 14"/>
                <a:gd name="T6" fmla="*/ 157 w 238"/>
                <a:gd name="T7" fmla="*/ 6 h 14"/>
                <a:gd name="T8" fmla="*/ 145 w 238"/>
                <a:gd name="T9" fmla="*/ 8 h 14"/>
                <a:gd name="T10" fmla="*/ 169 w 238"/>
                <a:gd name="T11" fmla="*/ 6 h 14"/>
                <a:gd name="T12" fmla="*/ 238 w 238"/>
                <a:gd name="T13" fmla="*/ 1 h 14"/>
                <a:gd name="T14" fmla="*/ 32 w 238"/>
                <a:gd name="T15" fmla="*/ 3 h 14"/>
                <a:gd name="T16" fmla="*/ 19 w 238"/>
                <a:gd name="T17" fmla="*/ 13 h 14"/>
                <a:gd name="T18" fmla="*/ 113 w 238"/>
                <a:gd name="T1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14">
                  <a:moveTo>
                    <a:pt x="113" y="12"/>
                  </a:moveTo>
                  <a:lnTo>
                    <a:pt x="113" y="12"/>
                  </a:lnTo>
                  <a:cubicBezTo>
                    <a:pt x="73" y="10"/>
                    <a:pt x="168" y="9"/>
                    <a:pt x="94" y="9"/>
                  </a:cubicBezTo>
                  <a:cubicBezTo>
                    <a:pt x="88" y="7"/>
                    <a:pt x="122" y="5"/>
                    <a:pt x="157" y="6"/>
                  </a:cubicBezTo>
                  <a:cubicBezTo>
                    <a:pt x="155" y="7"/>
                    <a:pt x="123" y="7"/>
                    <a:pt x="145" y="8"/>
                  </a:cubicBezTo>
                  <a:cubicBezTo>
                    <a:pt x="168" y="7"/>
                    <a:pt x="177" y="8"/>
                    <a:pt x="169" y="6"/>
                  </a:cubicBezTo>
                  <a:cubicBezTo>
                    <a:pt x="208" y="4"/>
                    <a:pt x="212" y="3"/>
                    <a:pt x="238" y="1"/>
                  </a:cubicBezTo>
                  <a:cubicBezTo>
                    <a:pt x="191" y="2"/>
                    <a:pt x="92" y="0"/>
                    <a:pt x="32" y="3"/>
                  </a:cubicBezTo>
                  <a:cubicBezTo>
                    <a:pt x="0" y="6"/>
                    <a:pt x="20" y="9"/>
                    <a:pt x="19" y="13"/>
                  </a:cubicBezTo>
                  <a:cubicBezTo>
                    <a:pt x="24" y="14"/>
                    <a:pt x="110" y="14"/>
                    <a:pt x="113" y="1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1" name="Freeform 120"/>
            <p:cNvSpPr>
              <a:spLocks/>
            </p:cNvSpPr>
            <p:nvPr/>
          </p:nvSpPr>
          <p:spPr bwMode="invGray">
            <a:xfrm>
              <a:off x="755650" y="2859087"/>
              <a:ext cx="68263" cy="4762"/>
            </a:xfrm>
            <a:custGeom>
              <a:avLst/>
              <a:gdLst>
                <a:gd name="T0" fmla="*/ 0 w 36"/>
                <a:gd name="T1" fmla="*/ 1 h 2"/>
                <a:gd name="T2" fmla="*/ 0 w 36"/>
                <a:gd name="T3" fmla="*/ 1 h 2"/>
                <a:gd name="T4" fmla="*/ 36 w 36"/>
                <a:gd name="T5" fmla="*/ 1 h 2"/>
                <a:gd name="T6" fmla="*/ 0 w 36"/>
                <a:gd name="T7" fmla="*/ 1 h 2"/>
              </a:gdLst>
              <a:ahLst/>
              <a:cxnLst>
                <a:cxn ang="0">
                  <a:pos x="T0" y="T1"/>
                </a:cxn>
                <a:cxn ang="0">
                  <a:pos x="T2" y="T3"/>
                </a:cxn>
                <a:cxn ang="0">
                  <a:pos x="T4" y="T5"/>
                </a:cxn>
                <a:cxn ang="0">
                  <a:pos x="T6" y="T7"/>
                </a:cxn>
              </a:cxnLst>
              <a:rect l="0" t="0" r="r" b="b"/>
              <a:pathLst>
                <a:path w="36" h="2">
                  <a:moveTo>
                    <a:pt x="0" y="1"/>
                  </a:moveTo>
                  <a:lnTo>
                    <a:pt x="0" y="1"/>
                  </a:lnTo>
                  <a:cubicBezTo>
                    <a:pt x="19" y="2"/>
                    <a:pt x="24" y="1"/>
                    <a:pt x="36" y="1"/>
                  </a:cubicBezTo>
                  <a:cubicBezTo>
                    <a:pt x="33" y="0"/>
                    <a:pt x="15"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2" name="Freeform 121"/>
            <p:cNvSpPr>
              <a:spLocks/>
            </p:cNvSpPr>
            <p:nvPr/>
          </p:nvSpPr>
          <p:spPr bwMode="invGray">
            <a:xfrm>
              <a:off x="-133350" y="2798763"/>
              <a:ext cx="111125" cy="4762"/>
            </a:xfrm>
            <a:custGeom>
              <a:avLst/>
              <a:gdLst>
                <a:gd name="T0" fmla="*/ 37 w 58"/>
                <a:gd name="T1" fmla="*/ 0 h 2"/>
                <a:gd name="T2" fmla="*/ 37 w 58"/>
                <a:gd name="T3" fmla="*/ 0 h 2"/>
                <a:gd name="T4" fmla="*/ 7 w 58"/>
                <a:gd name="T5" fmla="*/ 2 h 2"/>
                <a:gd name="T6" fmla="*/ 58 w 58"/>
                <a:gd name="T7" fmla="*/ 2 h 2"/>
                <a:gd name="T8" fmla="*/ 37 w 58"/>
                <a:gd name="T9" fmla="*/ 0 h 2"/>
              </a:gdLst>
              <a:ahLst/>
              <a:cxnLst>
                <a:cxn ang="0">
                  <a:pos x="T0" y="T1"/>
                </a:cxn>
                <a:cxn ang="0">
                  <a:pos x="T2" y="T3"/>
                </a:cxn>
                <a:cxn ang="0">
                  <a:pos x="T4" y="T5"/>
                </a:cxn>
                <a:cxn ang="0">
                  <a:pos x="T6" y="T7"/>
                </a:cxn>
                <a:cxn ang="0">
                  <a:pos x="T8" y="T9"/>
                </a:cxn>
              </a:cxnLst>
              <a:rect l="0" t="0" r="r" b="b"/>
              <a:pathLst>
                <a:path w="58" h="2">
                  <a:moveTo>
                    <a:pt x="37" y="0"/>
                  </a:moveTo>
                  <a:lnTo>
                    <a:pt x="37" y="0"/>
                  </a:lnTo>
                  <a:cubicBezTo>
                    <a:pt x="34" y="1"/>
                    <a:pt x="0" y="1"/>
                    <a:pt x="7" y="2"/>
                  </a:cubicBezTo>
                  <a:lnTo>
                    <a:pt x="58" y="2"/>
                  </a:lnTo>
                  <a:cubicBezTo>
                    <a:pt x="46" y="2"/>
                    <a:pt x="42" y="1"/>
                    <a:pt x="3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3" name="Freeform 122"/>
            <p:cNvSpPr>
              <a:spLocks/>
            </p:cNvSpPr>
            <p:nvPr/>
          </p:nvSpPr>
          <p:spPr bwMode="invGray">
            <a:xfrm>
              <a:off x="-22225" y="2800350"/>
              <a:ext cx="44450" cy="3175"/>
            </a:xfrm>
            <a:custGeom>
              <a:avLst/>
              <a:gdLst>
                <a:gd name="T0" fmla="*/ 23 w 23"/>
                <a:gd name="T1" fmla="*/ 0 h 1"/>
                <a:gd name="T2" fmla="*/ 23 w 23"/>
                <a:gd name="T3" fmla="*/ 0 h 1"/>
                <a:gd name="T4" fmla="*/ 0 w 23"/>
                <a:gd name="T5" fmla="*/ 1 h 1"/>
                <a:gd name="T6" fmla="*/ 23 w 23"/>
                <a:gd name="T7" fmla="*/ 0 h 1"/>
              </a:gdLst>
              <a:ahLst/>
              <a:cxnLst>
                <a:cxn ang="0">
                  <a:pos x="T0" y="T1"/>
                </a:cxn>
                <a:cxn ang="0">
                  <a:pos x="T2" y="T3"/>
                </a:cxn>
                <a:cxn ang="0">
                  <a:pos x="T4" y="T5"/>
                </a:cxn>
                <a:cxn ang="0">
                  <a:pos x="T6" y="T7"/>
                </a:cxn>
              </a:cxnLst>
              <a:rect l="0" t="0" r="r" b="b"/>
              <a:pathLst>
                <a:path w="23" h="1">
                  <a:moveTo>
                    <a:pt x="23" y="0"/>
                  </a:moveTo>
                  <a:lnTo>
                    <a:pt x="23" y="0"/>
                  </a:lnTo>
                  <a:lnTo>
                    <a:pt x="0" y="1"/>
                  </a:lnTo>
                  <a:cubicBezTo>
                    <a:pt x="6" y="1"/>
                    <a:pt x="13"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4" name="Freeform 123"/>
            <p:cNvSpPr>
              <a:spLocks/>
            </p:cNvSpPr>
            <p:nvPr/>
          </p:nvSpPr>
          <p:spPr bwMode="invGray">
            <a:xfrm>
              <a:off x="-66675" y="2798763"/>
              <a:ext cx="6350" cy="0"/>
            </a:xfrm>
            <a:custGeom>
              <a:avLst/>
              <a:gdLst>
                <a:gd name="T0" fmla="*/ 0 w 3"/>
                <a:gd name="T1" fmla="*/ 0 w 3"/>
                <a:gd name="T2" fmla="*/ 2 w 3"/>
                <a:gd name="T3" fmla="*/ 0 w 3"/>
              </a:gdLst>
              <a:ahLst/>
              <a:cxnLst>
                <a:cxn ang="0">
                  <a:pos x="T0" y="0"/>
                </a:cxn>
                <a:cxn ang="0">
                  <a:pos x="T1" y="0"/>
                </a:cxn>
                <a:cxn ang="0">
                  <a:pos x="T2" y="0"/>
                </a:cxn>
                <a:cxn ang="0">
                  <a:pos x="T3" y="0"/>
                </a:cxn>
              </a:cxnLst>
              <a:rect l="0" t="0" r="r" b="b"/>
              <a:pathLst>
                <a:path w="3">
                  <a:moveTo>
                    <a:pt x="0" y="0"/>
                  </a:moveTo>
                  <a:lnTo>
                    <a:pt x="0" y="0"/>
                  </a:lnTo>
                  <a:lnTo>
                    <a:pt x="2" y="0"/>
                  </a:lnTo>
                  <a:cubicBezTo>
                    <a:pt x="3" y="0"/>
                    <a:pt x="3"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5" name="Freeform 124"/>
            <p:cNvSpPr>
              <a:spLocks/>
            </p:cNvSpPr>
            <p:nvPr/>
          </p:nvSpPr>
          <p:spPr bwMode="invGray">
            <a:xfrm>
              <a:off x="-1566863" y="2730500"/>
              <a:ext cx="65088" cy="3175"/>
            </a:xfrm>
            <a:custGeom>
              <a:avLst/>
              <a:gdLst>
                <a:gd name="T0" fmla="*/ 33 w 34"/>
                <a:gd name="T1" fmla="*/ 1 h 1"/>
                <a:gd name="T2" fmla="*/ 33 w 34"/>
                <a:gd name="T3" fmla="*/ 1 h 1"/>
                <a:gd name="T4" fmla="*/ 0 w 34"/>
                <a:gd name="T5" fmla="*/ 1 h 1"/>
                <a:gd name="T6" fmla="*/ 33 w 34"/>
                <a:gd name="T7" fmla="*/ 1 h 1"/>
              </a:gdLst>
              <a:ahLst/>
              <a:cxnLst>
                <a:cxn ang="0">
                  <a:pos x="T0" y="T1"/>
                </a:cxn>
                <a:cxn ang="0">
                  <a:pos x="T2" y="T3"/>
                </a:cxn>
                <a:cxn ang="0">
                  <a:pos x="T4" y="T5"/>
                </a:cxn>
                <a:cxn ang="0">
                  <a:pos x="T6" y="T7"/>
                </a:cxn>
              </a:cxnLst>
              <a:rect l="0" t="0" r="r" b="b"/>
              <a:pathLst>
                <a:path w="34" h="1">
                  <a:moveTo>
                    <a:pt x="33" y="1"/>
                  </a:moveTo>
                  <a:lnTo>
                    <a:pt x="33" y="1"/>
                  </a:lnTo>
                  <a:cubicBezTo>
                    <a:pt x="34" y="0"/>
                    <a:pt x="12" y="1"/>
                    <a:pt x="0" y="1"/>
                  </a:cubicBezTo>
                  <a:cubicBezTo>
                    <a:pt x="9" y="1"/>
                    <a:pt x="22" y="1"/>
                    <a:pt x="3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6" name="Freeform 125"/>
            <p:cNvSpPr>
              <a:spLocks/>
            </p:cNvSpPr>
            <p:nvPr/>
          </p:nvSpPr>
          <p:spPr bwMode="invGray">
            <a:xfrm>
              <a:off x="-3175000" y="2740025"/>
              <a:ext cx="38100" cy="0"/>
            </a:xfrm>
            <a:custGeom>
              <a:avLst/>
              <a:gdLst>
                <a:gd name="T0" fmla="*/ 20 w 20"/>
                <a:gd name="T1" fmla="*/ 20 w 20"/>
                <a:gd name="T2" fmla="*/ 0 w 20"/>
                <a:gd name="T3" fmla="*/ 20 w 20"/>
              </a:gdLst>
              <a:ahLst/>
              <a:cxnLst>
                <a:cxn ang="0">
                  <a:pos x="T0" y="0"/>
                </a:cxn>
                <a:cxn ang="0">
                  <a:pos x="T1" y="0"/>
                </a:cxn>
                <a:cxn ang="0">
                  <a:pos x="T2" y="0"/>
                </a:cxn>
                <a:cxn ang="0">
                  <a:pos x="T3" y="0"/>
                </a:cxn>
              </a:cxnLst>
              <a:rect l="0" t="0" r="r" b="b"/>
              <a:pathLst>
                <a:path w="20">
                  <a:moveTo>
                    <a:pt x="20" y="0"/>
                  </a:moveTo>
                  <a:lnTo>
                    <a:pt x="20" y="0"/>
                  </a:lnTo>
                  <a:lnTo>
                    <a:pt x="0" y="0"/>
                  </a:lnTo>
                  <a:cubicBezTo>
                    <a:pt x="7" y="0"/>
                    <a:pt x="11" y="0"/>
                    <a:pt x="2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7" name="Freeform 126"/>
            <p:cNvSpPr>
              <a:spLocks/>
            </p:cNvSpPr>
            <p:nvPr/>
          </p:nvSpPr>
          <p:spPr bwMode="invGray">
            <a:xfrm>
              <a:off x="-3735388" y="2803525"/>
              <a:ext cx="6350" cy="1587"/>
            </a:xfrm>
            <a:custGeom>
              <a:avLst/>
              <a:gdLst>
                <a:gd name="T0" fmla="*/ 4 w 4"/>
                <a:gd name="T1" fmla="*/ 0 h 1"/>
                <a:gd name="T2" fmla="*/ 4 w 4"/>
                <a:gd name="T3" fmla="*/ 0 h 1"/>
                <a:gd name="T4" fmla="*/ 0 w 4"/>
                <a:gd name="T5" fmla="*/ 1 h 1"/>
                <a:gd name="T6" fmla="*/ 4 w 4"/>
                <a:gd name="T7" fmla="*/ 0 h 1"/>
              </a:gdLst>
              <a:ahLst/>
              <a:cxnLst>
                <a:cxn ang="0">
                  <a:pos x="T0" y="T1"/>
                </a:cxn>
                <a:cxn ang="0">
                  <a:pos x="T2" y="T3"/>
                </a:cxn>
                <a:cxn ang="0">
                  <a:pos x="T4" y="T5"/>
                </a:cxn>
                <a:cxn ang="0">
                  <a:pos x="T6" y="T7"/>
                </a:cxn>
              </a:cxnLst>
              <a:rect l="0" t="0" r="r" b="b"/>
              <a:pathLst>
                <a:path w="4" h="1">
                  <a:moveTo>
                    <a:pt x="4" y="0"/>
                  </a:moveTo>
                  <a:lnTo>
                    <a:pt x="4" y="0"/>
                  </a:lnTo>
                  <a:cubicBezTo>
                    <a:pt x="3" y="0"/>
                    <a:pt x="2" y="1"/>
                    <a:pt x="0" y="1"/>
                  </a:cubicBezTo>
                  <a:cubicBezTo>
                    <a:pt x="2" y="1"/>
                    <a:pt x="3"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8" name="Freeform 127"/>
            <p:cNvSpPr>
              <a:spLocks/>
            </p:cNvSpPr>
            <p:nvPr/>
          </p:nvSpPr>
          <p:spPr bwMode="invGray">
            <a:xfrm>
              <a:off x="-3924300" y="2803525"/>
              <a:ext cx="188913" cy="3175"/>
            </a:xfrm>
            <a:custGeom>
              <a:avLst/>
              <a:gdLst>
                <a:gd name="T0" fmla="*/ 98 w 98"/>
                <a:gd name="T1" fmla="*/ 1 h 2"/>
                <a:gd name="T2" fmla="*/ 98 w 98"/>
                <a:gd name="T3" fmla="*/ 1 h 2"/>
                <a:gd name="T4" fmla="*/ 26 w 98"/>
                <a:gd name="T5" fmla="*/ 1 h 2"/>
                <a:gd name="T6" fmla="*/ 28 w 98"/>
                <a:gd name="T7" fmla="*/ 1 h 2"/>
                <a:gd name="T8" fmla="*/ 0 w 98"/>
                <a:gd name="T9" fmla="*/ 2 h 2"/>
                <a:gd name="T10" fmla="*/ 98 w 98"/>
                <a:gd name="T11" fmla="*/ 1 h 2"/>
              </a:gdLst>
              <a:ahLst/>
              <a:cxnLst>
                <a:cxn ang="0">
                  <a:pos x="T0" y="T1"/>
                </a:cxn>
                <a:cxn ang="0">
                  <a:pos x="T2" y="T3"/>
                </a:cxn>
                <a:cxn ang="0">
                  <a:pos x="T4" y="T5"/>
                </a:cxn>
                <a:cxn ang="0">
                  <a:pos x="T6" y="T7"/>
                </a:cxn>
                <a:cxn ang="0">
                  <a:pos x="T8" y="T9"/>
                </a:cxn>
                <a:cxn ang="0">
                  <a:pos x="T10" y="T11"/>
                </a:cxn>
              </a:cxnLst>
              <a:rect l="0" t="0" r="r" b="b"/>
              <a:pathLst>
                <a:path w="98" h="2">
                  <a:moveTo>
                    <a:pt x="98" y="1"/>
                  </a:moveTo>
                  <a:lnTo>
                    <a:pt x="98" y="1"/>
                  </a:lnTo>
                  <a:cubicBezTo>
                    <a:pt x="84" y="2"/>
                    <a:pt x="42" y="0"/>
                    <a:pt x="26" y="1"/>
                  </a:cubicBezTo>
                  <a:lnTo>
                    <a:pt x="28" y="1"/>
                  </a:lnTo>
                  <a:lnTo>
                    <a:pt x="0" y="2"/>
                  </a:lnTo>
                  <a:cubicBezTo>
                    <a:pt x="27" y="2"/>
                    <a:pt x="82" y="2"/>
                    <a:pt x="9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grpSp>
      <p:sp>
        <p:nvSpPr>
          <p:cNvPr id="3" name="Text Placeholder 2"/>
          <p:cNvSpPr>
            <a:spLocks noGrp="1"/>
          </p:cNvSpPr>
          <p:nvPr>
            <p:ph type="body" idx="1"/>
          </p:nvPr>
        </p:nvSpPr>
        <p:spPr>
          <a:xfrm>
            <a:off x="1522413" y="5102525"/>
            <a:ext cx="9143999" cy="1069675"/>
          </a:xfrm>
        </p:spPr>
        <p:txBody>
          <a:bodyPr anchor="t">
            <a:normAutofit/>
          </a:bodyPr>
          <a:lstStyle>
            <a:lvl1pPr marL="0" indent="0">
              <a:spcBef>
                <a:spcPts val="0"/>
              </a:spcBef>
              <a:buNone/>
              <a:defRPr sz="24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9AFE8FB1-0A7A-443E-AAF7-31D4FA1AA312}" type="datetimeFigureOut">
              <a:rPr lang="en-US"/>
              <a:t>10/22/2020</a:t>
            </a:fld>
            <a:endParaRPr/>
          </a:p>
        </p:txBody>
      </p:sp>
      <p:sp>
        <p:nvSpPr>
          <p:cNvPr id="6" name="Slide Number Placeholder 5"/>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4058797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522414" y="274638"/>
            <a:ext cx="9143998" cy="1020762"/>
          </a:xfrm>
        </p:spPr>
        <p:txBody>
          <a:bodyPr/>
          <a:lstStyle/>
          <a:p>
            <a:r>
              <a:rPr lang="en-US"/>
              <a:t>Click to edit Master title style</a:t>
            </a:r>
            <a:endParaRPr/>
          </a:p>
        </p:txBody>
      </p:sp>
      <p:grpSp>
        <p:nvGrpSpPr>
          <p:cNvPr id="158" name="line" descr="Line graphic"/>
          <p:cNvGrpSpPr/>
          <p:nvPr/>
        </p:nvGrpSpPr>
        <p:grpSpPr bwMode="invGray">
          <a:xfrm>
            <a:off x="1522413" y="1514475"/>
            <a:ext cx="10569575" cy="64008"/>
            <a:chOff x="1522413" y="1514475"/>
            <a:chExt cx="10569575" cy="64008"/>
          </a:xfrm>
        </p:grpSpPr>
        <p:sp>
          <p:nvSpPr>
            <p:cNvPr id="159"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0"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1"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2"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3"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4"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5"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6"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7"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8"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1"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2"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3" name="Content Placeholder 2"/>
          <p:cNvSpPr>
            <a:spLocks noGrp="1"/>
          </p:cNvSpPr>
          <p:nvPr>
            <p:ph sz="half" idx="1"/>
          </p:nvPr>
        </p:nvSpPr>
        <p:spPr>
          <a:xfrm>
            <a:off x="1522413" y="1905000"/>
            <a:ext cx="4419599" cy="4267200"/>
          </a:xfrm>
        </p:spPr>
        <p:txBody>
          <a:bodyPr>
            <a:normAutofit/>
          </a:bodyPr>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246815" y="1905000"/>
            <a:ext cx="4419598" cy="4267200"/>
          </a:xfrm>
        </p:spPr>
        <p:txBody>
          <a:bodyPr>
            <a:normAutofit/>
          </a:bodyPr>
          <a:lstStyle>
            <a:lvl1pPr>
              <a:defRPr sz="2400"/>
            </a:lvl1pPr>
            <a:lvl2pPr>
              <a:defRPr sz="2000"/>
            </a:lvl2pPr>
            <a:lvl3pPr>
              <a:defRPr sz="1800"/>
            </a:lvl3pPr>
            <a:lvl4pPr>
              <a:defRPr sz="1600"/>
            </a:lvl4pPr>
            <a:lvl5pPr>
              <a:defRPr sz="1600"/>
            </a:lvl5pPr>
            <a:lvl6pPr marL="1956816">
              <a:defRPr sz="1600"/>
            </a:lvl6pPr>
            <a:lvl7pPr marL="1956816">
              <a:defRPr sz="1600"/>
            </a:lvl7pPr>
            <a:lvl8pPr marL="1956816">
              <a:defRPr sz="1600" baseline="0"/>
            </a:lvl8pPr>
            <a:lvl9pPr marL="1956816">
              <a:defRPr sz="16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6" name="Footer Placeholder 5"/>
          <p:cNvSpPr>
            <a:spLocks noGrp="1"/>
          </p:cNvSpPr>
          <p:nvPr>
            <p:ph type="ftr" sz="quarter" idx="11"/>
          </p:nvPr>
        </p:nvSpPr>
        <p:spPr/>
        <p:txBody>
          <a:bodyPr/>
          <a:lstStyle/>
          <a:p>
            <a:endParaRPr/>
          </a:p>
        </p:txBody>
      </p:sp>
      <p:sp>
        <p:nvSpPr>
          <p:cNvPr id="5" name="Date Placeholder 4"/>
          <p:cNvSpPr>
            <a:spLocks noGrp="1"/>
          </p:cNvSpPr>
          <p:nvPr>
            <p:ph type="dt" sz="half" idx="10"/>
          </p:nvPr>
        </p:nvSpPr>
        <p:spPr/>
        <p:txBody>
          <a:bodyPr/>
          <a:lstStyle/>
          <a:p>
            <a:fld id="{9AFE8FB1-0A7A-443E-AAF7-31D4FA1AA312}" type="datetimeFigureOut">
              <a:rPr lang="en-US"/>
              <a:t>10/22/2020</a:t>
            </a:fld>
            <a:endParaRPr/>
          </a:p>
        </p:txBody>
      </p:sp>
      <p:sp>
        <p:nvSpPr>
          <p:cNvPr id="7" name="Slide Number Placeholder 6"/>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16832941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22414" y="274638"/>
            <a:ext cx="9143998" cy="1020762"/>
          </a:xfrm>
        </p:spPr>
        <p:txBody>
          <a:bodyPr/>
          <a:lstStyle>
            <a:lvl1pPr>
              <a:defRPr/>
            </a:lvl1pPr>
          </a:lstStyle>
          <a:p>
            <a:r>
              <a:rPr lang="en-US"/>
              <a:t>Click to edit Master title style</a:t>
            </a:r>
            <a:endParaRPr/>
          </a:p>
        </p:txBody>
      </p:sp>
      <p:grpSp>
        <p:nvGrpSpPr>
          <p:cNvPr id="160" name="line" descr="Line graphic"/>
          <p:cNvGrpSpPr/>
          <p:nvPr/>
        </p:nvGrpSpPr>
        <p:grpSpPr bwMode="invGray">
          <a:xfrm>
            <a:off x="1522413" y="1514475"/>
            <a:ext cx="10569575" cy="64008"/>
            <a:chOff x="1522413" y="1514475"/>
            <a:chExt cx="10569575" cy="64008"/>
          </a:xfrm>
        </p:grpSpPr>
        <p:sp>
          <p:nvSpPr>
            <p:cNvPr id="161" name="Freeform 16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2" name="Freeform 16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3" name="Freeform 16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4"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5"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6"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7"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8"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1"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2"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3"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4"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3" name="Text Placeholder 2"/>
          <p:cNvSpPr>
            <a:spLocks noGrp="1"/>
          </p:cNvSpPr>
          <p:nvPr>
            <p:ph type="body" idx="1"/>
          </p:nvPr>
        </p:nvSpPr>
        <p:spPr>
          <a:xfrm>
            <a:off x="1522413" y="1905000"/>
            <a:ext cx="4416552" cy="762000"/>
          </a:xfrm>
        </p:spPr>
        <p:txBody>
          <a:bodyPr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22413" y="2819399"/>
            <a:ext cx="4416552" cy="3352801"/>
          </a:xfrm>
        </p:spPr>
        <p:txBody>
          <a:bodyPr/>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249860" y="1905000"/>
            <a:ext cx="4416552" cy="762000"/>
          </a:xfrm>
        </p:spPr>
        <p:txBody>
          <a:bodyPr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49860" y="2819399"/>
            <a:ext cx="4416552" cy="3352801"/>
          </a:xfrm>
        </p:spPr>
        <p:txBody>
          <a:bodyPr/>
          <a:lstStyle>
            <a:lvl1pPr>
              <a:defRPr sz="2400"/>
            </a:lvl1pPr>
            <a:lvl2pPr>
              <a:defRPr sz="2000"/>
            </a:lvl2pPr>
            <a:lvl3pPr>
              <a:defRPr sz="1800"/>
            </a:lvl3pPr>
            <a:lvl4pPr>
              <a:defRPr sz="1600"/>
            </a:lvl4pPr>
            <a:lvl5pPr marL="1956816">
              <a:defRPr sz="1600"/>
            </a:lvl5pPr>
            <a:lvl6pPr marL="1956816">
              <a:defRPr sz="1600"/>
            </a:lvl6pPr>
            <a:lvl7pPr marL="1956816">
              <a:defRPr sz="1600"/>
            </a:lvl7pPr>
            <a:lvl8pPr marL="1956816">
              <a:defRPr sz="1600"/>
            </a:lvl8pPr>
            <a:lvl9pPr marL="1956816">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8" name="Footer Placeholder 7"/>
          <p:cNvSpPr>
            <a:spLocks noGrp="1"/>
          </p:cNvSpPr>
          <p:nvPr>
            <p:ph type="ftr" sz="quarter" idx="11"/>
          </p:nvPr>
        </p:nvSpPr>
        <p:spPr/>
        <p:txBody>
          <a:bodyPr/>
          <a:lstStyle/>
          <a:p>
            <a:endParaRPr/>
          </a:p>
        </p:txBody>
      </p:sp>
      <p:sp>
        <p:nvSpPr>
          <p:cNvPr id="7" name="Date Placeholder 6"/>
          <p:cNvSpPr>
            <a:spLocks noGrp="1"/>
          </p:cNvSpPr>
          <p:nvPr>
            <p:ph type="dt" sz="half" idx="10"/>
          </p:nvPr>
        </p:nvSpPr>
        <p:spPr/>
        <p:txBody>
          <a:bodyPr/>
          <a:lstStyle/>
          <a:p>
            <a:fld id="{9AFE8FB1-0A7A-443E-AAF7-31D4FA1AA312}" type="datetimeFigureOut">
              <a:rPr lang="en-US"/>
              <a:t>10/22/2020</a:t>
            </a:fld>
            <a:endParaRPr/>
          </a:p>
        </p:txBody>
      </p:sp>
      <p:sp>
        <p:nvSpPr>
          <p:cNvPr id="9" name="Slide Number Placeholder 8"/>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4182491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grpSp>
        <p:nvGrpSpPr>
          <p:cNvPr id="156" name="line" descr="Line graphic"/>
          <p:cNvGrpSpPr/>
          <p:nvPr/>
        </p:nvGrpSpPr>
        <p:grpSpPr bwMode="invGray">
          <a:xfrm>
            <a:off x="1522413" y="1514475"/>
            <a:ext cx="10569575" cy="64008"/>
            <a:chOff x="1522413" y="1514475"/>
            <a:chExt cx="10569575" cy="64008"/>
          </a:xfrm>
        </p:grpSpPr>
        <p:sp>
          <p:nvSpPr>
            <p:cNvPr id="157"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8"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9"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0"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1"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2"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3"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4"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5"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6"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7"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8"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4" name="Footer Placeholder 3"/>
          <p:cNvSpPr>
            <a:spLocks noGrp="1"/>
          </p:cNvSpPr>
          <p:nvPr>
            <p:ph type="ftr" sz="quarter" idx="11"/>
          </p:nvPr>
        </p:nvSpPr>
        <p:spPr/>
        <p:txBody>
          <a:bodyPr/>
          <a:lstStyle/>
          <a:p>
            <a:endParaRPr/>
          </a:p>
        </p:txBody>
      </p:sp>
      <p:sp>
        <p:nvSpPr>
          <p:cNvPr id="3" name="Date Placeholder 2"/>
          <p:cNvSpPr>
            <a:spLocks noGrp="1"/>
          </p:cNvSpPr>
          <p:nvPr>
            <p:ph type="dt" sz="half" idx="10"/>
          </p:nvPr>
        </p:nvSpPr>
        <p:spPr/>
        <p:txBody>
          <a:bodyPr/>
          <a:lstStyle/>
          <a:p>
            <a:fld id="{9AFE8FB1-0A7A-443E-AAF7-31D4FA1AA312}" type="datetimeFigureOut">
              <a:rPr lang="en-US"/>
              <a:t>10/22/2020</a:t>
            </a:fld>
            <a:endParaRPr/>
          </a:p>
        </p:txBody>
      </p:sp>
      <p:sp>
        <p:nvSpPr>
          <p:cNvPr id="5" name="Slide Number Placeholder 4"/>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25315614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a:p>
        </p:txBody>
      </p:sp>
      <p:sp>
        <p:nvSpPr>
          <p:cNvPr id="2" name="Date Placeholder 1"/>
          <p:cNvSpPr>
            <a:spLocks noGrp="1"/>
          </p:cNvSpPr>
          <p:nvPr>
            <p:ph type="dt" sz="half" idx="10"/>
          </p:nvPr>
        </p:nvSpPr>
        <p:spPr/>
        <p:txBody>
          <a:bodyPr/>
          <a:lstStyle/>
          <a:p>
            <a:fld id="{9AFE8FB1-0A7A-443E-AAF7-31D4FA1AA312}" type="datetimeFigureOut">
              <a:rPr lang="en-US"/>
              <a:t>10/22/2020</a:t>
            </a:fld>
            <a:endParaRPr/>
          </a:p>
        </p:txBody>
      </p:sp>
      <p:sp>
        <p:nvSpPr>
          <p:cNvPr id="4" name="Slide Number Placeholder 3"/>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14059666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22414" y="274638"/>
            <a:ext cx="9143998" cy="1020762"/>
          </a:xfrm>
        </p:spPr>
        <p:txBody>
          <a:bodyPr anchor="b">
            <a:noAutofit/>
          </a:bodyPr>
          <a:lstStyle>
            <a:lvl1pPr algn="l">
              <a:defRPr sz="3200" b="0"/>
            </a:lvl1pPr>
          </a:lstStyle>
          <a:p>
            <a:r>
              <a:rPr lang="en-US"/>
              <a:t>Click to edit Master title style</a:t>
            </a:r>
            <a:endParaRPr/>
          </a:p>
        </p:txBody>
      </p:sp>
      <p:sp>
        <p:nvSpPr>
          <p:cNvPr id="4" name="Text Placeholder 3"/>
          <p:cNvSpPr>
            <a:spLocks noGrp="1"/>
          </p:cNvSpPr>
          <p:nvPr>
            <p:ph type="body" sz="half" idx="2"/>
          </p:nvPr>
        </p:nvSpPr>
        <p:spPr>
          <a:xfrm>
            <a:off x="1522413" y="3429000"/>
            <a:ext cx="2743200" cy="2743200"/>
          </a:xfrm>
        </p:spPr>
        <p:txBody>
          <a:bodyPr anchor="b">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Content Placeholder 2"/>
          <p:cNvSpPr>
            <a:spLocks noGrp="1"/>
          </p:cNvSpPr>
          <p:nvPr>
            <p:ph idx="1"/>
          </p:nvPr>
        </p:nvSpPr>
        <p:spPr>
          <a:xfrm>
            <a:off x="4710022" y="1905000"/>
            <a:ext cx="5669280" cy="40386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baseline="0"/>
            </a:lvl7pPr>
            <a:lvl8pPr>
              <a:defRPr sz="1600" baseline="0"/>
            </a:lvl8pPr>
            <a:lvl9pPr>
              <a:defRPr sz="16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grpSp>
        <p:nvGrpSpPr>
          <p:cNvPr id="615" name="frame" descr="Box graphic"/>
          <p:cNvGrpSpPr/>
          <p:nvPr/>
        </p:nvGrpSpPr>
        <p:grpSpPr bwMode="invGray">
          <a:xfrm>
            <a:off x="4417839" y="1630821"/>
            <a:ext cx="6291028" cy="4575885"/>
            <a:chOff x="4417839" y="1630821"/>
            <a:chExt cx="6291028" cy="4575885"/>
          </a:xfrm>
        </p:grpSpPr>
        <p:grpSp>
          <p:nvGrpSpPr>
            <p:cNvPr id="616" name="Group 615"/>
            <p:cNvGrpSpPr/>
            <p:nvPr/>
          </p:nvGrpSpPr>
          <p:grpSpPr bwMode="invGray">
            <a:xfrm>
              <a:off x="5414491" y="1630821"/>
              <a:ext cx="5294376" cy="4114800"/>
              <a:chOff x="3310555" y="716546"/>
              <a:chExt cx="5294376" cy="4114800"/>
            </a:xfrm>
          </p:grpSpPr>
          <p:grpSp>
            <p:nvGrpSpPr>
              <p:cNvPr id="768" name="Group 767"/>
              <p:cNvGrpSpPr/>
              <p:nvPr/>
            </p:nvGrpSpPr>
            <p:grpSpPr bwMode="invGray">
              <a:xfrm flipH="1">
                <a:off x="3310555" y="737968"/>
                <a:ext cx="5294376" cy="54864"/>
                <a:chOff x="1522413" y="1514475"/>
                <a:chExt cx="10569575" cy="64008"/>
              </a:xfrm>
              <a:solidFill>
                <a:schemeClr val="accent1"/>
              </a:solidFill>
            </p:grpSpPr>
            <p:sp>
              <p:nvSpPr>
                <p:cNvPr id="844" name="Freeform 843"/>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5" name="Freeform 844"/>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6" name="Freeform 845"/>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7"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8"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9"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0"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1"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2"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3"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4"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5"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6"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7"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8"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9"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0"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1"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2"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3"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4"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5"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6"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7"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8"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9"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0"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1"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2"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3"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4"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5"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6"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7"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8"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9"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0"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1"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2"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3"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4"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5"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6"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7"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8"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9"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0"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1"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2"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3"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4"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5"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6"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7"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8"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9"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0"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1"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2"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3"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4"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5"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6"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7"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8"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9"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0"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1"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2"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3"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4"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5"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6"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7"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769" name="Group 768"/>
              <p:cNvGrpSpPr/>
              <p:nvPr/>
            </p:nvGrpSpPr>
            <p:grpSpPr bwMode="invGray">
              <a:xfrm rot="16200000" flipH="1">
                <a:off x="6492229" y="2755658"/>
                <a:ext cx="4114800" cy="36576"/>
                <a:chOff x="1522413" y="1514475"/>
                <a:chExt cx="10569575" cy="64008"/>
              </a:xfrm>
              <a:solidFill>
                <a:schemeClr val="accent1"/>
              </a:solidFill>
            </p:grpSpPr>
            <p:sp>
              <p:nvSpPr>
                <p:cNvPr id="770" name="Freeform 76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1" name="Freeform 77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2" name="Freeform 77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3"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4"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5"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6"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7"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8"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9"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0"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1"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2"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3"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4"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5"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6"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7"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8"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9"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0"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1"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2"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3"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4"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5"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6"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7"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8"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9"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0"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1"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2"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3"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4"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5"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6"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7"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8"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9"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0"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1"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2"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3"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4"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5"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6"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7"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8"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9"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0"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1"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2"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3"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4"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5"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6"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7"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8"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9"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0"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1"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2"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3"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4"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5"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6"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7"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8"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9"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0"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1"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2"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3"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nvGrpSpPr>
            <p:cNvPr id="617" name="Group 616"/>
            <p:cNvGrpSpPr/>
            <p:nvPr/>
          </p:nvGrpSpPr>
          <p:grpSpPr bwMode="invGray">
            <a:xfrm rot="10800000">
              <a:off x="4417839" y="2091906"/>
              <a:ext cx="5294376" cy="4114800"/>
              <a:chOff x="3310555" y="716546"/>
              <a:chExt cx="5294376" cy="4114800"/>
            </a:xfrm>
          </p:grpSpPr>
          <p:grpSp>
            <p:nvGrpSpPr>
              <p:cNvPr id="618" name="Group 617"/>
              <p:cNvGrpSpPr/>
              <p:nvPr/>
            </p:nvGrpSpPr>
            <p:grpSpPr bwMode="invGray">
              <a:xfrm flipH="1">
                <a:off x="3310555" y="737968"/>
                <a:ext cx="5294376" cy="54864"/>
                <a:chOff x="1522413" y="1514475"/>
                <a:chExt cx="10569575" cy="64008"/>
              </a:xfrm>
              <a:solidFill>
                <a:schemeClr val="accent1"/>
              </a:solidFill>
            </p:grpSpPr>
            <p:sp>
              <p:nvSpPr>
                <p:cNvPr id="694" name="Freeform 693"/>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5" name="Freeform 694"/>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6" name="Freeform 695"/>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7"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8"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9"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0"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1"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2"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3"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4"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5"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6"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7"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8"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9"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0"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1"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2"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3"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4"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5"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6"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7"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8"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9"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0"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1"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2"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3"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4"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5"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6"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7"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8"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9"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0"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1"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2"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3"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4"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5"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6"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7"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8"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9"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0"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1"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2"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3"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4"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5"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6"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7"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8"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9"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0"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1"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2"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3"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4"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5"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6"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7"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8"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9"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0"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1"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2"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3"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4"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5"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6"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7"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619" name="Group 618"/>
              <p:cNvGrpSpPr/>
              <p:nvPr/>
            </p:nvGrpSpPr>
            <p:grpSpPr bwMode="invGray">
              <a:xfrm rot="16200000" flipH="1">
                <a:off x="6492229" y="2755658"/>
                <a:ext cx="4114800" cy="36576"/>
                <a:chOff x="1522413" y="1514475"/>
                <a:chExt cx="10569575" cy="64008"/>
              </a:xfrm>
              <a:solidFill>
                <a:schemeClr val="accent1"/>
              </a:solidFill>
            </p:grpSpPr>
            <p:sp>
              <p:nvSpPr>
                <p:cNvPr id="620" name="Freeform 61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1" name="Freeform 62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2" name="Freeform 62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3"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4"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5"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6"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7"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8"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9"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0"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1"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2"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3"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4"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5"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6"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7"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8"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9"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0"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1"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2"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3"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4"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5"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6"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7"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8"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9"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0"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1"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2"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3"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4"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5"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6"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7"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8"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9"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0"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1"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2"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3"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4"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5"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6"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7"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8"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9"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0"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1"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2"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3"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4"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5"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6"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7"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8"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9"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0"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1"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2"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3"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4"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5"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6"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7"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8"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9"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0"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1"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2"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3"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sp>
        <p:nvSpPr>
          <p:cNvPr id="6" name="Footer Placeholder 5"/>
          <p:cNvSpPr>
            <a:spLocks noGrp="1"/>
          </p:cNvSpPr>
          <p:nvPr>
            <p:ph type="ftr" sz="quarter" idx="11"/>
          </p:nvPr>
        </p:nvSpPr>
        <p:spPr/>
        <p:txBody>
          <a:bodyPr/>
          <a:lstStyle/>
          <a:p>
            <a:endParaRPr/>
          </a:p>
        </p:txBody>
      </p:sp>
      <p:sp>
        <p:nvSpPr>
          <p:cNvPr id="5" name="Date Placeholder 4"/>
          <p:cNvSpPr>
            <a:spLocks noGrp="1"/>
          </p:cNvSpPr>
          <p:nvPr>
            <p:ph type="dt" sz="half" idx="10"/>
          </p:nvPr>
        </p:nvSpPr>
        <p:spPr/>
        <p:txBody>
          <a:bodyPr/>
          <a:lstStyle/>
          <a:p>
            <a:fld id="{9AFE8FB1-0A7A-443E-AAF7-31D4FA1AA312}" type="datetimeFigureOut">
              <a:rPr lang="en-US"/>
              <a:t>10/22/2020</a:t>
            </a:fld>
            <a:endParaRPr/>
          </a:p>
        </p:txBody>
      </p:sp>
      <p:sp>
        <p:nvSpPr>
          <p:cNvPr id="7" name="Slide Number Placeholder 6"/>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962116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22414" y="274638"/>
            <a:ext cx="9143998" cy="1020762"/>
          </a:xfrm>
        </p:spPr>
        <p:txBody>
          <a:bodyPr anchor="b">
            <a:noAutofit/>
          </a:bodyPr>
          <a:lstStyle>
            <a:lvl1pPr algn="l">
              <a:defRPr sz="3200" b="0"/>
            </a:lvl1pPr>
          </a:lstStyle>
          <a:p>
            <a:r>
              <a:rPr lang="en-US"/>
              <a:t>Click to edit Master title style</a:t>
            </a:r>
            <a:endParaRPr/>
          </a:p>
        </p:txBody>
      </p:sp>
      <p:sp>
        <p:nvSpPr>
          <p:cNvPr id="3" name="Picture Placeholder 2" descr="An empty placeholder to add an image. Click on the placeholder and select the image that you wish to add."/>
          <p:cNvSpPr>
            <a:spLocks noGrp="1"/>
          </p:cNvSpPr>
          <p:nvPr>
            <p:ph type="pic" idx="1"/>
          </p:nvPr>
        </p:nvSpPr>
        <p:spPr>
          <a:xfrm>
            <a:off x="1745838" y="1884311"/>
            <a:ext cx="5669280" cy="4041648"/>
          </a:xfrm>
          <a:solidFill>
            <a:schemeClr val="bg1"/>
          </a:solidFill>
        </p:spPr>
        <p:txBody>
          <a:bodyPr tIns="91440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grpSp>
        <p:nvGrpSpPr>
          <p:cNvPr id="614" name="frame" descr="Box graphic"/>
          <p:cNvGrpSpPr/>
          <p:nvPr/>
        </p:nvGrpSpPr>
        <p:grpSpPr bwMode="invGray">
          <a:xfrm flipH="1">
            <a:off x="1447500" y="1630821"/>
            <a:ext cx="6291028" cy="4575885"/>
            <a:chOff x="4417839" y="1630821"/>
            <a:chExt cx="6291028" cy="4575885"/>
          </a:xfrm>
        </p:grpSpPr>
        <p:grpSp>
          <p:nvGrpSpPr>
            <p:cNvPr id="615" name="Group 614"/>
            <p:cNvGrpSpPr/>
            <p:nvPr/>
          </p:nvGrpSpPr>
          <p:grpSpPr bwMode="invGray">
            <a:xfrm>
              <a:off x="5414491" y="1630821"/>
              <a:ext cx="5294376" cy="4114800"/>
              <a:chOff x="3310555" y="716546"/>
              <a:chExt cx="5294376" cy="4114800"/>
            </a:xfrm>
          </p:grpSpPr>
          <p:grpSp>
            <p:nvGrpSpPr>
              <p:cNvPr id="767" name="Group 766"/>
              <p:cNvGrpSpPr/>
              <p:nvPr/>
            </p:nvGrpSpPr>
            <p:grpSpPr bwMode="invGray">
              <a:xfrm flipH="1">
                <a:off x="3310555" y="737968"/>
                <a:ext cx="5294376" cy="54864"/>
                <a:chOff x="1522413" y="1514475"/>
                <a:chExt cx="10569575" cy="64008"/>
              </a:xfrm>
              <a:solidFill>
                <a:schemeClr val="accent1"/>
              </a:solidFill>
            </p:grpSpPr>
            <p:sp>
              <p:nvSpPr>
                <p:cNvPr id="843" name="Freeform 842"/>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4" name="Freeform 843"/>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5" name="Freeform 844"/>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6"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7"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8"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9"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0"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1"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2"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3"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4"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5"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6"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7"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8"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9"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0"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1"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2"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3"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4"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5"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6"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7"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8"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9"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0"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1"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2"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3"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4"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5"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6"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7"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8"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9"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0"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1"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2"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3"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4"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5"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6"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7"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8"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9"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0"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1"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2"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3"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4"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5"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6"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7"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8"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9"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0"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1"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2"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3"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4"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5"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6"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7"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8"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9"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0"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1"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2"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3"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4"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5"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6"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768" name="Group 767"/>
              <p:cNvGrpSpPr/>
              <p:nvPr/>
            </p:nvGrpSpPr>
            <p:grpSpPr bwMode="invGray">
              <a:xfrm rot="16200000" flipH="1">
                <a:off x="6492229" y="2755658"/>
                <a:ext cx="4114800" cy="36576"/>
                <a:chOff x="1522413" y="1514475"/>
                <a:chExt cx="10569575" cy="64008"/>
              </a:xfrm>
              <a:solidFill>
                <a:schemeClr val="accent1"/>
              </a:solidFill>
            </p:grpSpPr>
            <p:sp>
              <p:nvSpPr>
                <p:cNvPr id="769" name="Freeform 768"/>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0" name="Freeform 769"/>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1" name="Freeform 770"/>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2"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3"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4"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5"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6"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7"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8"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9"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0"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1"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2"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3"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4"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5"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6"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7"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8"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9"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0"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1"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2"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3"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4"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5"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6"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7"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8"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9"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0"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1"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2"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3"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4"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5"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6"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7"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8"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9"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0"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1"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2"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3"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4"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5"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6"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7"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8"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9"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0"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1"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2"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3"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4"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5"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6"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7"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8"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9"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0"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1"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2"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3"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4"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5"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6"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7"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8"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9"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0"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1"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2"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nvGrpSpPr>
            <p:cNvPr id="616" name="Group 615"/>
            <p:cNvGrpSpPr/>
            <p:nvPr/>
          </p:nvGrpSpPr>
          <p:grpSpPr bwMode="invGray">
            <a:xfrm rot="10800000">
              <a:off x="4417839" y="2091906"/>
              <a:ext cx="5294376" cy="4114800"/>
              <a:chOff x="3310555" y="716546"/>
              <a:chExt cx="5294376" cy="4114800"/>
            </a:xfrm>
          </p:grpSpPr>
          <p:grpSp>
            <p:nvGrpSpPr>
              <p:cNvPr id="617" name="Group 616"/>
              <p:cNvGrpSpPr/>
              <p:nvPr/>
            </p:nvGrpSpPr>
            <p:grpSpPr bwMode="invGray">
              <a:xfrm flipH="1">
                <a:off x="3310555" y="737968"/>
                <a:ext cx="5294376" cy="54864"/>
                <a:chOff x="1522413" y="1514475"/>
                <a:chExt cx="10569575" cy="64008"/>
              </a:xfrm>
              <a:solidFill>
                <a:schemeClr val="accent1"/>
              </a:solidFill>
            </p:grpSpPr>
            <p:sp>
              <p:nvSpPr>
                <p:cNvPr id="693" name="Freeform 692"/>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4" name="Freeform 693"/>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5" name="Freeform 694"/>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6"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7"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8"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9"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0"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1"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2"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3"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4"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5"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6"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7"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8"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9"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0"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1"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2"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3"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4"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5"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6"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7"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8"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9"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0"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1"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2"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3"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4"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5"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6"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7"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8"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9"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0"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1"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2"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3"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4"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5"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6"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7"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8"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9"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0"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1"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2"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3"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4"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5"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6"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7"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8"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9"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0"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1"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2"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3"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4"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5"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6"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7"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8"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9"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0"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1"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2"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3"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4"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5"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6"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618" name="Group 617"/>
              <p:cNvGrpSpPr/>
              <p:nvPr/>
            </p:nvGrpSpPr>
            <p:grpSpPr bwMode="invGray">
              <a:xfrm rot="16200000" flipH="1">
                <a:off x="6492229" y="2755658"/>
                <a:ext cx="4114800" cy="36576"/>
                <a:chOff x="1522413" y="1514475"/>
                <a:chExt cx="10569575" cy="64008"/>
              </a:xfrm>
              <a:solidFill>
                <a:schemeClr val="accent1"/>
              </a:solidFill>
            </p:grpSpPr>
            <p:sp>
              <p:nvSpPr>
                <p:cNvPr id="619" name="Freeform 618"/>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0" name="Freeform 619"/>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1" name="Freeform 620"/>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2" name="Freeform 621"/>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3" name="Freeform 622"/>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4" name="Freeform 623"/>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5" name="Freeform 624"/>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6" name="Freeform 625"/>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7" name="Freeform 626"/>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8" name="Freeform 627"/>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9" name="Freeform 628"/>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0" name="Freeform 629"/>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1" name="Freeform 630"/>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2" name="Freeform 631"/>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3" name="Freeform 632"/>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4" name="Freeform 633"/>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5" name="Freeform 634"/>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6" name="Freeform 635"/>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7" name="Freeform 636"/>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8" name="Freeform 637"/>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9" name="Freeform 638"/>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0" name="Freeform 639"/>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1" name="Freeform 640"/>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2" name="Freeform 641"/>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3" name="Freeform 642"/>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4" name="Freeform 643"/>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5" name="Freeform 644"/>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6" name="Freeform 645"/>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7" name="Freeform 646"/>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8" name="Freeform 647"/>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9" name="Freeform 648"/>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0" name="Freeform 649"/>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1" name="Freeform 650"/>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2" name="Freeform 651"/>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3" name="Freeform 652"/>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4" name="Freeform 653"/>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5" name="Freeform 654"/>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6" name="Freeform 655"/>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7" name="Freeform 656"/>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8" name="Freeform 657"/>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9" name="Freeform 658"/>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0" name="Freeform 659"/>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1" name="Freeform 660"/>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2" name="Freeform 661"/>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3" name="Freeform 662"/>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4" name="Freeform 663"/>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5" name="Freeform 664"/>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6" name="Freeform 665"/>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7" name="Freeform 666"/>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8" name="Freeform 667"/>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9" name="Freeform 668"/>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0" name="Freeform 669"/>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1" name="Freeform 670"/>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2" name="Freeform 671"/>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3" name="Freeform 672"/>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4" name="Freeform 673"/>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5" name="Freeform 674"/>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6" name="Freeform 675"/>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7" name="Freeform 676"/>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8" name="Freeform 677"/>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9" name="Freeform 678"/>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0" name="Freeform 679"/>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1" name="Freeform 680"/>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2" name="Freeform 681"/>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3" name="Freeform 682"/>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4" name="Freeform 683"/>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5" name="Freeform 684"/>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6" name="Freeform 685"/>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7" name="Freeform 686"/>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8" name="Freeform 687"/>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9" name="Freeform 688"/>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0" name="Freeform 689"/>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1" name="Freeform 690"/>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2" name="Freeform 691"/>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sp>
        <p:nvSpPr>
          <p:cNvPr id="4" name="Text Placeholder 3"/>
          <p:cNvSpPr>
            <a:spLocks noGrp="1"/>
          </p:cNvSpPr>
          <p:nvPr>
            <p:ph type="body" sz="half" idx="2"/>
          </p:nvPr>
        </p:nvSpPr>
        <p:spPr>
          <a:xfrm>
            <a:off x="7905959" y="3411748"/>
            <a:ext cx="2743200" cy="2743200"/>
          </a:xfrm>
        </p:spPr>
        <p:txBody>
          <a:bodyPr anchor="b">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a:p>
        </p:txBody>
      </p:sp>
      <p:sp>
        <p:nvSpPr>
          <p:cNvPr id="5" name="Date Placeholder 4"/>
          <p:cNvSpPr>
            <a:spLocks noGrp="1"/>
          </p:cNvSpPr>
          <p:nvPr>
            <p:ph type="dt" sz="half" idx="10"/>
          </p:nvPr>
        </p:nvSpPr>
        <p:spPr/>
        <p:txBody>
          <a:bodyPr/>
          <a:lstStyle/>
          <a:p>
            <a:fld id="{9AFE8FB1-0A7A-443E-AAF7-31D4FA1AA312}" type="datetimeFigureOut">
              <a:rPr lang="en-US"/>
              <a:t>10/22/2020</a:t>
            </a:fld>
            <a:endParaRPr/>
          </a:p>
        </p:txBody>
      </p:sp>
      <p:sp>
        <p:nvSpPr>
          <p:cNvPr id="7" name="Slide Number Placeholder 6"/>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36176941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22414" y="274638"/>
            <a:ext cx="9143998" cy="1020762"/>
          </a:xfrm>
          <a:prstGeom prst="rect">
            <a:avLst/>
          </a:prstGeom>
        </p:spPr>
        <p:txBody>
          <a:bodyPr vert="horz" lIns="91440" tIns="45720" rIns="91440" bIns="45720" rtlCol="0" anchor="b">
            <a:normAutofit/>
          </a:bodyPr>
          <a:lstStyle/>
          <a:p>
            <a:r>
              <a:rPr lang="en-US"/>
              <a:t>Click to edit Master title style</a:t>
            </a:r>
            <a:endParaRPr/>
          </a:p>
        </p:txBody>
      </p:sp>
      <p:sp>
        <p:nvSpPr>
          <p:cNvPr id="3" name="Text Placeholder 2"/>
          <p:cNvSpPr>
            <a:spLocks noGrp="1"/>
          </p:cNvSpPr>
          <p:nvPr>
            <p:ph type="body" idx="1"/>
          </p:nvPr>
        </p:nvSpPr>
        <p:spPr>
          <a:xfrm>
            <a:off x="1522414" y="1905000"/>
            <a:ext cx="9144000" cy="4267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Footer Placeholder 4"/>
          <p:cNvSpPr>
            <a:spLocks noGrp="1"/>
          </p:cNvSpPr>
          <p:nvPr>
            <p:ph type="ftr" sz="quarter" idx="3"/>
          </p:nvPr>
        </p:nvSpPr>
        <p:spPr>
          <a:xfrm>
            <a:off x="1522413" y="6400801"/>
            <a:ext cx="6324599" cy="276226"/>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4" name="Date Placeholder 3"/>
          <p:cNvSpPr>
            <a:spLocks noGrp="1"/>
          </p:cNvSpPr>
          <p:nvPr>
            <p:ph type="dt" sz="half" idx="2"/>
          </p:nvPr>
        </p:nvSpPr>
        <p:spPr>
          <a:xfrm>
            <a:off x="8075612" y="6400801"/>
            <a:ext cx="1243859" cy="276226"/>
          </a:xfrm>
          <a:prstGeom prst="rect">
            <a:avLst/>
          </a:prstGeom>
        </p:spPr>
        <p:txBody>
          <a:bodyPr vert="horz" lIns="91440" tIns="45720" rIns="91440" bIns="45720" rtlCol="0" anchor="ctr"/>
          <a:lstStyle>
            <a:lvl1pPr algn="r">
              <a:defRPr sz="1200">
                <a:solidFill>
                  <a:schemeClr val="tx1">
                    <a:tint val="75000"/>
                  </a:schemeClr>
                </a:solidFill>
              </a:defRPr>
            </a:lvl1pPr>
          </a:lstStyle>
          <a:p>
            <a:fld id="{9AFE8FB1-0A7A-443E-AAF7-31D4FA1AA312}" type="datetimeFigureOut">
              <a:rPr lang="en-US" smtClean="0"/>
              <a:pPr/>
              <a:t>10/22/2020</a:t>
            </a:fld>
            <a:endParaRPr lang="en-US" dirty="0"/>
          </a:p>
        </p:txBody>
      </p:sp>
      <p:sp>
        <p:nvSpPr>
          <p:cNvPr id="6" name="Slide Number Placeholder 5"/>
          <p:cNvSpPr>
            <a:spLocks noGrp="1"/>
          </p:cNvSpPr>
          <p:nvPr>
            <p:ph type="sldNum" sz="quarter" idx="4"/>
          </p:nvPr>
        </p:nvSpPr>
        <p:spPr>
          <a:xfrm>
            <a:off x="9523412" y="6400801"/>
            <a:ext cx="1143002" cy="276226"/>
          </a:xfrm>
          <a:prstGeom prst="rect">
            <a:avLst/>
          </a:prstGeom>
        </p:spPr>
        <p:txBody>
          <a:bodyPr vert="horz" lIns="91440" tIns="45720" rIns="91440" bIns="45720" rtlCol="0" anchor="ctr"/>
          <a:lstStyle>
            <a:lvl1pPr algn="r">
              <a:defRPr sz="1200">
                <a:solidFill>
                  <a:schemeClr val="tx1">
                    <a:tint val="75000"/>
                  </a:schemeClr>
                </a:solidFill>
              </a:defRPr>
            </a:lvl1pPr>
          </a:lstStyle>
          <a:p>
            <a:fld id="{25BA54BD-C84D-46CE-8B72-31BFB26ABA43}" type="slidenum">
              <a:rPr lang="en-US" smtClean="0"/>
              <a:pPr/>
              <a:t>‹#›</a:t>
            </a:fld>
            <a:endParaRPr lang="en-US"/>
          </a:p>
        </p:txBody>
      </p:sp>
    </p:spTree>
    <p:extLst>
      <p:ext uri="{BB962C8B-B14F-4D97-AF65-F5344CB8AC3E}">
        <p14:creationId xmlns:p14="http://schemas.microsoft.com/office/powerpoint/2010/main" val="53563648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74320" indent="-274320" algn="l" defTabSz="914400" rtl="0" eaLnBrk="1" latinLnBrk="0" hangingPunct="1">
        <a:lnSpc>
          <a:spcPct val="90000"/>
        </a:lnSpc>
        <a:spcBef>
          <a:spcPts val="1800"/>
        </a:spcBef>
        <a:buSzPct val="100000"/>
        <a:buFont typeface="Arial" pitchFamily="34" charset="0"/>
        <a:buChar char="▪"/>
        <a:defRPr sz="2400" kern="1200">
          <a:solidFill>
            <a:schemeClr val="tx1"/>
          </a:solidFill>
          <a:latin typeface="+mn-lt"/>
          <a:ea typeface="+mn-ea"/>
          <a:cs typeface="+mn-cs"/>
        </a:defRPr>
      </a:lvl1pPr>
      <a:lvl2pPr marL="576072" indent="-274320" algn="l" defTabSz="914400" rtl="0" eaLnBrk="1" latinLnBrk="0" hangingPunct="1">
        <a:lnSpc>
          <a:spcPct val="90000"/>
        </a:lnSpc>
        <a:spcBef>
          <a:spcPts val="600"/>
        </a:spcBef>
        <a:buSzPct val="100000"/>
        <a:buFont typeface="Consolas" pitchFamily="49" charset="0"/>
        <a:buChar char="–"/>
        <a:defRPr sz="2000" kern="1200">
          <a:solidFill>
            <a:schemeClr val="tx1"/>
          </a:solidFill>
          <a:latin typeface="+mn-lt"/>
          <a:ea typeface="+mn-ea"/>
          <a:cs typeface="+mn-cs"/>
        </a:defRPr>
      </a:lvl2pPr>
      <a:lvl3pPr marL="804672" indent="-228600" algn="l" defTabSz="914400" rtl="0" eaLnBrk="1" latinLnBrk="0" hangingPunct="1">
        <a:lnSpc>
          <a:spcPct val="90000"/>
        </a:lnSpc>
        <a:spcBef>
          <a:spcPts val="600"/>
        </a:spcBef>
        <a:buSzPct val="100000"/>
        <a:buFont typeface="Arial" pitchFamily="34" charset="0"/>
        <a:buChar char="▪"/>
        <a:defRPr sz="1800" kern="1200">
          <a:solidFill>
            <a:schemeClr val="tx1"/>
          </a:solidFill>
          <a:latin typeface="+mn-lt"/>
          <a:ea typeface="+mn-ea"/>
          <a:cs typeface="+mn-cs"/>
        </a:defRPr>
      </a:lvl3pPr>
      <a:lvl4pPr marL="10332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4pPr>
      <a:lvl5pPr marL="12618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5pPr>
      <a:lvl6pPr marL="14904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6pPr>
      <a:lvl7pPr marL="17190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7pPr>
      <a:lvl8pPr marL="19476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8pPr>
      <a:lvl9pPr marL="21762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6.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6.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resources.norrag.org/resource/view/606/362"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89012" y="1905000"/>
            <a:ext cx="10515600" cy="2667000"/>
          </a:xfrm>
        </p:spPr>
        <p:txBody>
          <a:bodyPr/>
          <a:lstStyle/>
          <a:p>
            <a:r>
              <a:rPr lang="en-US" sz="4400" dirty="0"/>
              <a:t>India Education Outcomes Fund: </a:t>
            </a:r>
            <a:br>
              <a:rPr lang="en-US" sz="4400" dirty="0"/>
            </a:br>
            <a:r>
              <a:rPr lang="en-US" sz="4400" dirty="0"/>
              <a:t>a case study</a:t>
            </a:r>
          </a:p>
        </p:txBody>
      </p:sp>
      <p:sp>
        <p:nvSpPr>
          <p:cNvPr id="3" name="Subtitle 2"/>
          <p:cNvSpPr>
            <a:spLocks noGrp="1"/>
          </p:cNvSpPr>
          <p:nvPr>
            <p:ph type="subTitle" idx="1"/>
          </p:nvPr>
        </p:nvSpPr>
        <p:spPr/>
        <p:txBody>
          <a:bodyPr>
            <a:normAutofit lnSpcReduction="10000"/>
          </a:bodyPr>
          <a:lstStyle/>
          <a:p>
            <a:r>
              <a:rPr lang="en-US" dirty="0"/>
              <a:t>Dr. Archana Mehendale</a:t>
            </a:r>
          </a:p>
          <a:p>
            <a:r>
              <a:rPr lang="en-US" i="1" dirty="0"/>
              <a:t>Centre for Education Innovation and Action Research,</a:t>
            </a:r>
          </a:p>
          <a:p>
            <a:r>
              <a:rPr lang="en-US" i="1" dirty="0"/>
              <a:t>Tata Institute of Social Sciences, Mumbai</a:t>
            </a:r>
          </a:p>
        </p:txBody>
      </p:sp>
    </p:spTree>
    <p:extLst>
      <p:ext uri="{BB962C8B-B14F-4D97-AF65-F5344CB8AC3E}">
        <p14:creationId xmlns:p14="http://schemas.microsoft.com/office/powerpoint/2010/main" val="1920111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C14D9E-D676-4CA6-8D59-0E8225856FB7}"/>
              </a:ext>
            </a:extLst>
          </p:cNvPr>
          <p:cNvSpPr>
            <a:spLocks noGrp="1"/>
          </p:cNvSpPr>
          <p:nvPr>
            <p:ph type="title"/>
          </p:nvPr>
        </p:nvSpPr>
        <p:spPr/>
        <p:txBody>
          <a:bodyPr/>
          <a:lstStyle/>
          <a:p>
            <a:r>
              <a:rPr lang="en-US" dirty="0"/>
              <a:t>Problem Statement</a:t>
            </a:r>
          </a:p>
        </p:txBody>
      </p:sp>
      <p:graphicFrame>
        <p:nvGraphicFramePr>
          <p:cNvPr id="4" name="Content Placeholder 3">
            <a:extLst>
              <a:ext uri="{FF2B5EF4-FFF2-40B4-BE49-F238E27FC236}">
                <a16:creationId xmlns:a16="http://schemas.microsoft.com/office/drawing/2014/main" id="{67710DB1-C110-42B5-A266-27252A5529F7}"/>
              </a:ext>
            </a:extLst>
          </p:cNvPr>
          <p:cNvGraphicFramePr>
            <a:graphicFrameLocks noGrp="1"/>
          </p:cNvGraphicFramePr>
          <p:nvPr>
            <p:ph idx="1"/>
            <p:extLst>
              <p:ext uri="{D42A27DB-BD31-4B8C-83A1-F6EECF244321}">
                <p14:modId xmlns:p14="http://schemas.microsoft.com/office/powerpoint/2010/main" val="175687556"/>
              </p:ext>
            </p:extLst>
          </p:nvPr>
        </p:nvGraphicFramePr>
        <p:xfrm>
          <a:off x="1522413" y="1905000"/>
          <a:ext cx="9144000" cy="4267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753128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4E7D11-44D7-4AC7-9CD6-5C17BF44A133}"/>
              </a:ext>
            </a:extLst>
          </p:cNvPr>
          <p:cNvSpPr>
            <a:spLocks noGrp="1"/>
          </p:cNvSpPr>
          <p:nvPr>
            <p:ph type="title"/>
          </p:nvPr>
        </p:nvSpPr>
        <p:spPr/>
        <p:txBody>
          <a:bodyPr/>
          <a:lstStyle/>
          <a:p>
            <a:r>
              <a:rPr lang="en-US" dirty="0"/>
              <a:t>Outcomes</a:t>
            </a:r>
          </a:p>
        </p:txBody>
      </p:sp>
      <p:sp>
        <p:nvSpPr>
          <p:cNvPr id="3" name="Content Placeholder 2">
            <a:extLst>
              <a:ext uri="{FF2B5EF4-FFF2-40B4-BE49-F238E27FC236}">
                <a16:creationId xmlns:a16="http://schemas.microsoft.com/office/drawing/2014/main" id="{D191E43C-01D4-41A6-9DAA-38B5467613CA}"/>
              </a:ext>
            </a:extLst>
          </p:cNvPr>
          <p:cNvSpPr>
            <a:spLocks noGrp="1"/>
          </p:cNvSpPr>
          <p:nvPr>
            <p:ph idx="1"/>
          </p:nvPr>
        </p:nvSpPr>
        <p:spPr>
          <a:xfrm>
            <a:off x="1522414" y="1905000"/>
            <a:ext cx="9144000" cy="4267200"/>
          </a:xfrm>
        </p:spPr>
        <p:txBody>
          <a:bodyPr>
            <a:normAutofit lnSpcReduction="10000"/>
          </a:bodyPr>
          <a:lstStyle/>
          <a:p>
            <a:pPr marL="0" indent="0">
              <a:spcAft>
                <a:spcPts val="800"/>
              </a:spcAft>
              <a:buNone/>
            </a:pPr>
            <a:r>
              <a:rPr lang="fr-FR" sz="2400" b="1" dirty="0" err="1">
                <a:solidFill>
                  <a:schemeClr val="tx1">
                    <a:lumMod val="60000"/>
                    <a:lumOff val="40000"/>
                  </a:schemeClr>
                </a:solidFill>
              </a:rPr>
              <a:t>Through</a:t>
            </a:r>
            <a:r>
              <a:rPr lang="fr-FR" sz="2400" b="1" dirty="0">
                <a:solidFill>
                  <a:schemeClr val="tx1">
                    <a:lumMod val="60000"/>
                    <a:lumOff val="40000"/>
                  </a:schemeClr>
                </a:solidFill>
              </a:rPr>
              <a:t> a </a:t>
            </a:r>
            <a:r>
              <a:rPr lang="fr-FR" sz="2400" b="1" u="sng" dirty="0">
                <a:solidFill>
                  <a:schemeClr val="tx1">
                    <a:lumMod val="60000"/>
                    <a:lumOff val="40000"/>
                  </a:schemeClr>
                </a:solidFill>
              </a:rPr>
              <a:t>unique </a:t>
            </a:r>
            <a:r>
              <a:rPr lang="fr-FR" sz="2400" b="1" u="sng" dirty="0" err="1">
                <a:solidFill>
                  <a:schemeClr val="tx1">
                    <a:lumMod val="60000"/>
                    <a:lumOff val="40000"/>
                  </a:schemeClr>
                </a:solidFill>
              </a:rPr>
              <a:t>pay</a:t>
            </a:r>
            <a:r>
              <a:rPr lang="fr-FR" sz="2400" b="1" u="sng" dirty="0">
                <a:solidFill>
                  <a:schemeClr val="tx1">
                    <a:lumMod val="60000"/>
                    <a:lumOff val="40000"/>
                  </a:schemeClr>
                </a:solidFill>
              </a:rPr>
              <a:t>-for-</a:t>
            </a:r>
            <a:r>
              <a:rPr lang="fr-FR" sz="2400" b="1" u="sng" dirty="0" err="1">
                <a:solidFill>
                  <a:schemeClr val="tx1">
                    <a:lumMod val="60000"/>
                    <a:lumOff val="40000"/>
                  </a:schemeClr>
                </a:solidFill>
              </a:rPr>
              <a:t>success</a:t>
            </a:r>
            <a:r>
              <a:rPr lang="fr-FR" sz="2400" b="1" u="sng" dirty="0">
                <a:solidFill>
                  <a:schemeClr val="tx1">
                    <a:lumMod val="60000"/>
                    <a:lumOff val="40000"/>
                  </a:schemeClr>
                </a:solidFill>
              </a:rPr>
              <a:t> model</a:t>
            </a:r>
            <a:r>
              <a:rPr lang="fr-FR" sz="2400" b="1" dirty="0">
                <a:solidFill>
                  <a:schemeClr val="tx1">
                    <a:lumMod val="60000"/>
                    <a:lumOff val="40000"/>
                  </a:schemeClr>
                </a:solidFill>
              </a:rPr>
              <a:t>, IEOF </a:t>
            </a:r>
            <a:r>
              <a:rPr lang="fr-FR" sz="2400" b="1" dirty="0" err="1">
                <a:solidFill>
                  <a:schemeClr val="tx1">
                    <a:lumMod val="60000"/>
                    <a:lumOff val="40000"/>
                  </a:schemeClr>
                </a:solidFill>
              </a:rPr>
              <a:t>aims</a:t>
            </a:r>
            <a:r>
              <a:rPr lang="fr-FR" sz="2400" b="1" dirty="0">
                <a:solidFill>
                  <a:schemeClr val="tx1">
                    <a:lumMod val="60000"/>
                    <a:lumOff val="40000"/>
                  </a:schemeClr>
                </a:solidFill>
              </a:rPr>
              <a:t> to focus on the </a:t>
            </a:r>
            <a:r>
              <a:rPr lang="fr-FR" sz="2400" b="1" dirty="0" err="1">
                <a:solidFill>
                  <a:schemeClr val="tx1">
                    <a:lumMod val="60000"/>
                    <a:lumOff val="40000"/>
                  </a:schemeClr>
                </a:solidFill>
              </a:rPr>
              <a:t>following</a:t>
            </a:r>
            <a:r>
              <a:rPr lang="fr-FR" sz="2400" b="1" dirty="0">
                <a:solidFill>
                  <a:schemeClr val="tx1">
                    <a:lumMod val="60000"/>
                    <a:lumOff val="40000"/>
                  </a:schemeClr>
                </a:solidFill>
              </a:rPr>
              <a:t> outcomes:</a:t>
            </a:r>
          </a:p>
          <a:p>
            <a:pPr marL="342900" indent="-342900">
              <a:spcAft>
                <a:spcPts val="800"/>
              </a:spcAft>
              <a:buFont typeface="Arial" panose="020B0604020202020204" pitchFamily="34" charset="0"/>
              <a:buChar char="•"/>
            </a:pPr>
            <a:r>
              <a:rPr lang="fr-FR" sz="2400" b="1" dirty="0" err="1">
                <a:solidFill>
                  <a:schemeClr val="tx1">
                    <a:lumMod val="60000"/>
                    <a:lumOff val="40000"/>
                  </a:schemeClr>
                </a:solidFill>
              </a:rPr>
              <a:t>Catalyze</a:t>
            </a:r>
            <a:r>
              <a:rPr lang="fr-FR" sz="2400" b="1" dirty="0">
                <a:solidFill>
                  <a:schemeClr val="tx1">
                    <a:lumMod val="60000"/>
                    <a:lumOff val="40000"/>
                  </a:schemeClr>
                </a:solidFill>
              </a:rPr>
              <a:t> </a:t>
            </a:r>
            <a:r>
              <a:rPr lang="fr-FR" sz="2400" b="1" dirty="0" err="1">
                <a:solidFill>
                  <a:schemeClr val="tx1">
                    <a:lumMod val="60000"/>
                    <a:lumOff val="40000"/>
                  </a:schemeClr>
                </a:solidFill>
              </a:rPr>
              <a:t>funding</a:t>
            </a:r>
            <a:r>
              <a:rPr lang="fr-FR" sz="2400" b="1" dirty="0">
                <a:solidFill>
                  <a:schemeClr val="tx1">
                    <a:lumMod val="60000"/>
                    <a:lumOff val="40000"/>
                  </a:schemeClr>
                </a:solidFill>
              </a:rPr>
              <a:t> </a:t>
            </a:r>
            <a:r>
              <a:rPr lang="fr-FR" sz="2400" b="1" dirty="0" err="1">
                <a:solidFill>
                  <a:schemeClr val="tx1">
                    <a:lumMod val="60000"/>
                    <a:lumOff val="40000"/>
                  </a:schemeClr>
                </a:solidFill>
              </a:rPr>
              <a:t>across</a:t>
            </a:r>
            <a:r>
              <a:rPr lang="fr-FR" sz="2400" b="1" dirty="0">
                <a:solidFill>
                  <a:schemeClr val="tx1">
                    <a:lumMod val="60000"/>
                    <a:lumOff val="40000"/>
                  </a:schemeClr>
                </a:solidFill>
              </a:rPr>
              <a:t> a </a:t>
            </a:r>
            <a:r>
              <a:rPr lang="fr-FR" sz="2400" b="1" dirty="0" err="1">
                <a:solidFill>
                  <a:schemeClr val="tx1">
                    <a:lumMod val="60000"/>
                    <a:lumOff val="40000"/>
                  </a:schemeClr>
                </a:solidFill>
              </a:rPr>
              <a:t>variety</a:t>
            </a:r>
            <a:r>
              <a:rPr lang="fr-FR" sz="2400" b="1" dirty="0">
                <a:solidFill>
                  <a:schemeClr val="tx1">
                    <a:lumMod val="60000"/>
                    <a:lumOff val="40000"/>
                  </a:schemeClr>
                </a:solidFill>
              </a:rPr>
              <a:t> of sources to </a:t>
            </a:r>
            <a:r>
              <a:rPr lang="fr-FR" sz="2400" b="1" dirty="0" err="1">
                <a:solidFill>
                  <a:schemeClr val="tx1">
                    <a:lumMod val="60000"/>
                    <a:lumOff val="40000"/>
                  </a:schemeClr>
                </a:solidFill>
              </a:rPr>
              <a:t>scale</a:t>
            </a:r>
            <a:r>
              <a:rPr lang="fr-FR" sz="2400" b="1" dirty="0">
                <a:solidFill>
                  <a:schemeClr val="tx1">
                    <a:lumMod val="60000"/>
                    <a:lumOff val="40000"/>
                  </a:schemeClr>
                </a:solidFill>
              </a:rPr>
              <a:t> </a:t>
            </a:r>
            <a:r>
              <a:rPr lang="fr-FR" sz="2400" b="1" dirty="0" err="1">
                <a:solidFill>
                  <a:schemeClr val="tx1">
                    <a:lumMod val="60000"/>
                    <a:lumOff val="40000"/>
                  </a:schemeClr>
                </a:solidFill>
              </a:rPr>
              <a:t>proven</a:t>
            </a:r>
            <a:r>
              <a:rPr lang="fr-FR" sz="2400" b="1" dirty="0">
                <a:solidFill>
                  <a:schemeClr val="tx1">
                    <a:lumMod val="60000"/>
                    <a:lumOff val="40000"/>
                  </a:schemeClr>
                </a:solidFill>
              </a:rPr>
              <a:t> impact </a:t>
            </a:r>
            <a:r>
              <a:rPr lang="fr-FR" sz="2400" b="1" dirty="0" err="1">
                <a:solidFill>
                  <a:schemeClr val="tx1">
                    <a:lumMod val="60000"/>
                    <a:lumOff val="40000"/>
                  </a:schemeClr>
                </a:solidFill>
              </a:rPr>
              <a:t>aligned</a:t>
            </a:r>
            <a:r>
              <a:rPr lang="fr-FR" sz="2400" b="1" dirty="0">
                <a:solidFill>
                  <a:schemeClr val="tx1">
                    <a:lumMod val="60000"/>
                    <a:lumOff val="40000"/>
                  </a:schemeClr>
                </a:solidFill>
              </a:rPr>
              <a:t> </a:t>
            </a:r>
            <a:r>
              <a:rPr lang="fr-FR" sz="2400" b="1" dirty="0" err="1">
                <a:solidFill>
                  <a:schemeClr val="tx1">
                    <a:lumMod val="60000"/>
                    <a:lumOff val="40000"/>
                  </a:schemeClr>
                </a:solidFill>
              </a:rPr>
              <a:t>with</a:t>
            </a:r>
            <a:r>
              <a:rPr lang="fr-FR" sz="2400" b="1" dirty="0">
                <a:solidFill>
                  <a:schemeClr val="tx1">
                    <a:lumMod val="60000"/>
                    <a:lumOff val="40000"/>
                  </a:schemeClr>
                </a:solidFill>
              </a:rPr>
              <a:t> national </a:t>
            </a:r>
            <a:r>
              <a:rPr lang="fr-FR" sz="2400" b="1" dirty="0" err="1">
                <a:solidFill>
                  <a:schemeClr val="tx1">
                    <a:lumMod val="60000"/>
                    <a:lumOff val="40000"/>
                  </a:schemeClr>
                </a:solidFill>
              </a:rPr>
              <a:t>priorities</a:t>
            </a:r>
            <a:endParaRPr lang="fr-FR" sz="2400" b="1" dirty="0">
              <a:solidFill>
                <a:schemeClr val="tx1">
                  <a:lumMod val="60000"/>
                  <a:lumOff val="40000"/>
                </a:schemeClr>
              </a:solidFill>
            </a:endParaRPr>
          </a:p>
          <a:p>
            <a:pPr marL="342900" indent="-342900">
              <a:spcAft>
                <a:spcPts val="800"/>
              </a:spcAft>
              <a:buFont typeface="Arial" panose="020B0604020202020204" pitchFamily="34" charset="0"/>
              <a:buChar char="•"/>
            </a:pPr>
            <a:r>
              <a:rPr lang="fr-FR" sz="2400" b="1" dirty="0" err="1">
                <a:solidFill>
                  <a:schemeClr val="tx1">
                    <a:lumMod val="60000"/>
                    <a:lumOff val="40000"/>
                  </a:schemeClr>
                </a:solidFill>
              </a:rPr>
              <a:t>Outcome</a:t>
            </a:r>
            <a:r>
              <a:rPr lang="fr-FR" sz="2400" b="1" dirty="0">
                <a:solidFill>
                  <a:schemeClr val="tx1">
                    <a:lumMod val="60000"/>
                    <a:lumOff val="40000"/>
                  </a:schemeClr>
                </a:solidFill>
              </a:rPr>
              <a:t> </a:t>
            </a:r>
            <a:r>
              <a:rPr lang="fr-FR" sz="2400" b="1" dirty="0" err="1">
                <a:solidFill>
                  <a:schemeClr val="tx1">
                    <a:lumMod val="60000"/>
                    <a:lumOff val="40000"/>
                  </a:schemeClr>
                </a:solidFill>
              </a:rPr>
              <a:t>funder</a:t>
            </a:r>
            <a:r>
              <a:rPr lang="fr-FR" sz="2400" b="1" dirty="0">
                <a:solidFill>
                  <a:schemeClr val="tx1">
                    <a:lumMod val="60000"/>
                    <a:lumOff val="40000"/>
                  </a:schemeClr>
                </a:solidFill>
              </a:rPr>
              <a:t> money </a:t>
            </a:r>
            <a:r>
              <a:rPr lang="fr-FR" sz="2400" b="1" dirty="0" err="1">
                <a:solidFill>
                  <a:schemeClr val="tx1">
                    <a:lumMod val="60000"/>
                    <a:lumOff val="40000"/>
                  </a:schemeClr>
                </a:solidFill>
              </a:rPr>
              <a:t>will</a:t>
            </a:r>
            <a:r>
              <a:rPr lang="fr-FR" sz="2400" b="1" dirty="0">
                <a:solidFill>
                  <a:schemeClr val="tx1">
                    <a:lumMod val="60000"/>
                    <a:lumOff val="40000"/>
                  </a:schemeClr>
                </a:solidFill>
              </a:rPr>
              <a:t> go </a:t>
            </a:r>
            <a:r>
              <a:rPr lang="fr-FR" sz="2400" b="1" dirty="0" err="1">
                <a:solidFill>
                  <a:schemeClr val="tx1">
                    <a:lumMod val="60000"/>
                    <a:lumOff val="40000"/>
                  </a:schemeClr>
                </a:solidFill>
              </a:rPr>
              <a:t>further</a:t>
            </a:r>
            <a:r>
              <a:rPr lang="fr-FR" sz="2400" b="1" dirty="0">
                <a:solidFill>
                  <a:schemeClr val="tx1">
                    <a:lumMod val="60000"/>
                    <a:lumOff val="40000"/>
                  </a:schemeClr>
                </a:solidFill>
              </a:rPr>
              <a:t>, </a:t>
            </a:r>
            <a:r>
              <a:rPr lang="fr-FR" sz="2400" b="1" dirty="0" err="1">
                <a:solidFill>
                  <a:schemeClr val="tx1">
                    <a:lumMod val="60000"/>
                    <a:lumOff val="40000"/>
                  </a:schemeClr>
                </a:solidFill>
              </a:rPr>
              <a:t>through</a:t>
            </a:r>
            <a:r>
              <a:rPr lang="fr-FR" sz="2400" b="1" dirty="0">
                <a:solidFill>
                  <a:schemeClr val="tx1">
                    <a:lumMod val="60000"/>
                    <a:lumOff val="40000"/>
                  </a:schemeClr>
                </a:solidFill>
              </a:rPr>
              <a:t> </a:t>
            </a:r>
            <a:r>
              <a:rPr lang="fr-FR" sz="2400" b="1" dirty="0" err="1">
                <a:solidFill>
                  <a:schemeClr val="tx1">
                    <a:lumMod val="60000"/>
                    <a:lumOff val="40000"/>
                  </a:schemeClr>
                </a:solidFill>
              </a:rPr>
              <a:t>paying</a:t>
            </a:r>
            <a:r>
              <a:rPr lang="fr-FR" sz="2400" b="1" dirty="0">
                <a:solidFill>
                  <a:schemeClr val="tx1">
                    <a:lumMod val="60000"/>
                    <a:lumOff val="40000"/>
                  </a:schemeClr>
                </a:solidFill>
              </a:rPr>
              <a:t> </a:t>
            </a:r>
            <a:r>
              <a:rPr lang="fr-FR" sz="2400" b="1" dirty="0" err="1">
                <a:solidFill>
                  <a:schemeClr val="tx1">
                    <a:lumMod val="60000"/>
                    <a:lumOff val="40000"/>
                  </a:schemeClr>
                </a:solidFill>
              </a:rPr>
              <a:t>only</a:t>
            </a:r>
            <a:r>
              <a:rPr lang="fr-FR" sz="2400" b="1" dirty="0">
                <a:solidFill>
                  <a:schemeClr val="tx1">
                    <a:lumMod val="60000"/>
                    <a:lumOff val="40000"/>
                  </a:schemeClr>
                </a:solidFill>
              </a:rPr>
              <a:t> for outcomes </a:t>
            </a:r>
            <a:r>
              <a:rPr lang="fr-FR" sz="2400" b="1" dirty="0" err="1">
                <a:solidFill>
                  <a:schemeClr val="tx1">
                    <a:lumMod val="60000"/>
                    <a:lumOff val="40000"/>
                  </a:schemeClr>
                </a:solidFill>
              </a:rPr>
              <a:t>actually</a:t>
            </a:r>
            <a:r>
              <a:rPr lang="fr-FR" sz="2400" b="1" dirty="0">
                <a:solidFill>
                  <a:schemeClr val="tx1">
                    <a:lumMod val="60000"/>
                    <a:lumOff val="40000"/>
                  </a:schemeClr>
                </a:solidFill>
              </a:rPr>
              <a:t> </a:t>
            </a:r>
            <a:r>
              <a:rPr lang="fr-FR" sz="2400" b="1" dirty="0" err="1">
                <a:solidFill>
                  <a:schemeClr val="tx1">
                    <a:lumMod val="60000"/>
                    <a:lumOff val="40000"/>
                  </a:schemeClr>
                </a:solidFill>
              </a:rPr>
              <a:t>achieved</a:t>
            </a:r>
            <a:r>
              <a:rPr lang="fr-FR" sz="2400" b="1" dirty="0">
                <a:solidFill>
                  <a:schemeClr val="tx1">
                    <a:lumMod val="60000"/>
                    <a:lumOff val="40000"/>
                  </a:schemeClr>
                </a:solidFill>
              </a:rPr>
              <a:t> </a:t>
            </a:r>
          </a:p>
          <a:p>
            <a:pPr marL="342900" indent="-342900">
              <a:spcAft>
                <a:spcPts val="800"/>
              </a:spcAft>
              <a:buFont typeface="Arial" panose="020B0604020202020204" pitchFamily="34" charset="0"/>
              <a:buChar char="•"/>
            </a:pPr>
            <a:r>
              <a:rPr lang="fr-FR" sz="2400" b="1" dirty="0" err="1">
                <a:solidFill>
                  <a:schemeClr val="tx1">
                    <a:lumMod val="60000"/>
                    <a:lumOff val="40000"/>
                  </a:schemeClr>
                </a:solidFill>
              </a:rPr>
              <a:t>Bring</a:t>
            </a:r>
            <a:r>
              <a:rPr lang="fr-FR" sz="2400" b="1" dirty="0">
                <a:solidFill>
                  <a:schemeClr val="tx1">
                    <a:lumMod val="60000"/>
                    <a:lumOff val="40000"/>
                  </a:schemeClr>
                </a:solidFill>
              </a:rPr>
              <a:t> </a:t>
            </a:r>
            <a:r>
              <a:rPr lang="fr-FR" sz="2400" b="1" dirty="0" err="1">
                <a:solidFill>
                  <a:schemeClr val="tx1">
                    <a:lumMod val="60000"/>
                    <a:lumOff val="40000"/>
                  </a:schemeClr>
                </a:solidFill>
              </a:rPr>
              <a:t>private</a:t>
            </a:r>
            <a:r>
              <a:rPr lang="fr-FR" sz="2400" b="1" dirty="0">
                <a:solidFill>
                  <a:schemeClr val="tx1">
                    <a:lumMod val="60000"/>
                    <a:lumOff val="40000"/>
                  </a:schemeClr>
                </a:solidFill>
              </a:rPr>
              <a:t> </a:t>
            </a:r>
            <a:r>
              <a:rPr lang="fr-FR" sz="2400" b="1" dirty="0" err="1">
                <a:solidFill>
                  <a:schemeClr val="tx1">
                    <a:lumMod val="60000"/>
                    <a:lumOff val="40000"/>
                  </a:schemeClr>
                </a:solidFill>
              </a:rPr>
              <a:t>sector</a:t>
            </a:r>
            <a:r>
              <a:rPr lang="fr-FR" sz="2400" b="1" dirty="0">
                <a:solidFill>
                  <a:schemeClr val="tx1">
                    <a:lumMod val="60000"/>
                    <a:lumOff val="40000"/>
                  </a:schemeClr>
                </a:solidFill>
              </a:rPr>
              <a:t> </a:t>
            </a:r>
            <a:r>
              <a:rPr lang="fr-FR" sz="2400" b="1" dirty="0" err="1">
                <a:solidFill>
                  <a:schemeClr val="tx1">
                    <a:lumMod val="60000"/>
                    <a:lumOff val="40000"/>
                  </a:schemeClr>
                </a:solidFill>
              </a:rPr>
              <a:t>rigor</a:t>
            </a:r>
            <a:r>
              <a:rPr lang="fr-FR" sz="2400" b="1" dirty="0">
                <a:solidFill>
                  <a:schemeClr val="tx1">
                    <a:lumMod val="60000"/>
                    <a:lumOff val="40000"/>
                  </a:schemeClr>
                </a:solidFill>
              </a:rPr>
              <a:t> and </a:t>
            </a:r>
            <a:r>
              <a:rPr lang="fr-FR" sz="2400" b="1" dirty="0" err="1">
                <a:solidFill>
                  <a:schemeClr val="tx1">
                    <a:lumMod val="60000"/>
                    <a:lumOff val="40000"/>
                  </a:schemeClr>
                </a:solidFill>
              </a:rPr>
              <a:t>tools</a:t>
            </a:r>
            <a:r>
              <a:rPr lang="fr-FR" sz="2400" b="1" dirty="0">
                <a:solidFill>
                  <a:schemeClr val="tx1">
                    <a:lumMod val="60000"/>
                    <a:lumOff val="40000"/>
                  </a:schemeClr>
                </a:solidFill>
              </a:rPr>
              <a:t> to manage social </a:t>
            </a:r>
            <a:r>
              <a:rPr lang="fr-FR" sz="2400" b="1" dirty="0" err="1">
                <a:solidFill>
                  <a:schemeClr val="tx1">
                    <a:lumMod val="60000"/>
                    <a:lumOff val="40000"/>
                  </a:schemeClr>
                </a:solidFill>
              </a:rPr>
              <a:t>investments</a:t>
            </a:r>
            <a:endParaRPr lang="fr-FR" sz="2400" b="1" dirty="0">
              <a:solidFill>
                <a:schemeClr val="tx1">
                  <a:lumMod val="60000"/>
                  <a:lumOff val="40000"/>
                </a:schemeClr>
              </a:solidFill>
            </a:endParaRPr>
          </a:p>
          <a:p>
            <a:pPr marL="342900" indent="-342900">
              <a:spcAft>
                <a:spcPts val="800"/>
              </a:spcAft>
              <a:buFont typeface="Arial" panose="020B0604020202020204" pitchFamily="34" charset="0"/>
              <a:buChar char="•"/>
            </a:pPr>
            <a:r>
              <a:rPr lang="fr-FR" sz="2400" b="1" dirty="0" err="1">
                <a:solidFill>
                  <a:schemeClr val="tx1">
                    <a:lumMod val="60000"/>
                    <a:lumOff val="40000"/>
                  </a:schemeClr>
                </a:solidFill>
              </a:rPr>
              <a:t>Build</a:t>
            </a:r>
            <a:r>
              <a:rPr lang="fr-FR" sz="2400" b="1" dirty="0">
                <a:solidFill>
                  <a:schemeClr val="tx1">
                    <a:lumMod val="60000"/>
                    <a:lumOff val="40000"/>
                  </a:schemeClr>
                </a:solidFill>
              </a:rPr>
              <a:t> an </a:t>
            </a:r>
            <a:r>
              <a:rPr lang="fr-FR" sz="2400" b="1" dirty="0" err="1">
                <a:solidFill>
                  <a:schemeClr val="tx1">
                    <a:lumMod val="60000"/>
                    <a:lumOff val="40000"/>
                  </a:schemeClr>
                </a:solidFill>
              </a:rPr>
              <a:t>ecosystem</a:t>
            </a:r>
            <a:r>
              <a:rPr lang="fr-FR" sz="2400" b="1" dirty="0">
                <a:solidFill>
                  <a:schemeClr val="tx1">
                    <a:lumMod val="60000"/>
                    <a:lumOff val="40000"/>
                  </a:schemeClr>
                </a:solidFill>
              </a:rPr>
              <a:t> of </a:t>
            </a:r>
            <a:r>
              <a:rPr lang="fr-FR" b="1" dirty="0" err="1">
                <a:solidFill>
                  <a:schemeClr val="tx1">
                    <a:lumMod val="60000"/>
                    <a:lumOff val="40000"/>
                  </a:schemeClr>
                </a:solidFill>
              </a:rPr>
              <a:t>accountable</a:t>
            </a:r>
            <a:r>
              <a:rPr lang="fr-FR" b="1" dirty="0">
                <a:solidFill>
                  <a:schemeClr val="tx1">
                    <a:lumMod val="60000"/>
                    <a:lumOff val="40000"/>
                  </a:schemeClr>
                </a:solidFill>
              </a:rPr>
              <a:t> service providers, </a:t>
            </a:r>
            <a:r>
              <a:rPr lang="fr-FR" b="1" dirty="0" err="1">
                <a:solidFill>
                  <a:schemeClr val="tx1">
                    <a:lumMod val="60000"/>
                    <a:lumOff val="40000"/>
                  </a:schemeClr>
                </a:solidFill>
              </a:rPr>
              <a:t>investors</a:t>
            </a:r>
            <a:r>
              <a:rPr lang="fr-FR" b="1" dirty="0">
                <a:solidFill>
                  <a:schemeClr val="tx1">
                    <a:lumMod val="60000"/>
                    <a:lumOff val="40000"/>
                  </a:schemeClr>
                </a:solidFill>
              </a:rPr>
              <a:t>, and </a:t>
            </a:r>
            <a:r>
              <a:rPr lang="fr-FR" b="1" dirty="0" err="1">
                <a:solidFill>
                  <a:schemeClr val="tx1">
                    <a:lumMod val="60000"/>
                    <a:lumOff val="40000"/>
                  </a:schemeClr>
                </a:solidFill>
              </a:rPr>
              <a:t>funders</a:t>
            </a:r>
            <a:r>
              <a:rPr lang="fr-FR" b="1" dirty="0">
                <a:solidFill>
                  <a:schemeClr val="tx1">
                    <a:lumMod val="60000"/>
                    <a:lumOff val="40000"/>
                  </a:schemeClr>
                </a:solidFill>
              </a:rPr>
              <a:t> able to </a:t>
            </a:r>
            <a:r>
              <a:rPr lang="fr-FR" b="1" dirty="0" err="1">
                <a:solidFill>
                  <a:schemeClr val="tx1">
                    <a:lumMod val="60000"/>
                    <a:lumOff val="40000"/>
                  </a:schemeClr>
                </a:solidFill>
              </a:rPr>
              <a:t>work</a:t>
            </a:r>
            <a:r>
              <a:rPr lang="fr-FR" b="1" dirty="0">
                <a:solidFill>
                  <a:schemeClr val="tx1">
                    <a:lumMod val="60000"/>
                    <a:lumOff val="40000"/>
                  </a:schemeClr>
                </a:solidFill>
              </a:rPr>
              <a:t> at </a:t>
            </a:r>
            <a:r>
              <a:rPr lang="fr-FR" b="1" dirty="0" err="1">
                <a:solidFill>
                  <a:schemeClr val="tx1">
                    <a:lumMod val="60000"/>
                    <a:lumOff val="40000"/>
                  </a:schemeClr>
                </a:solidFill>
              </a:rPr>
              <a:t>scale</a:t>
            </a:r>
            <a:endParaRPr lang="fr-FR" b="1" dirty="0">
              <a:solidFill>
                <a:schemeClr val="tx1">
                  <a:lumMod val="60000"/>
                  <a:lumOff val="40000"/>
                </a:schemeClr>
              </a:solidFill>
            </a:endParaRPr>
          </a:p>
          <a:p>
            <a:endParaRPr lang="en-US" dirty="0"/>
          </a:p>
        </p:txBody>
      </p:sp>
      <p:sp>
        <p:nvSpPr>
          <p:cNvPr id="4" name="Rectangle 3">
            <a:extLst>
              <a:ext uri="{FF2B5EF4-FFF2-40B4-BE49-F238E27FC236}">
                <a16:creationId xmlns:a16="http://schemas.microsoft.com/office/drawing/2014/main" id="{B727A2B5-0952-4A79-95B7-0BB3D7D55416}"/>
              </a:ext>
            </a:extLst>
          </p:cNvPr>
          <p:cNvSpPr/>
          <p:nvPr/>
        </p:nvSpPr>
        <p:spPr>
          <a:xfrm>
            <a:off x="0" y="6271871"/>
            <a:ext cx="11276012" cy="4525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r"/>
            <a:r>
              <a:rPr lang="fr-FR" sz="1600" dirty="0">
                <a:solidFill>
                  <a:schemeClr val="tx1"/>
                </a:solidFill>
                <a:ea typeface="Open Sans" panose="020B0606030504020204" pitchFamily="34" charset="0"/>
                <a:cs typeface="Open Sans" panose="020B0606030504020204" pitchFamily="34" charset="0"/>
              </a:rPr>
              <a:t>India Education Outcomes Fund  Prospectus 2019</a:t>
            </a:r>
          </a:p>
        </p:txBody>
      </p:sp>
    </p:spTree>
    <p:extLst>
      <p:ext uri="{BB962C8B-B14F-4D97-AF65-F5344CB8AC3E}">
        <p14:creationId xmlns:p14="http://schemas.microsoft.com/office/powerpoint/2010/main" val="14317257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dirty="0"/>
              <a:t>Thrust Areas</a:t>
            </a:r>
          </a:p>
        </p:txBody>
      </p:sp>
      <p:sp>
        <p:nvSpPr>
          <p:cNvPr id="14" name="Content Placeholder 13"/>
          <p:cNvSpPr>
            <a:spLocks noGrp="1"/>
          </p:cNvSpPr>
          <p:nvPr>
            <p:ph idx="1"/>
          </p:nvPr>
        </p:nvSpPr>
        <p:spPr/>
        <p:txBody>
          <a:bodyPr/>
          <a:lstStyle/>
          <a:p>
            <a:pPr marL="457200" indent="-457200">
              <a:spcAft>
                <a:spcPts val="800"/>
              </a:spcAft>
              <a:buFont typeface="+mj-lt"/>
              <a:buAutoNum type="arabicPeriod"/>
            </a:pPr>
            <a:r>
              <a:rPr lang="fr-FR" sz="2400" b="1" dirty="0" err="1">
                <a:solidFill>
                  <a:schemeClr val="tx1">
                    <a:lumMod val="60000"/>
                    <a:lumOff val="40000"/>
                  </a:schemeClr>
                </a:solidFill>
              </a:rPr>
              <a:t>Early</a:t>
            </a:r>
            <a:r>
              <a:rPr lang="fr-FR" sz="2400" b="1" dirty="0">
                <a:solidFill>
                  <a:schemeClr val="tx1">
                    <a:lumMod val="60000"/>
                    <a:lumOff val="40000"/>
                  </a:schemeClr>
                </a:solidFill>
              </a:rPr>
              <a:t> </a:t>
            </a:r>
            <a:r>
              <a:rPr lang="fr-FR" sz="2400" b="1" dirty="0" err="1">
                <a:solidFill>
                  <a:schemeClr val="tx1">
                    <a:lumMod val="60000"/>
                    <a:lumOff val="40000"/>
                  </a:schemeClr>
                </a:solidFill>
              </a:rPr>
              <a:t>Childhood</a:t>
            </a:r>
            <a:r>
              <a:rPr lang="fr-FR" sz="2400" b="1" dirty="0">
                <a:solidFill>
                  <a:schemeClr val="tx1">
                    <a:lumMod val="60000"/>
                    <a:lumOff val="40000"/>
                  </a:schemeClr>
                </a:solidFill>
              </a:rPr>
              <a:t> Education</a:t>
            </a:r>
          </a:p>
          <a:p>
            <a:pPr marL="457200" indent="-457200">
              <a:spcAft>
                <a:spcPts val="800"/>
              </a:spcAft>
              <a:buFont typeface="+mj-lt"/>
              <a:buAutoNum type="arabicPeriod"/>
            </a:pPr>
            <a:r>
              <a:rPr lang="fr-FR" sz="2400" b="1" dirty="0" err="1">
                <a:solidFill>
                  <a:schemeClr val="tx1">
                    <a:lumMod val="60000"/>
                    <a:lumOff val="40000"/>
                  </a:schemeClr>
                </a:solidFill>
              </a:rPr>
              <a:t>Foundational</a:t>
            </a:r>
            <a:r>
              <a:rPr lang="fr-FR" sz="2400" b="1" dirty="0">
                <a:solidFill>
                  <a:schemeClr val="tx1">
                    <a:lumMod val="60000"/>
                    <a:lumOff val="40000"/>
                  </a:schemeClr>
                </a:solidFill>
              </a:rPr>
              <a:t> Learning </a:t>
            </a:r>
            <a:r>
              <a:rPr lang="fr-FR" sz="2400" b="1" dirty="0" err="1">
                <a:solidFill>
                  <a:schemeClr val="tx1">
                    <a:lumMod val="60000"/>
                    <a:lumOff val="40000"/>
                  </a:schemeClr>
                </a:solidFill>
              </a:rPr>
              <a:t>Skills</a:t>
            </a:r>
            <a:endParaRPr lang="fr-FR" sz="2400" b="1" dirty="0">
              <a:solidFill>
                <a:schemeClr val="tx1">
                  <a:lumMod val="60000"/>
                  <a:lumOff val="40000"/>
                </a:schemeClr>
              </a:solidFill>
            </a:endParaRPr>
          </a:p>
          <a:p>
            <a:pPr marL="457200" indent="-457200">
              <a:spcAft>
                <a:spcPts val="800"/>
              </a:spcAft>
              <a:buFont typeface="+mj-lt"/>
              <a:buAutoNum type="arabicPeriod"/>
            </a:pPr>
            <a:r>
              <a:rPr lang="fr-FR" sz="2400" b="1" dirty="0" err="1">
                <a:solidFill>
                  <a:schemeClr val="tx1">
                    <a:lumMod val="60000"/>
                    <a:lumOff val="40000"/>
                  </a:schemeClr>
                </a:solidFill>
              </a:rPr>
              <a:t>Secondary</a:t>
            </a:r>
            <a:r>
              <a:rPr lang="fr-FR" sz="2400" b="1" dirty="0">
                <a:solidFill>
                  <a:schemeClr val="tx1">
                    <a:lumMod val="60000"/>
                    <a:lumOff val="40000"/>
                  </a:schemeClr>
                </a:solidFill>
              </a:rPr>
              <a:t> Learning</a:t>
            </a:r>
          </a:p>
          <a:p>
            <a:pPr marL="457200" indent="-457200">
              <a:spcAft>
                <a:spcPts val="800"/>
              </a:spcAft>
              <a:buFont typeface="+mj-lt"/>
              <a:buAutoNum type="arabicPeriod"/>
            </a:pPr>
            <a:r>
              <a:rPr lang="fr-FR" sz="2400" b="1" dirty="0" err="1">
                <a:solidFill>
                  <a:schemeClr val="tx1">
                    <a:lumMod val="60000"/>
                    <a:lumOff val="40000"/>
                  </a:schemeClr>
                </a:solidFill>
              </a:rPr>
              <a:t>School</a:t>
            </a:r>
            <a:r>
              <a:rPr lang="fr-FR" sz="2400" b="1" dirty="0">
                <a:solidFill>
                  <a:schemeClr val="tx1">
                    <a:lumMod val="60000"/>
                    <a:lumOff val="40000"/>
                  </a:schemeClr>
                </a:solidFill>
              </a:rPr>
              <a:t> to </a:t>
            </a:r>
            <a:r>
              <a:rPr lang="fr-FR" sz="2400" b="1" dirty="0" err="1">
                <a:solidFill>
                  <a:schemeClr val="tx1">
                    <a:lumMod val="60000"/>
                    <a:lumOff val="40000"/>
                  </a:schemeClr>
                </a:solidFill>
              </a:rPr>
              <a:t>Workforce</a:t>
            </a:r>
            <a:r>
              <a:rPr lang="fr-FR" sz="2400" b="1" dirty="0">
                <a:solidFill>
                  <a:schemeClr val="tx1">
                    <a:lumMod val="60000"/>
                    <a:lumOff val="40000"/>
                  </a:schemeClr>
                </a:solidFill>
              </a:rPr>
              <a:t> transition</a:t>
            </a:r>
          </a:p>
          <a:p>
            <a:pPr marL="457200" indent="-457200">
              <a:spcAft>
                <a:spcPts val="800"/>
              </a:spcAft>
              <a:buFont typeface="+mj-lt"/>
              <a:buAutoNum type="arabicPeriod"/>
            </a:pPr>
            <a:r>
              <a:rPr lang="fr-FR" sz="2400" b="1" dirty="0">
                <a:solidFill>
                  <a:schemeClr val="tx1">
                    <a:lumMod val="60000"/>
                    <a:lumOff val="40000"/>
                  </a:schemeClr>
                </a:solidFill>
              </a:rPr>
              <a:t>Inclusive </a:t>
            </a:r>
            <a:r>
              <a:rPr lang="fr-FR" sz="2400" b="1" dirty="0" err="1">
                <a:solidFill>
                  <a:schemeClr val="tx1">
                    <a:lumMod val="60000"/>
                    <a:lumOff val="40000"/>
                  </a:schemeClr>
                </a:solidFill>
              </a:rPr>
              <a:t>education</a:t>
            </a:r>
            <a:r>
              <a:rPr lang="fr-FR" sz="2400" b="1" dirty="0">
                <a:solidFill>
                  <a:schemeClr val="tx1">
                    <a:lumMod val="60000"/>
                    <a:lumOff val="40000"/>
                  </a:schemeClr>
                </a:solidFill>
              </a:rPr>
              <a:t> (</a:t>
            </a:r>
            <a:r>
              <a:rPr lang="fr-FR" sz="2400" b="1" dirty="0" err="1">
                <a:solidFill>
                  <a:schemeClr val="tx1">
                    <a:lumMod val="60000"/>
                    <a:lumOff val="40000"/>
                  </a:schemeClr>
                </a:solidFill>
              </a:rPr>
              <a:t>learning</a:t>
            </a:r>
            <a:r>
              <a:rPr lang="fr-FR" sz="2400" b="1" dirty="0">
                <a:solidFill>
                  <a:schemeClr val="tx1">
                    <a:lumMod val="60000"/>
                    <a:lumOff val="40000"/>
                  </a:schemeClr>
                </a:solidFill>
              </a:rPr>
              <a:t> and </a:t>
            </a:r>
            <a:r>
              <a:rPr lang="fr-FR" sz="2400" b="1" dirty="0" err="1">
                <a:solidFill>
                  <a:schemeClr val="tx1">
                    <a:lumMod val="60000"/>
                    <a:lumOff val="40000"/>
                  </a:schemeClr>
                </a:solidFill>
              </a:rPr>
              <a:t>intellectual</a:t>
            </a:r>
            <a:r>
              <a:rPr lang="fr-FR" sz="2400" b="1" dirty="0">
                <a:solidFill>
                  <a:schemeClr val="tx1">
                    <a:lumMod val="60000"/>
                    <a:lumOff val="40000"/>
                  </a:schemeClr>
                </a:solidFill>
              </a:rPr>
              <a:t> </a:t>
            </a:r>
            <a:r>
              <a:rPr lang="fr-FR" sz="2400" b="1" dirty="0" err="1">
                <a:solidFill>
                  <a:schemeClr val="tx1">
                    <a:lumMod val="60000"/>
                    <a:lumOff val="40000"/>
                  </a:schemeClr>
                </a:solidFill>
              </a:rPr>
              <a:t>disabilities</a:t>
            </a:r>
            <a:r>
              <a:rPr lang="fr-FR" sz="2400" b="1" dirty="0">
                <a:solidFill>
                  <a:schemeClr val="tx1">
                    <a:lumMod val="60000"/>
                    <a:lumOff val="40000"/>
                  </a:schemeClr>
                </a:solidFill>
              </a:rPr>
              <a:t>)</a:t>
            </a:r>
            <a:endParaRPr lang="en-US" dirty="0"/>
          </a:p>
        </p:txBody>
      </p:sp>
    </p:spTree>
    <p:extLst>
      <p:ext uri="{BB962C8B-B14F-4D97-AF65-F5344CB8AC3E}">
        <p14:creationId xmlns:p14="http://schemas.microsoft.com/office/powerpoint/2010/main" val="21285360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Approach and Design</a:t>
            </a:r>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7960811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Development Impact Bond</a:t>
            </a:r>
          </a:p>
        </p:txBody>
      </p:sp>
      <p:sp>
        <p:nvSpPr>
          <p:cNvPr id="4" name="Text Placeholder 3"/>
          <p:cNvSpPr>
            <a:spLocks noGrp="1"/>
          </p:cNvSpPr>
          <p:nvPr>
            <p:ph type="body" sz="half" idx="2"/>
          </p:nvPr>
        </p:nvSpPr>
        <p:spPr>
          <a:xfrm>
            <a:off x="1522413" y="2286000"/>
            <a:ext cx="2743200" cy="3657600"/>
          </a:xfrm>
        </p:spPr>
        <p:txBody>
          <a:bodyPr>
            <a:normAutofit/>
          </a:bodyPr>
          <a:lstStyle/>
          <a:p>
            <a:endParaRPr lang="en-US" dirty="0"/>
          </a:p>
          <a:p>
            <a:endParaRPr lang="en-US" dirty="0"/>
          </a:p>
          <a:p>
            <a:endParaRPr lang="en-US" dirty="0"/>
          </a:p>
          <a:p>
            <a:endParaRPr lang="en-US" dirty="0"/>
          </a:p>
          <a:p>
            <a:r>
              <a:rPr lang="en-US" sz="1800" dirty="0"/>
              <a:t>When  the Outcome Payer is the Government, this structure is called </a:t>
            </a:r>
          </a:p>
          <a:p>
            <a:r>
              <a:rPr lang="en-US" sz="1800" dirty="0"/>
              <a:t>“Social Impact Bond”</a:t>
            </a:r>
          </a:p>
          <a:p>
            <a:endParaRPr lang="en-US" dirty="0"/>
          </a:p>
          <a:p>
            <a:endParaRPr lang="en-US" dirty="0"/>
          </a:p>
          <a:p>
            <a:endParaRPr lang="en-US" dirty="0"/>
          </a:p>
          <a:p>
            <a:endParaRPr lang="en-US" dirty="0"/>
          </a:p>
          <a:p>
            <a:endParaRPr lang="en-US" dirty="0"/>
          </a:p>
        </p:txBody>
      </p:sp>
      <p:sp>
        <p:nvSpPr>
          <p:cNvPr id="9" name="Rectangle 8">
            <a:extLst>
              <a:ext uri="{FF2B5EF4-FFF2-40B4-BE49-F238E27FC236}">
                <a16:creationId xmlns:a16="http://schemas.microsoft.com/office/drawing/2014/main" id="{0B2C2D73-A811-4437-A990-6AB195787AC9}"/>
              </a:ext>
            </a:extLst>
          </p:cNvPr>
          <p:cNvSpPr/>
          <p:nvPr/>
        </p:nvSpPr>
        <p:spPr>
          <a:xfrm>
            <a:off x="303212" y="6172200"/>
            <a:ext cx="11582400" cy="533400"/>
          </a:xfrm>
          <a:prstGeom prst="rect">
            <a:avLst/>
          </a:prstGeom>
          <a:ln>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effectLst/>
                <a:ea typeface="Times New Roman" panose="02020603050405020304" pitchFamily="18" charset="0"/>
              </a:rPr>
              <a:t>Adapted from </a:t>
            </a:r>
            <a:r>
              <a:rPr lang="en-US" sz="1400" dirty="0" err="1">
                <a:effectLst/>
                <a:ea typeface="Times New Roman" panose="02020603050405020304" pitchFamily="18" charset="0"/>
              </a:rPr>
              <a:t>Ziswiler</a:t>
            </a:r>
            <a:r>
              <a:rPr lang="en-US" sz="1400" dirty="0">
                <a:effectLst/>
                <a:ea typeface="Times New Roman" panose="02020603050405020304" pitchFamily="18" charset="0"/>
              </a:rPr>
              <a:t>, M., &amp; </a:t>
            </a:r>
            <a:r>
              <a:rPr lang="en-US" sz="1400" dirty="0" err="1">
                <a:effectLst/>
                <a:ea typeface="Times New Roman" panose="02020603050405020304" pitchFamily="18" charset="0"/>
              </a:rPr>
              <a:t>Terway</a:t>
            </a:r>
            <a:r>
              <a:rPr lang="en-US" sz="1400" dirty="0">
                <a:effectLst/>
                <a:ea typeface="Times New Roman" panose="02020603050405020304" pitchFamily="18" charset="0"/>
              </a:rPr>
              <a:t>, A. (2019). Tackling the global education crisis: the UBS Optimus Foundation’s use of social finance. In </a:t>
            </a:r>
            <a:r>
              <a:rPr lang="en-GB" sz="1400" dirty="0">
                <a:effectLst/>
                <a:ea typeface="Times New Roman" panose="02020603050405020304" pitchFamily="18" charset="0"/>
              </a:rPr>
              <a:t>N. Y. </a:t>
            </a:r>
            <a:r>
              <a:rPr lang="en-US" sz="1400" dirty="0">
                <a:effectLst/>
                <a:ea typeface="Times New Roman" panose="02020603050405020304" pitchFamily="18" charset="0"/>
              </a:rPr>
              <a:t>Ridge, and </a:t>
            </a:r>
            <a:r>
              <a:rPr lang="en-GB" sz="1400" dirty="0">
                <a:effectLst/>
                <a:ea typeface="Times New Roman" panose="02020603050405020304" pitchFamily="18" charset="0"/>
              </a:rPr>
              <a:t>A. </a:t>
            </a:r>
            <a:r>
              <a:rPr lang="en-US" sz="1400" dirty="0" err="1">
                <a:effectLst/>
                <a:ea typeface="Times New Roman" panose="02020603050405020304" pitchFamily="18" charset="0"/>
              </a:rPr>
              <a:t>Terway</a:t>
            </a:r>
            <a:r>
              <a:rPr lang="en-US" sz="1400" dirty="0">
                <a:effectLst/>
                <a:ea typeface="Times New Roman" panose="02020603050405020304" pitchFamily="18" charset="0"/>
              </a:rPr>
              <a:t> (Eds</a:t>
            </a:r>
            <a:r>
              <a:rPr lang="en-GB" sz="1400" dirty="0">
                <a:effectLst/>
                <a:ea typeface="Times New Roman" panose="02020603050405020304" pitchFamily="18" charset="0"/>
              </a:rPr>
              <a:t>.</a:t>
            </a:r>
            <a:r>
              <a:rPr lang="en-US" sz="1400" dirty="0">
                <a:effectLst/>
                <a:ea typeface="Times New Roman" panose="02020603050405020304" pitchFamily="18" charset="0"/>
              </a:rPr>
              <a:t>)</a:t>
            </a:r>
            <a:r>
              <a:rPr lang="en-US" sz="1400" i="1" dirty="0">
                <a:effectLst/>
                <a:ea typeface="Times New Roman" panose="02020603050405020304" pitchFamily="18" charset="0"/>
              </a:rPr>
              <a:t>, Philanthropy in Education </a:t>
            </a:r>
            <a:r>
              <a:rPr lang="en-US" sz="1400" dirty="0">
                <a:effectLst/>
                <a:ea typeface="Times New Roman" panose="02020603050405020304" pitchFamily="18" charset="0"/>
              </a:rPr>
              <a:t>(pp. 54-69). Edward Elgar Publishing.</a:t>
            </a:r>
            <a:r>
              <a:rPr lang="en-GB" sz="1400" dirty="0">
                <a:effectLst/>
                <a:ea typeface="Times New Roman" panose="02020603050405020304" pitchFamily="18" charset="0"/>
              </a:rPr>
              <a:t> CC License</a:t>
            </a:r>
            <a:r>
              <a:rPr lang="en-GB" sz="1800" dirty="0">
                <a:effectLst/>
                <a:latin typeface="Calibri" panose="020F0502020204030204" pitchFamily="34" charset="0"/>
                <a:ea typeface="Times New Roman" panose="02020603050405020304" pitchFamily="18" charset="0"/>
              </a:rPr>
              <a:t>. </a:t>
            </a:r>
            <a:endParaRPr lang="en-US" dirty="0"/>
          </a:p>
        </p:txBody>
      </p:sp>
      <p:pic>
        <p:nvPicPr>
          <p:cNvPr id="15" name="Content Placeholder 14">
            <a:extLst>
              <a:ext uri="{FF2B5EF4-FFF2-40B4-BE49-F238E27FC236}">
                <a16:creationId xmlns:a16="http://schemas.microsoft.com/office/drawing/2014/main" id="{3B2CAA98-4A55-4A59-93A8-486A6A6D5041}"/>
              </a:ext>
            </a:extLst>
          </p:cNvPr>
          <p:cNvPicPr>
            <a:picLocks noGrp="1" noChangeAspect="1"/>
          </p:cNvPicPr>
          <p:nvPr>
            <p:ph idx="1"/>
          </p:nvPr>
        </p:nvPicPr>
        <p:blipFill>
          <a:blip r:embed="rId2"/>
          <a:stretch>
            <a:fillRect/>
          </a:stretch>
        </p:blipFill>
        <p:spPr>
          <a:xfrm>
            <a:off x="4570412" y="1809750"/>
            <a:ext cx="5943600" cy="4133850"/>
          </a:xfrm>
          <a:prstGeom prst="rect">
            <a:avLst/>
          </a:prstGeom>
        </p:spPr>
      </p:pic>
      <p:sp>
        <p:nvSpPr>
          <p:cNvPr id="17" name="Slide Number Placeholder 16">
            <a:extLst>
              <a:ext uri="{FF2B5EF4-FFF2-40B4-BE49-F238E27FC236}">
                <a16:creationId xmlns:a16="http://schemas.microsoft.com/office/drawing/2014/main" id="{EE415586-F2CE-4399-80FB-265F8C3D5C01}"/>
              </a:ext>
            </a:extLst>
          </p:cNvPr>
          <p:cNvSpPr>
            <a:spLocks noGrp="1"/>
          </p:cNvSpPr>
          <p:nvPr>
            <p:ph type="sldNum" sz="quarter" idx="12"/>
          </p:nvPr>
        </p:nvSpPr>
        <p:spPr/>
        <p:txBody>
          <a:bodyPr/>
          <a:lstStyle/>
          <a:p>
            <a:fld id="{25BA54BD-C84D-46CE-8B72-31BFB26ABA43}" type="slidenum">
              <a:rPr lang="en-US" smtClean="0"/>
              <a:t>14</a:t>
            </a:fld>
            <a:endParaRPr lang="en-US"/>
          </a:p>
        </p:txBody>
      </p:sp>
    </p:spTree>
    <p:extLst>
      <p:ext uri="{BB962C8B-B14F-4D97-AF65-F5344CB8AC3E}">
        <p14:creationId xmlns:p14="http://schemas.microsoft.com/office/powerpoint/2010/main" val="3311156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2" y="274638"/>
            <a:ext cx="10668000" cy="1020762"/>
          </a:xfrm>
        </p:spPr>
        <p:txBody>
          <a:bodyPr/>
          <a:lstStyle/>
          <a:p>
            <a:r>
              <a:rPr lang="en-US" dirty="0"/>
              <a:t>Impact Bonds V1.0 versus Impact Bonds at Scale</a:t>
            </a:r>
          </a:p>
        </p:txBody>
      </p:sp>
      <p:pic>
        <p:nvPicPr>
          <p:cNvPr id="3" name="Picture 2">
            <a:extLst>
              <a:ext uri="{FF2B5EF4-FFF2-40B4-BE49-F238E27FC236}">
                <a16:creationId xmlns:a16="http://schemas.microsoft.com/office/drawing/2014/main" id="{81B59940-DF53-46A8-95D1-70F66BD66416}"/>
              </a:ext>
            </a:extLst>
          </p:cNvPr>
          <p:cNvPicPr>
            <a:picLocks noChangeAspect="1"/>
          </p:cNvPicPr>
          <p:nvPr/>
        </p:nvPicPr>
        <p:blipFill>
          <a:blip r:embed="rId2"/>
          <a:stretch>
            <a:fillRect/>
          </a:stretch>
        </p:blipFill>
        <p:spPr>
          <a:xfrm>
            <a:off x="1293814" y="2286000"/>
            <a:ext cx="9143998" cy="3733800"/>
          </a:xfrm>
          <a:prstGeom prst="rect">
            <a:avLst/>
          </a:prstGeom>
        </p:spPr>
      </p:pic>
      <p:sp>
        <p:nvSpPr>
          <p:cNvPr id="5" name="Slide Number Placeholder 4">
            <a:extLst>
              <a:ext uri="{FF2B5EF4-FFF2-40B4-BE49-F238E27FC236}">
                <a16:creationId xmlns:a16="http://schemas.microsoft.com/office/drawing/2014/main" id="{0C58BD2D-EAF2-4858-A397-EB07530BAFD7}"/>
              </a:ext>
            </a:extLst>
          </p:cNvPr>
          <p:cNvSpPr>
            <a:spLocks noGrp="1"/>
          </p:cNvSpPr>
          <p:nvPr>
            <p:ph type="sldNum" sz="quarter" idx="12"/>
          </p:nvPr>
        </p:nvSpPr>
        <p:spPr/>
        <p:txBody>
          <a:bodyPr/>
          <a:lstStyle/>
          <a:p>
            <a:fld id="{25BA54BD-C84D-46CE-8B72-31BFB26ABA43}" type="slidenum">
              <a:rPr lang="en-US" smtClean="0"/>
              <a:t>15</a:t>
            </a:fld>
            <a:endParaRPr lang="en-US"/>
          </a:p>
        </p:txBody>
      </p:sp>
    </p:spTree>
    <p:extLst>
      <p:ext uri="{BB962C8B-B14F-4D97-AF65-F5344CB8AC3E}">
        <p14:creationId xmlns:p14="http://schemas.microsoft.com/office/powerpoint/2010/main" val="42410401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Process of Creating an Ecosystem</a:t>
            </a:r>
          </a:p>
        </p:txBody>
      </p:sp>
      <p:graphicFrame>
        <p:nvGraphicFramePr>
          <p:cNvPr id="6" name="Diagram 5">
            <a:extLst>
              <a:ext uri="{FF2B5EF4-FFF2-40B4-BE49-F238E27FC236}">
                <a16:creationId xmlns:a16="http://schemas.microsoft.com/office/drawing/2014/main" id="{2AA85A4A-9C38-48AA-9E26-8631AEC8DC13}"/>
              </a:ext>
            </a:extLst>
          </p:cNvPr>
          <p:cNvGraphicFramePr/>
          <p:nvPr>
            <p:extLst>
              <p:ext uri="{D42A27DB-BD31-4B8C-83A1-F6EECF244321}">
                <p14:modId xmlns:p14="http://schemas.microsoft.com/office/powerpoint/2010/main" val="892735674"/>
              </p:ext>
            </p:extLst>
          </p:nvPr>
        </p:nvGraphicFramePr>
        <p:xfrm>
          <a:off x="1522415" y="2133600"/>
          <a:ext cx="8634940" cy="40040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245657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2F8EE0-F0DB-43C4-B31D-754C7843A3AA}"/>
              </a:ext>
            </a:extLst>
          </p:cNvPr>
          <p:cNvSpPr>
            <a:spLocks noGrp="1"/>
          </p:cNvSpPr>
          <p:nvPr>
            <p:ph type="title"/>
          </p:nvPr>
        </p:nvSpPr>
        <p:spPr/>
        <p:txBody>
          <a:bodyPr/>
          <a:lstStyle/>
          <a:p>
            <a:r>
              <a:rPr lang="en-US" dirty="0"/>
              <a:t>Perspectives of Engaging Key Actors</a:t>
            </a:r>
          </a:p>
        </p:txBody>
      </p:sp>
      <p:graphicFrame>
        <p:nvGraphicFramePr>
          <p:cNvPr id="3" name="Diagram 2">
            <a:extLst>
              <a:ext uri="{FF2B5EF4-FFF2-40B4-BE49-F238E27FC236}">
                <a16:creationId xmlns:a16="http://schemas.microsoft.com/office/drawing/2014/main" id="{DD640EB5-6B0A-4733-BC56-7F32D7F3B9DA}"/>
              </a:ext>
            </a:extLst>
          </p:cNvPr>
          <p:cNvGraphicFramePr/>
          <p:nvPr>
            <p:extLst>
              <p:ext uri="{D42A27DB-BD31-4B8C-83A1-F6EECF244321}">
                <p14:modId xmlns:p14="http://schemas.microsoft.com/office/powerpoint/2010/main" val="4106557652"/>
              </p:ext>
            </p:extLst>
          </p:nvPr>
        </p:nvGraphicFramePr>
        <p:xfrm>
          <a:off x="2031470" y="1828800"/>
          <a:ext cx="8939742" cy="4495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984808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0412" y="1905000"/>
            <a:ext cx="10210800" cy="2667000"/>
          </a:xfrm>
        </p:spPr>
        <p:txBody>
          <a:bodyPr/>
          <a:lstStyle/>
          <a:p>
            <a:r>
              <a:rPr lang="en-US" dirty="0"/>
              <a:t>Challenges, Concerns and Lessons</a:t>
            </a:r>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2169146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IEOF is work-in-progress</a:t>
            </a:r>
          </a:p>
        </p:txBody>
      </p:sp>
      <p:sp>
        <p:nvSpPr>
          <p:cNvPr id="6" name="Content Placeholder 5"/>
          <p:cNvSpPr>
            <a:spLocks noGrp="1"/>
          </p:cNvSpPr>
          <p:nvPr>
            <p:ph sz="half" idx="2"/>
          </p:nvPr>
        </p:nvSpPr>
        <p:spPr/>
        <p:txBody>
          <a:bodyPr>
            <a:normAutofit fontScale="85000" lnSpcReduction="20000"/>
          </a:bodyPr>
          <a:lstStyle/>
          <a:p>
            <a:pPr marL="0" indent="0" algn="ctr">
              <a:buNone/>
            </a:pPr>
            <a:r>
              <a:rPr lang="en-US" b="1" dirty="0"/>
              <a:t>Instrument-related</a:t>
            </a:r>
          </a:p>
          <a:p>
            <a:pPr marL="0" indent="0" algn="ctr">
              <a:buNone/>
            </a:pPr>
            <a:endParaRPr lang="en-US" b="1" dirty="0"/>
          </a:p>
          <a:p>
            <a:pPr marL="0" indent="0">
              <a:buNone/>
            </a:pPr>
            <a:r>
              <a:rPr lang="en-US" b="1" dirty="0"/>
              <a:t>Only certain interventions can be ‘DIB-able’</a:t>
            </a:r>
          </a:p>
          <a:p>
            <a:pPr marL="0" indent="0">
              <a:buNone/>
            </a:pPr>
            <a:r>
              <a:rPr lang="en-US" b="1" dirty="0"/>
              <a:t>Balance between supporting experimentation and proven initiatives</a:t>
            </a:r>
          </a:p>
          <a:p>
            <a:pPr marL="0" indent="0">
              <a:buNone/>
            </a:pPr>
            <a:r>
              <a:rPr lang="en-US" b="1" dirty="0"/>
              <a:t>Nonconventional funding not tapped yet</a:t>
            </a:r>
          </a:p>
          <a:p>
            <a:pPr marL="0" indent="0">
              <a:buNone/>
            </a:pPr>
            <a:r>
              <a:rPr lang="en-US" b="1" dirty="0"/>
              <a:t>Regulatory restrictions</a:t>
            </a:r>
          </a:p>
          <a:p>
            <a:pPr marL="0" indent="0">
              <a:buNone/>
            </a:pPr>
            <a:r>
              <a:rPr lang="en-US" b="1" dirty="0"/>
              <a:t>Cost effectiveness of an intermediary structure</a:t>
            </a:r>
          </a:p>
          <a:p>
            <a:pPr marL="0" indent="0">
              <a:buNone/>
            </a:pPr>
            <a:endParaRPr lang="en-US" b="1" dirty="0"/>
          </a:p>
        </p:txBody>
      </p:sp>
      <p:sp>
        <p:nvSpPr>
          <p:cNvPr id="5" name="Content Placeholder 4">
            <a:extLst>
              <a:ext uri="{FF2B5EF4-FFF2-40B4-BE49-F238E27FC236}">
                <a16:creationId xmlns:a16="http://schemas.microsoft.com/office/drawing/2014/main" id="{32905FC9-CB4E-4E61-8ADF-7854DDA10CAD}"/>
              </a:ext>
            </a:extLst>
          </p:cNvPr>
          <p:cNvSpPr>
            <a:spLocks noGrp="1"/>
          </p:cNvSpPr>
          <p:nvPr>
            <p:ph sz="half" idx="1"/>
          </p:nvPr>
        </p:nvSpPr>
        <p:spPr/>
        <p:txBody>
          <a:bodyPr>
            <a:normAutofit fontScale="85000" lnSpcReduction="20000"/>
          </a:bodyPr>
          <a:lstStyle/>
          <a:p>
            <a:pPr marL="0" indent="0" algn="ctr">
              <a:buNone/>
            </a:pPr>
            <a:r>
              <a:rPr lang="en-US" b="1" dirty="0"/>
              <a:t>Organization-related</a:t>
            </a:r>
          </a:p>
          <a:p>
            <a:pPr marL="0" indent="0" algn="ctr">
              <a:buNone/>
            </a:pPr>
            <a:endParaRPr lang="en-US" b="1" dirty="0"/>
          </a:p>
          <a:p>
            <a:pPr marL="0" indent="0">
              <a:buNone/>
            </a:pPr>
            <a:r>
              <a:rPr lang="en-US" b="1" dirty="0"/>
              <a:t>Unique blend of human resources required</a:t>
            </a:r>
          </a:p>
          <a:p>
            <a:pPr marL="0" indent="0">
              <a:buNone/>
            </a:pPr>
            <a:r>
              <a:rPr lang="en-US" b="1" dirty="0"/>
              <a:t>No template of work available/Innovative</a:t>
            </a:r>
          </a:p>
          <a:p>
            <a:pPr marL="0" indent="0">
              <a:buNone/>
            </a:pPr>
            <a:r>
              <a:rPr lang="en-US" b="1" dirty="0"/>
              <a:t>Require grit and tighter controls over bail-outs</a:t>
            </a:r>
          </a:p>
        </p:txBody>
      </p:sp>
      <p:cxnSp>
        <p:nvCxnSpPr>
          <p:cNvPr id="8" name="Straight Connector 7">
            <a:extLst>
              <a:ext uri="{FF2B5EF4-FFF2-40B4-BE49-F238E27FC236}">
                <a16:creationId xmlns:a16="http://schemas.microsoft.com/office/drawing/2014/main" id="{22D077C8-907B-49DF-AC40-975A7858B0CD}"/>
              </a:ext>
            </a:extLst>
          </p:cNvPr>
          <p:cNvCxnSpPr/>
          <p:nvPr/>
        </p:nvCxnSpPr>
        <p:spPr>
          <a:xfrm>
            <a:off x="2665412" y="2362200"/>
            <a:ext cx="1676400" cy="0"/>
          </a:xfrm>
          <a:prstGeom prst="line">
            <a:avLst/>
          </a:prstGeom>
          <a:ln>
            <a:tailEnd type="none"/>
          </a:ln>
        </p:spPr>
        <p:style>
          <a:lnRef idx="3">
            <a:schemeClr val="accent1"/>
          </a:lnRef>
          <a:fillRef idx="0">
            <a:schemeClr val="accent1"/>
          </a:fillRef>
          <a:effectRef idx="2">
            <a:schemeClr val="accent1"/>
          </a:effectRef>
          <a:fontRef idx="minor">
            <a:schemeClr val="tx1"/>
          </a:fontRef>
        </p:style>
      </p:cxnSp>
      <p:cxnSp>
        <p:nvCxnSpPr>
          <p:cNvPr id="9" name="Straight Connector 8">
            <a:extLst>
              <a:ext uri="{FF2B5EF4-FFF2-40B4-BE49-F238E27FC236}">
                <a16:creationId xmlns:a16="http://schemas.microsoft.com/office/drawing/2014/main" id="{6DB2C32B-DD44-4313-89D2-2FA4A7825288}"/>
              </a:ext>
            </a:extLst>
          </p:cNvPr>
          <p:cNvCxnSpPr/>
          <p:nvPr/>
        </p:nvCxnSpPr>
        <p:spPr>
          <a:xfrm>
            <a:off x="7542212" y="2319867"/>
            <a:ext cx="1676400" cy="0"/>
          </a:xfrm>
          <a:prstGeom prst="line">
            <a:avLst/>
          </a:prstGeom>
          <a:ln>
            <a:tailEnd type="non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895557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C3C542C-BCAB-4257-A24E-9483003DEC0F}"/>
              </a:ext>
            </a:extLst>
          </p:cNvPr>
          <p:cNvSpPr txBox="1"/>
          <p:nvPr/>
        </p:nvSpPr>
        <p:spPr>
          <a:xfrm>
            <a:off x="455612" y="4572000"/>
            <a:ext cx="6094206" cy="968278"/>
          </a:xfrm>
          <a:prstGeom prst="rect">
            <a:avLst/>
          </a:prstGeom>
          <a:noFill/>
        </p:spPr>
        <p:txBody>
          <a:bodyPr wrap="square">
            <a:spAutoFit/>
          </a:bodyPr>
          <a:lstStyle/>
          <a:p>
            <a:pPr marL="0" marR="0" algn="just">
              <a:lnSpc>
                <a:spcPct val="107000"/>
              </a:lnSpc>
              <a:spcBef>
                <a:spcPts val="0"/>
              </a:spcBef>
              <a:spcAft>
                <a:spcPts val="800"/>
              </a:spcAft>
            </a:pPr>
            <a:r>
              <a:rPr lang="en-US" sz="1800" u="sng" dirty="0">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2"/>
              </a:rPr>
              <a:t>Mehendale, A. and Singh, A. (2020). </a:t>
            </a:r>
            <a:r>
              <a:rPr lang="en-US" sz="1800" i="1" u="sng" dirty="0">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2"/>
              </a:rPr>
              <a:t>India Education Outcomes Fund: A Case Study</a:t>
            </a:r>
            <a:r>
              <a:rPr lang="en-US" sz="1800" u="sng" dirty="0">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2"/>
              </a:rPr>
              <a:t>. Innovative Finance for Education Working Paper #12. Geneva: NORRAG.</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Picture 5">
            <a:extLst>
              <a:ext uri="{FF2B5EF4-FFF2-40B4-BE49-F238E27FC236}">
                <a16:creationId xmlns:a16="http://schemas.microsoft.com/office/drawing/2014/main" id="{63463548-CEA0-4F02-93EC-7E1DA1BF3D4A}"/>
              </a:ext>
            </a:extLst>
          </p:cNvPr>
          <p:cNvPicPr>
            <a:picLocks noChangeAspect="1"/>
          </p:cNvPicPr>
          <p:nvPr/>
        </p:nvPicPr>
        <p:blipFill>
          <a:blip r:embed="rId3"/>
          <a:stretch>
            <a:fillRect/>
          </a:stretch>
        </p:blipFill>
        <p:spPr>
          <a:xfrm>
            <a:off x="7085012" y="266700"/>
            <a:ext cx="4459874" cy="6324600"/>
          </a:xfrm>
          <a:prstGeom prst="rect">
            <a:avLst/>
          </a:prstGeom>
        </p:spPr>
      </p:pic>
    </p:spTree>
    <p:extLst>
      <p:ext uri="{BB962C8B-B14F-4D97-AF65-F5344CB8AC3E}">
        <p14:creationId xmlns:p14="http://schemas.microsoft.com/office/powerpoint/2010/main" val="4650214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Acknowledgements</a:t>
            </a:r>
          </a:p>
        </p:txBody>
      </p:sp>
      <p:sp>
        <p:nvSpPr>
          <p:cNvPr id="4" name="TextBox 3">
            <a:extLst>
              <a:ext uri="{FF2B5EF4-FFF2-40B4-BE49-F238E27FC236}">
                <a16:creationId xmlns:a16="http://schemas.microsoft.com/office/drawing/2014/main" id="{896960E8-3AB7-4145-B6F5-45E04B75729C}"/>
              </a:ext>
            </a:extLst>
          </p:cNvPr>
          <p:cNvSpPr txBox="1"/>
          <p:nvPr/>
        </p:nvSpPr>
        <p:spPr>
          <a:xfrm>
            <a:off x="2208212" y="1828800"/>
            <a:ext cx="8610600" cy="4093428"/>
          </a:xfrm>
          <a:prstGeom prst="rect">
            <a:avLst/>
          </a:prstGeom>
          <a:noFill/>
        </p:spPr>
        <p:txBody>
          <a:bodyPr wrap="square">
            <a:spAutoFit/>
          </a:bodyPr>
          <a:lstStyle/>
          <a:p>
            <a:pPr marL="342900" indent="-342900">
              <a:buFont typeface="Arial" panose="020B0604020202020204" pitchFamily="34" charset="0"/>
              <a:buChar char="•"/>
            </a:pPr>
            <a:r>
              <a:rPr lang="en-US" sz="2000" dirty="0"/>
              <a:t>Satyajit Salian, Tata Trusts</a:t>
            </a:r>
          </a:p>
          <a:p>
            <a:pPr marL="342900" indent="-342900">
              <a:buFont typeface="Arial" panose="020B0604020202020204" pitchFamily="34" charset="0"/>
              <a:buChar char="•"/>
            </a:pPr>
            <a:r>
              <a:rPr lang="en-US" sz="2000" dirty="0"/>
              <a:t>Social Finance India representatives – Ashutosh Tyagi, Shantanu Ghosh and Rohit Bhatia</a:t>
            </a:r>
          </a:p>
          <a:p>
            <a:pPr marL="342900" indent="-342900">
              <a:buFont typeface="Arial" panose="020B0604020202020204" pitchFamily="34" charset="0"/>
              <a:buChar char="•"/>
            </a:pPr>
            <a:r>
              <a:rPr lang="en-US" sz="2000" dirty="0"/>
              <a:t>Respondents from Central Square Foundation, Educational Initiatives, IndusInd Bank, Kaizen Private Equity, Language Learning Foundation, Nishith Desai Associates</a:t>
            </a:r>
          </a:p>
          <a:p>
            <a:pPr marL="342900" indent="-342900">
              <a:buFont typeface="Arial" panose="020B0604020202020204" pitchFamily="34" charset="0"/>
              <a:buChar char="•"/>
            </a:pPr>
            <a:r>
              <a:rPr lang="en-US" sz="2000" dirty="0" err="1"/>
              <a:t>Arushi</a:t>
            </a:r>
            <a:r>
              <a:rPr lang="en-US" sz="2000" dirty="0"/>
              <a:t> </a:t>
            </a:r>
            <a:r>
              <a:rPr lang="en-US" sz="2000" dirty="0" err="1"/>
              <a:t>Terway</a:t>
            </a:r>
            <a:r>
              <a:rPr lang="en-US" sz="2000" dirty="0"/>
              <a:t>, Marina Avelar, Marina </a:t>
            </a:r>
            <a:r>
              <a:rPr lang="en-US" sz="2000" dirty="0" err="1"/>
              <a:t>Dreux</a:t>
            </a:r>
            <a:r>
              <a:rPr lang="en-US" sz="2000" dirty="0"/>
              <a:t> </a:t>
            </a:r>
            <a:r>
              <a:rPr lang="en-US" sz="2000" dirty="0" err="1"/>
              <a:t>Frotte</a:t>
            </a:r>
            <a:r>
              <a:rPr lang="en-US" sz="2000" dirty="0"/>
              <a:t>, Gita Steiner-</a:t>
            </a:r>
            <a:r>
              <a:rPr lang="en-US" sz="2000" dirty="0" err="1"/>
              <a:t>Khamsi</a:t>
            </a:r>
            <a:r>
              <a:rPr lang="en-US" sz="2000" dirty="0"/>
              <a:t> (NORRAG) and Nicholas Burnett</a:t>
            </a:r>
          </a:p>
          <a:p>
            <a:pPr marL="342900" indent="-342900">
              <a:buFont typeface="Arial" panose="020B0604020202020204" pitchFamily="34" charset="0"/>
              <a:buChar char="•"/>
            </a:pPr>
            <a:r>
              <a:rPr lang="en-US" sz="2000" dirty="0"/>
              <a:t>Videos - Shiva Thorat, </a:t>
            </a:r>
            <a:r>
              <a:rPr lang="en-US" sz="2000" dirty="0" err="1"/>
              <a:t>Sayan</a:t>
            </a:r>
            <a:r>
              <a:rPr lang="en-US" sz="2000" dirty="0"/>
              <a:t> </a:t>
            </a:r>
            <a:r>
              <a:rPr lang="en-US" sz="2000" dirty="0" err="1"/>
              <a:t>Bhattacharyaji</a:t>
            </a:r>
            <a:r>
              <a:rPr lang="en-US" sz="2000" dirty="0"/>
              <a:t>, Laurent Le Diagon, and Francois de </a:t>
            </a:r>
            <a:r>
              <a:rPr lang="en-US" sz="2000" dirty="0" err="1"/>
              <a:t>Raemy</a:t>
            </a:r>
            <a:r>
              <a:rPr lang="en-US" sz="2000" dirty="0"/>
              <a:t> </a:t>
            </a:r>
          </a:p>
          <a:p>
            <a:pPr marL="342900" indent="-342900">
              <a:buFont typeface="Arial" panose="020B0604020202020204" pitchFamily="34" charset="0"/>
              <a:buChar char="•"/>
            </a:pPr>
            <a:r>
              <a:rPr lang="en-US" sz="2000" dirty="0"/>
              <a:t>Production of the publication - Anouk </a:t>
            </a:r>
            <a:r>
              <a:rPr lang="en-US" sz="2000" dirty="0" err="1"/>
              <a:t>Pasquier</a:t>
            </a:r>
            <a:r>
              <a:rPr lang="en-US" sz="2000" dirty="0"/>
              <a:t> Di </a:t>
            </a:r>
            <a:r>
              <a:rPr lang="en-US" sz="2000" dirty="0" err="1"/>
              <a:t>Dio</a:t>
            </a:r>
            <a:r>
              <a:rPr lang="en-US" sz="2000" dirty="0"/>
              <a:t> and </a:t>
            </a:r>
            <a:r>
              <a:rPr lang="en-US" sz="2000" dirty="0" err="1"/>
              <a:t>Alexandru</a:t>
            </a:r>
            <a:r>
              <a:rPr lang="en-US" sz="2000" dirty="0"/>
              <a:t> </a:t>
            </a:r>
            <a:r>
              <a:rPr lang="en-US" sz="2000" dirty="0" err="1"/>
              <a:t>Cretu</a:t>
            </a:r>
            <a:r>
              <a:rPr lang="en-US" sz="2000" dirty="0"/>
              <a:t> </a:t>
            </a:r>
          </a:p>
          <a:p>
            <a:pPr marL="342900" indent="-342900">
              <a:buFont typeface="Arial" panose="020B0604020202020204" pitchFamily="34" charset="0"/>
              <a:buChar char="•"/>
            </a:pPr>
            <a:r>
              <a:rPr lang="en-US" sz="2000" dirty="0"/>
              <a:t>Administrative support from TISS - </a:t>
            </a:r>
            <a:r>
              <a:rPr lang="en-US" sz="2000" dirty="0" err="1"/>
              <a:t>Munaf</a:t>
            </a:r>
            <a:r>
              <a:rPr lang="en-US" sz="2000" dirty="0"/>
              <a:t> Merchant and Padma M. Sarangapani</a:t>
            </a:r>
          </a:p>
        </p:txBody>
      </p:sp>
    </p:spTree>
    <p:extLst>
      <p:ext uri="{BB962C8B-B14F-4D97-AF65-F5344CB8AC3E}">
        <p14:creationId xmlns:p14="http://schemas.microsoft.com/office/powerpoint/2010/main" val="22158949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0412" y="1905000"/>
            <a:ext cx="10210800" cy="2667000"/>
          </a:xfrm>
        </p:spPr>
        <p:txBody>
          <a:bodyPr/>
          <a:lstStyle/>
          <a:p>
            <a:pPr algn="ctr"/>
            <a:r>
              <a:rPr lang="en-US" dirty="0"/>
              <a:t>Thank you</a:t>
            </a:r>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5137585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a:t>
            </a:r>
          </a:p>
        </p:txBody>
      </p:sp>
      <p:sp>
        <p:nvSpPr>
          <p:cNvPr id="4" name="TextBox 3">
            <a:extLst>
              <a:ext uri="{FF2B5EF4-FFF2-40B4-BE49-F238E27FC236}">
                <a16:creationId xmlns:a16="http://schemas.microsoft.com/office/drawing/2014/main" id="{896960E8-3AB7-4145-B6F5-45E04B75729C}"/>
              </a:ext>
            </a:extLst>
          </p:cNvPr>
          <p:cNvSpPr txBox="1"/>
          <p:nvPr/>
        </p:nvSpPr>
        <p:spPr>
          <a:xfrm>
            <a:off x="1141412" y="1600200"/>
            <a:ext cx="10744199" cy="4093428"/>
          </a:xfrm>
          <a:prstGeom prst="rect">
            <a:avLst/>
          </a:prstGeom>
          <a:noFill/>
        </p:spPr>
        <p:txBody>
          <a:bodyPr wrap="square">
            <a:spAutoFit/>
          </a:bodyPr>
          <a:lstStyle/>
          <a:p>
            <a:pPr marL="342900" indent="-342900">
              <a:buFont typeface="Arial" panose="020B0604020202020204" pitchFamily="34" charset="0"/>
              <a:buChar char="•"/>
            </a:pPr>
            <a:r>
              <a:rPr lang="en-US" sz="2000" dirty="0"/>
              <a:t>Growing interest in innovative financing mechanisms (SDG17) for achieving inclusive and equitable quality education and lifelong learning (SDG4)</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a:t>Need for material development and capacity building on Innovative Financing for Education (IFE) </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GB" sz="2000" dirty="0"/>
              <a:t>The development of teaching case studies on IFE is carried out by an inter-university collaboration: NORRAG (anchor), University of Fribourg, Zurich University of Teacher Education, Beijing Normal University, Tata Institute of Social Sciences, Bertha Centre for Social Innovation and Entrepreneurship of University of Cape Town and Universidad Nacional de General Sarmiento.</a:t>
            </a:r>
          </a:p>
          <a:p>
            <a:pPr marL="342900" indent="-342900">
              <a:buFont typeface="Arial" panose="020B0604020202020204" pitchFamily="34" charset="0"/>
              <a:buChar char="•"/>
            </a:pPr>
            <a:endParaRPr lang="en-GB" sz="2000" dirty="0"/>
          </a:p>
          <a:p>
            <a:pPr marL="342900" indent="-342900">
              <a:buFont typeface="Arial" panose="020B0604020202020204" pitchFamily="34" charset="0"/>
              <a:buChar char="•"/>
            </a:pPr>
            <a:r>
              <a:rPr lang="en-GB" sz="2000" dirty="0"/>
              <a:t>Supported by Consortium of Education and Research (COFER) which is funded by the “</a:t>
            </a:r>
            <a:r>
              <a:rPr lang="en-GB" sz="2000" dirty="0" err="1"/>
              <a:t>Swissuniversities</a:t>
            </a:r>
            <a:r>
              <a:rPr lang="en-GB" sz="2000" dirty="0"/>
              <a:t> Development and Cooperation Network” (SUDAC) in Switzerland. </a:t>
            </a:r>
          </a:p>
          <a:p>
            <a:pPr marL="342900" indent="-342900">
              <a:buFont typeface="Arial" panose="020B0604020202020204" pitchFamily="34" charset="0"/>
              <a:buChar char="•"/>
            </a:pPr>
            <a:endParaRPr lang="en-GB" sz="2000" dirty="0"/>
          </a:p>
        </p:txBody>
      </p:sp>
    </p:spTree>
    <p:extLst>
      <p:ext uri="{BB962C8B-B14F-4D97-AF65-F5344CB8AC3E}">
        <p14:creationId xmlns:p14="http://schemas.microsoft.com/office/powerpoint/2010/main" val="3474628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Methodology</a:t>
            </a:r>
          </a:p>
        </p:txBody>
      </p:sp>
      <p:sp>
        <p:nvSpPr>
          <p:cNvPr id="4" name="TextBox 3">
            <a:extLst>
              <a:ext uri="{FF2B5EF4-FFF2-40B4-BE49-F238E27FC236}">
                <a16:creationId xmlns:a16="http://schemas.microsoft.com/office/drawing/2014/main" id="{896960E8-3AB7-4145-B6F5-45E04B75729C}"/>
              </a:ext>
            </a:extLst>
          </p:cNvPr>
          <p:cNvSpPr txBox="1"/>
          <p:nvPr/>
        </p:nvSpPr>
        <p:spPr>
          <a:xfrm>
            <a:off x="1141412" y="1752600"/>
            <a:ext cx="10744199" cy="4093428"/>
          </a:xfrm>
          <a:prstGeom prst="rect">
            <a:avLst/>
          </a:prstGeom>
          <a:noFill/>
        </p:spPr>
        <p:txBody>
          <a:bodyPr wrap="square">
            <a:spAutoFit/>
          </a:bodyPr>
          <a:lstStyle/>
          <a:p>
            <a:pPr marL="342900" indent="-342900">
              <a:buFont typeface="Arial" panose="020B0604020202020204" pitchFamily="34" charset="0"/>
              <a:buChar char="•"/>
            </a:pPr>
            <a:r>
              <a:rPr lang="en-GB" sz="2000" dirty="0"/>
              <a:t>Teaching case study focusing on the process of developing the ecosystem, a ‘work-in-progress case study’</a:t>
            </a:r>
          </a:p>
          <a:p>
            <a:endParaRPr lang="en-GB" sz="2000" dirty="0"/>
          </a:p>
          <a:p>
            <a:pPr marL="342900" indent="-342900">
              <a:buFont typeface="Arial" panose="020B0604020202020204" pitchFamily="34" charset="0"/>
              <a:buChar char="•"/>
            </a:pPr>
            <a:r>
              <a:rPr lang="en-GB" sz="2000" dirty="0"/>
              <a:t>Secondary material consulted – IEOF prospectus, market analysis reports, articles and reports</a:t>
            </a:r>
          </a:p>
          <a:p>
            <a:pPr marL="342900" indent="-342900">
              <a:buFont typeface="Arial" panose="020B0604020202020204" pitchFamily="34" charset="0"/>
              <a:buChar char="•"/>
            </a:pPr>
            <a:endParaRPr lang="en-GB" sz="2000" dirty="0"/>
          </a:p>
          <a:p>
            <a:pPr marL="342900" indent="-342900">
              <a:buFont typeface="Arial" panose="020B0604020202020204" pitchFamily="34" charset="0"/>
              <a:buChar char="•"/>
            </a:pPr>
            <a:r>
              <a:rPr lang="en-GB" sz="2000" dirty="0"/>
              <a:t>In-depth interviews with key informants using customized interview guides</a:t>
            </a:r>
          </a:p>
          <a:p>
            <a:pPr marL="342900" indent="-342900">
              <a:buFont typeface="Arial" panose="020B0604020202020204" pitchFamily="34" charset="0"/>
              <a:buChar char="•"/>
            </a:pPr>
            <a:endParaRPr lang="en-GB" sz="2000" dirty="0"/>
          </a:p>
          <a:p>
            <a:pPr marL="342900" indent="-342900">
              <a:buFont typeface="Arial" panose="020B0604020202020204" pitchFamily="34" charset="0"/>
              <a:buChar char="•"/>
            </a:pPr>
            <a:r>
              <a:rPr lang="en-GB" sz="2000" dirty="0"/>
              <a:t>Interviews were recorded, transcribed, approved and then used to conduct thematic analysis</a:t>
            </a:r>
          </a:p>
          <a:p>
            <a:pPr marL="342900" indent="-342900">
              <a:buFont typeface="Arial" panose="020B0604020202020204" pitchFamily="34" charset="0"/>
              <a:buChar char="•"/>
            </a:pPr>
            <a:endParaRPr lang="en-GB" sz="2000" dirty="0"/>
          </a:p>
          <a:p>
            <a:pPr marL="342900" indent="-342900">
              <a:buFont typeface="Arial" panose="020B0604020202020204" pitchFamily="34" charset="0"/>
              <a:buChar char="•"/>
            </a:pPr>
            <a:r>
              <a:rPr lang="en-GB" sz="2000" dirty="0"/>
              <a:t>Draft discussed with peers in the consortium and revised based on feedback received</a:t>
            </a:r>
          </a:p>
          <a:p>
            <a:pPr marL="342900" indent="-342900">
              <a:buFont typeface="Arial" panose="020B0604020202020204" pitchFamily="34" charset="0"/>
              <a:buChar char="•"/>
            </a:pPr>
            <a:endParaRPr lang="en-GB" sz="2000" dirty="0"/>
          </a:p>
          <a:p>
            <a:pPr marL="342900" indent="-342900">
              <a:buFont typeface="Arial" panose="020B0604020202020204" pitchFamily="34" charset="0"/>
              <a:buChar char="•"/>
            </a:pPr>
            <a:r>
              <a:rPr lang="en-GB" sz="2000" dirty="0"/>
              <a:t>Duration: October 2019 to April 2020</a:t>
            </a:r>
          </a:p>
          <a:p>
            <a:pPr marL="342900" indent="-342900">
              <a:buFont typeface="Arial" panose="020B0604020202020204" pitchFamily="34" charset="0"/>
              <a:buChar char="•"/>
            </a:pPr>
            <a:endParaRPr lang="en-GB" sz="2000" dirty="0"/>
          </a:p>
        </p:txBody>
      </p:sp>
    </p:spTree>
    <p:extLst>
      <p:ext uri="{BB962C8B-B14F-4D97-AF65-F5344CB8AC3E}">
        <p14:creationId xmlns:p14="http://schemas.microsoft.com/office/powerpoint/2010/main" val="27318470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470A57-F531-4A45-B10E-44035337A86F}"/>
              </a:ext>
            </a:extLst>
          </p:cNvPr>
          <p:cNvSpPr>
            <a:spLocks noGrp="1"/>
          </p:cNvSpPr>
          <p:nvPr>
            <p:ph type="title"/>
          </p:nvPr>
        </p:nvSpPr>
        <p:spPr/>
        <p:txBody>
          <a:bodyPr/>
          <a:lstStyle/>
          <a:p>
            <a:r>
              <a:rPr lang="en-US" dirty="0"/>
              <a:t>Context</a:t>
            </a:r>
          </a:p>
        </p:txBody>
      </p:sp>
      <p:graphicFrame>
        <p:nvGraphicFramePr>
          <p:cNvPr id="5" name="Content Placeholder 4">
            <a:extLst>
              <a:ext uri="{FF2B5EF4-FFF2-40B4-BE49-F238E27FC236}">
                <a16:creationId xmlns:a16="http://schemas.microsoft.com/office/drawing/2014/main" id="{EF03673A-D5A0-4F0B-91DE-A6C84E6075D3}"/>
              </a:ext>
            </a:extLst>
          </p:cNvPr>
          <p:cNvGraphicFramePr>
            <a:graphicFrameLocks noGrp="1"/>
          </p:cNvGraphicFramePr>
          <p:nvPr>
            <p:ph sz="half" idx="1"/>
          </p:nvPr>
        </p:nvGraphicFramePr>
        <p:xfrm>
          <a:off x="989014" y="1905000"/>
          <a:ext cx="4952999" cy="4267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Content Placeholder 5">
            <a:extLst>
              <a:ext uri="{FF2B5EF4-FFF2-40B4-BE49-F238E27FC236}">
                <a16:creationId xmlns:a16="http://schemas.microsoft.com/office/drawing/2014/main" id="{20493966-4686-497B-8582-6083AE1B503D}"/>
              </a:ext>
            </a:extLst>
          </p:cNvPr>
          <p:cNvGraphicFramePr>
            <a:graphicFrameLocks noGrp="1"/>
          </p:cNvGraphicFramePr>
          <p:nvPr>
            <p:ph sz="half" idx="2"/>
          </p:nvPr>
        </p:nvGraphicFramePr>
        <p:xfrm>
          <a:off x="6246812" y="1905000"/>
          <a:ext cx="4952999" cy="42672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8" name="Slide Number Placeholder 7">
            <a:extLst>
              <a:ext uri="{FF2B5EF4-FFF2-40B4-BE49-F238E27FC236}">
                <a16:creationId xmlns:a16="http://schemas.microsoft.com/office/drawing/2014/main" id="{4D7D15A8-C050-48B2-90D7-3C5ABAEF2785}"/>
              </a:ext>
            </a:extLst>
          </p:cNvPr>
          <p:cNvSpPr>
            <a:spLocks noGrp="1"/>
          </p:cNvSpPr>
          <p:nvPr>
            <p:ph type="sldNum" sz="quarter" idx="12"/>
          </p:nvPr>
        </p:nvSpPr>
        <p:spPr/>
        <p:txBody>
          <a:bodyPr/>
          <a:lstStyle/>
          <a:p>
            <a:fld id="{25BA54BD-C84D-46CE-8B72-31BFB26ABA43}" type="slidenum">
              <a:rPr lang="en-US" smtClean="0"/>
              <a:t>5</a:t>
            </a:fld>
            <a:endParaRPr lang="en-US"/>
          </a:p>
        </p:txBody>
      </p:sp>
    </p:spTree>
    <p:extLst>
      <p:ext uri="{BB962C8B-B14F-4D97-AF65-F5344CB8AC3E}">
        <p14:creationId xmlns:p14="http://schemas.microsoft.com/office/powerpoint/2010/main" val="28140568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AC30742-9FF1-423F-8606-F9913D1E1004}"/>
              </a:ext>
            </a:extLst>
          </p:cNvPr>
          <p:cNvSpPr>
            <a:spLocks noGrp="1"/>
          </p:cNvSpPr>
          <p:nvPr>
            <p:ph type="body" sz="half" idx="2"/>
          </p:nvPr>
        </p:nvSpPr>
        <p:spPr>
          <a:xfrm>
            <a:off x="1065212" y="3429000"/>
            <a:ext cx="3200401" cy="2743200"/>
          </a:xfrm>
        </p:spPr>
        <p:txBody>
          <a:bodyPr anchor="t">
            <a:normAutofit/>
          </a:bodyPr>
          <a:lstStyle/>
          <a:p>
            <a:r>
              <a:rPr lang="en-US" sz="2400" b="1" dirty="0"/>
              <a:t>Social Finance India</a:t>
            </a:r>
          </a:p>
          <a:p>
            <a:endParaRPr lang="en-US" sz="2400" b="1" dirty="0"/>
          </a:p>
          <a:p>
            <a:r>
              <a:rPr lang="en-US" sz="2400" b="1" dirty="0"/>
              <a:t>Nonprofit established in 2018 with financial support of Tata Trusts</a:t>
            </a:r>
          </a:p>
        </p:txBody>
      </p:sp>
      <p:cxnSp>
        <p:nvCxnSpPr>
          <p:cNvPr id="8" name="Straight Connector 7">
            <a:extLst>
              <a:ext uri="{FF2B5EF4-FFF2-40B4-BE49-F238E27FC236}">
                <a16:creationId xmlns:a16="http://schemas.microsoft.com/office/drawing/2014/main" id="{383A5D1D-6DCA-4174-9221-629DC7725E74}"/>
              </a:ext>
            </a:extLst>
          </p:cNvPr>
          <p:cNvCxnSpPr/>
          <p:nvPr/>
        </p:nvCxnSpPr>
        <p:spPr>
          <a:xfrm>
            <a:off x="1217612" y="3886200"/>
            <a:ext cx="2514598" cy="0"/>
          </a:xfrm>
          <a:prstGeom prst="line">
            <a:avLst/>
          </a:prstGeom>
          <a:ln>
            <a:tailEnd type="none"/>
          </a:ln>
        </p:spPr>
        <p:style>
          <a:lnRef idx="3">
            <a:schemeClr val="accent1"/>
          </a:lnRef>
          <a:fillRef idx="0">
            <a:schemeClr val="accent1"/>
          </a:fillRef>
          <a:effectRef idx="2">
            <a:schemeClr val="accent1"/>
          </a:effectRef>
          <a:fontRef idx="minor">
            <a:schemeClr val="tx1"/>
          </a:fontRef>
        </p:style>
      </p:cxnSp>
      <p:sp>
        <p:nvSpPr>
          <p:cNvPr id="11" name="Content Placeholder 10">
            <a:extLst>
              <a:ext uri="{FF2B5EF4-FFF2-40B4-BE49-F238E27FC236}">
                <a16:creationId xmlns:a16="http://schemas.microsoft.com/office/drawing/2014/main" id="{55D5ECCF-D0D1-45F6-9F8D-E776A49A3CD3}"/>
              </a:ext>
            </a:extLst>
          </p:cNvPr>
          <p:cNvSpPr>
            <a:spLocks noGrp="1"/>
          </p:cNvSpPr>
          <p:nvPr>
            <p:ph idx="1"/>
          </p:nvPr>
        </p:nvSpPr>
        <p:spPr>
          <a:xfrm>
            <a:off x="5049277" y="1905000"/>
            <a:ext cx="5068389" cy="4038600"/>
          </a:xfrm>
        </p:spPr>
        <p:txBody>
          <a:bodyPr/>
          <a:lstStyle/>
          <a:p>
            <a:pPr marL="0" indent="0">
              <a:buNone/>
            </a:pPr>
            <a:endParaRPr lang="fr-FR" sz="3600" dirty="0">
              <a:solidFill>
                <a:schemeClr val="tx1">
                  <a:lumMod val="60000"/>
                  <a:lumOff val="40000"/>
                </a:schemeClr>
              </a:solidFill>
            </a:endParaRPr>
          </a:p>
          <a:p>
            <a:pPr marL="0" indent="0">
              <a:buNone/>
            </a:pPr>
            <a:endParaRPr lang="fr-FR" b="1" dirty="0">
              <a:solidFill>
                <a:schemeClr val="tx1">
                  <a:lumMod val="60000"/>
                  <a:lumOff val="40000"/>
                </a:schemeClr>
              </a:solidFill>
            </a:endParaRPr>
          </a:p>
          <a:p>
            <a:pPr marL="0" indent="0">
              <a:buNone/>
            </a:pPr>
            <a:r>
              <a:rPr lang="fr-FR" b="1" dirty="0">
                <a:solidFill>
                  <a:schemeClr val="tx1">
                    <a:lumMod val="60000"/>
                    <a:lumOff val="40000"/>
                  </a:schemeClr>
                </a:solidFill>
              </a:rPr>
              <a:t>To harness capital to address social challenges where outcomes are poor, where the system is acknowledged to be failing and where the costs of failure are high</a:t>
            </a:r>
          </a:p>
          <a:p>
            <a:pPr marL="0" indent="0">
              <a:buNone/>
            </a:pPr>
            <a:endParaRPr lang="en-US" dirty="0"/>
          </a:p>
        </p:txBody>
      </p:sp>
      <p:grpSp>
        <p:nvGrpSpPr>
          <p:cNvPr id="12" name="Group 7">
            <a:extLst>
              <a:ext uri="{FF2B5EF4-FFF2-40B4-BE49-F238E27FC236}">
                <a16:creationId xmlns:a16="http://schemas.microsoft.com/office/drawing/2014/main" id="{3564D8A1-D21D-44BA-8424-D9FB79F6C645}"/>
              </a:ext>
            </a:extLst>
          </p:cNvPr>
          <p:cNvGrpSpPr/>
          <p:nvPr/>
        </p:nvGrpSpPr>
        <p:grpSpPr>
          <a:xfrm rot="10800000">
            <a:off x="4472921" y="3030126"/>
            <a:ext cx="538260" cy="391348"/>
            <a:chOff x="2856253" y="2056859"/>
            <a:chExt cx="453665" cy="329842"/>
          </a:xfrm>
          <a:solidFill>
            <a:schemeClr val="accent1"/>
          </a:solidFill>
        </p:grpSpPr>
        <p:sp>
          <p:nvSpPr>
            <p:cNvPr id="13" name="Shape">
              <a:extLst>
                <a:ext uri="{FF2B5EF4-FFF2-40B4-BE49-F238E27FC236}">
                  <a16:creationId xmlns:a16="http://schemas.microsoft.com/office/drawing/2014/main" id="{66526670-9779-4C9E-84E8-29AD395AD794}"/>
                </a:ext>
              </a:extLst>
            </p:cNvPr>
            <p:cNvSpPr/>
            <p:nvPr/>
          </p:nvSpPr>
          <p:spPr>
            <a:xfrm>
              <a:off x="2856253" y="2056859"/>
              <a:ext cx="210778" cy="329842"/>
            </a:xfrm>
            <a:custGeom>
              <a:avLst/>
              <a:gdLst/>
              <a:ahLst/>
              <a:cxnLst>
                <a:cxn ang="0">
                  <a:pos x="wd2" y="hd2"/>
                </a:cxn>
                <a:cxn ang="5400000">
                  <a:pos x="wd2" y="hd2"/>
                </a:cxn>
                <a:cxn ang="10800000">
                  <a:pos x="wd2" y="hd2"/>
                </a:cxn>
                <a:cxn ang="16200000">
                  <a:pos x="wd2" y="hd2"/>
                </a:cxn>
              </a:cxnLst>
              <a:rect l="0" t="0" r="r" b="b"/>
              <a:pathLst>
                <a:path w="21600" h="21600" extrusionOk="0">
                  <a:moveTo>
                    <a:pt x="10523" y="0"/>
                  </a:moveTo>
                  <a:cubicBezTo>
                    <a:pt x="13551" y="0"/>
                    <a:pt x="16062" y="730"/>
                    <a:pt x="18240" y="2261"/>
                  </a:cubicBezTo>
                  <a:cubicBezTo>
                    <a:pt x="19274" y="2921"/>
                    <a:pt x="20012" y="3792"/>
                    <a:pt x="20640" y="4782"/>
                  </a:cubicBezTo>
                  <a:cubicBezTo>
                    <a:pt x="21268" y="5795"/>
                    <a:pt x="21600" y="6784"/>
                    <a:pt x="21600" y="7773"/>
                  </a:cubicBezTo>
                  <a:cubicBezTo>
                    <a:pt x="21600" y="9917"/>
                    <a:pt x="20529" y="12037"/>
                    <a:pt x="18351" y="14157"/>
                  </a:cubicBezTo>
                  <a:cubicBezTo>
                    <a:pt x="16172" y="16347"/>
                    <a:pt x="13366" y="18137"/>
                    <a:pt x="9711" y="19668"/>
                  </a:cubicBezTo>
                  <a:cubicBezTo>
                    <a:pt x="6683" y="20940"/>
                    <a:pt x="4283" y="21600"/>
                    <a:pt x="2511" y="21600"/>
                  </a:cubicBezTo>
                  <a:cubicBezTo>
                    <a:pt x="1772" y="21600"/>
                    <a:pt x="1255" y="21482"/>
                    <a:pt x="738" y="21200"/>
                  </a:cubicBezTo>
                  <a:cubicBezTo>
                    <a:pt x="332" y="20940"/>
                    <a:pt x="0" y="20611"/>
                    <a:pt x="0" y="20140"/>
                  </a:cubicBezTo>
                  <a:cubicBezTo>
                    <a:pt x="0" y="19480"/>
                    <a:pt x="628" y="18938"/>
                    <a:pt x="1994" y="18491"/>
                  </a:cubicBezTo>
                  <a:cubicBezTo>
                    <a:pt x="5132" y="17407"/>
                    <a:pt x="7532" y="16418"/>
                    <a:pt x="8972" y="15358"/>
                  </a:cubicBezTo>
                  <a:cubicBezTo>
                    <a:pt x="10338" y="14416"/>
                    <a:pt x="11077" y="13685"/>
                    <a:pt x="11077" y="13238"/>
                  </a:cubicBezTo>
                  <a:cubicBezTo>
                    <a:pt x="11077" y="12838"/>
                    <a:pt x="10523" y="12555"/>
                    <a:pt x="9489" y="12437"/>
                  </a:cubicBezTo>
                  <a:lnTo>
                    <a:pt x="8751" y="12366"/>
                  </a:lnTo>
                  <a:lnTo>
                    <a:pt x="7938" y="12366"/>
                  </a:lnTo>
                  <a:cubicBezTo>
                    <a:pt x="5649" y="12178"/>
                    <a:pt x="3840" y="11495"/>
                    <a:pt x="2400" y="10364"/>
                  </a:cubicBezTo>
                  <a:cubicBezTo>
                    <a:pt x="923" y="9234"/>
                    <a:pt x="332" y="7915"/>
                    <a:pt x="332" y="6313"/>
                  </a:cubicBezTo>
                  <a:cubicBezTo>
                    <a:pt x="332" y="4664"/>
                    <a:pt x="1145" y="3251"/>
                    <a:pt x="2917" y="2073"/>
                  </a:cubicBezTo>
                  <a:cubicBezTo>
                    <a:pt x="5022" y="660"/>
                    <a:pt x="7532" y="0"/>
                    <a:pt x="10523" y="0"/>
                  </a:cubicBezTo>
                </a:path>
              </a:pathLst>
            </a:custGeom>
            <a:grpFill/>
            <a:ln w="12700">
              <a:miter lim="400000"/>
            </a:ln>
          </p:spPr>
          <p:txBody>
            <a:bodyPr lIns="45719" rIns="45719" anchor="ctr"/>
            <a:lstStyle/>
            <a:p>
              <a:pPr>
                <a:defRPr>
                  <a:latin typeface="Arial"/>
                  <a:ea typeface="Arial"/>
                  <a:cs typeface="Arial"/>
                  <a:sym typeface="Arial"/>
                </a:defRPr>
              </a:pPr>
              <a:endParaRPr lang="fr-FR" dirty="0">
                <a:solidFill>
                  <a:schemeClr val="bg2"/>
                </a:solidFill>
                <a:latin typeface="Source Sans Pro Light" panose="020B0403030403020204" pitchFamily="34" charset="77"/>
              </a:endParaRPr>
            </a:p>
          </p:txBody>
        </p:sp>
        <p:sp>
          <p:nvSpPr>
            <p:cNvPr id="14" name="Shape">
              <a:extLst>
                <a:ext uri="{FF2B5EF4-FFF2-40B4-BE49-F238E27FC236}">
                  <a16:creationId xmlns:a16="http://schemas.microsoft.com/office/drawing/2014/main" id="{E5DEA02C-C1DA-4B3C-84B4-5C7C8A5334D2}"/>
                </a:ext>
              </a:extLst>
            </p:cNvPr>
            <p:cNvSpPr/>
            <p:nvPr/>
          </p:nvSpPr>
          <p:spPr>
            <a:xfrm>
              <a:off x="3099141" y="2056859"/>
              <a:ext cx="210777" cy="329842"/>
            </a:xfrm>
            <a:custGeom>
              <a:avLst/>
              <a:gdLst/>
              <a:ahLst/>
              <a:cxnLst>
                <a:cxn ang="0">
                  <a:pos x="wd2" y="hd2"/>
                </a:cxn>
                <a:cxn ang="5400000">
                  <a:pos x="wd2" y="hd2"/>
                </a:cxn>
                <a:cxn ang="10800000">
                  <a:pos x="wd2" y="hd2"/>
                </a:cxn>
                <a:cxn ang="16200000">
                  <a:pos x="wd2" y="hd2"/>
                </a:cxn>
              </a:cxnLst>
              <a:rect l="0" t="0" r="r" b="b"/>
              <a:pathLst>
                <a:path w="21600" h="21600" extrusionOk="0">
                  <a:moveTo>
                    <a:pt x="10541" y="0"/>
                  </a:moveTo>
                  <a:cubicBezTo>
                    <a:pt x="13574" y="0"/>
                    <a:pt x="16052" y="730"/>
                    <a:pt x="18271" y="2261"/>
                  </a:cubicBezTo>
                  <a:cubicBezTo>
                    <a:pt x="19307" y="2921"/>
                    <a:pt x="20010" y="3792"/>
                    <a:pt x="20638" y="4782"/>
                  </a:cubicBezTo>
                  <a:cubicBezTo>
                    <a:pt x="21267" y="5795"/>
                    <a:pt x="21600" y="6784"/>
                    <a:pt x="21600" y="7773"/>
                  </a:cubicBezTo>
                  <a:cubicBezTo>
                    <a:pt x="21600" y="9917"/>
                    <a:pt x="20564" y="12037"/>
                    <a:pt x="18345" y="14157"/>
                  </a:cubicBezTo>
                  <a:cubicBezTo>
                    <a:pt x="16163" y="16347"/>
                    <a:pt x="13352" y="18137"/>
                    <a:pt x="9690" y="19668"/>
                  </a:cubicBezTo>
                  <a:cubicBezTo>
                    <a:pt x="6658" y="20940"/>
                    <a:pt x="4253" y="21600"/>
                    <a:pt x="2478" y="21600"/>
                  </a:cubicBezTo>
                  <a:cubicBezTo>
                    <a:pt x="1775" y="21600"/>
                    <a:pt x="1258" y="21482"/>
                    <a:pt x="703" y="21200"/>
                  </a:cubicBezTo>
                  <a:cubicBezTo>
                    <a:pt x="296" y="20940"/>
                    <a:pt x="0" y="20611"/>
                    <a:pt x="0" y="20140"/>
                  </a:cubicBezTo>
                  <a:cubicBezTo>
                    <a:pt x="0" y="19480"/>
                    <a:pt x="629" y="18938"/>
                    <a:pt x="1960" y="18491"/>
                  </a:cubicBezTo>
                  <a:cubicBezTo>
                    <a:pt x="5104" y="17407"/>
                    <a:pt x="7508" y="16418"/>
                    <a:pt x="8951" y="15358"/>
                  </a:cubicBezTo>
                  <a:cubicBezTo>
                    <a:pt x="10319" y="14416"/>
                    <a:pt x="11059" y="13685"/>
                    <a:pt x="11059" y="13238"/>
                  </a:cubicBezTo>
                  <a:cubicBezTo>
                    <a:pt x="11059" y="12838"/>
                    <a:pt x="10541" y="12555"/>
                    <a:pt x="9468" y="12437"/>
                  </a:cubicBezTo>
                  <a:lnTo>
                    <a:pt x="8766" y="12366"/>
                  </a:lnTo>
                  <a:lnTo>
                    <a:pt x="7915" y="12366"/>
                  </a:lnTo>
                  <a:cubicBezTo>
                    <a:pt x="5622" y="12178"/>
                    <a:pt x="3847" y="11495"/>
                    <a:pt x="2404" y="10364"/>
                  </a:cubicBezTo>
                  <a:cubicBezTo>
                    <a:pt x="925" y="9234"/>
                    <a:pt x="296" y="7915"/>
                    <a:pt x="296" y="6313"/>
                  </a:cubicBezTo>
                  <a:cubicBezTo>
                    <a:pt x="296" y="4664"/>
                    <a:pt x="1147" y="3251"/>
                    <a:pt x="2922" y="2073"/>
                  </a:cubicBezTo>
                  <a:cubicBezTo>
                    <a:pt x="4882" y="660"/>
                    <a:pt x="7397" y="0"/>
                    <a:pt x="10541" y="0"/>
                  </a:cubicBezTo>
                </a:path>
              </a:pathLst>
            </a:custGeom>
            <a:grpFill/>
            <a:ln w="12700">
              <a:miter lim="400000"/>
            </a:ln>
          </p:spPr>
          <p:txBody>
            <a:bodyPr lIns="45719" rIns="45719" anchor="ctr"/>
            <a:lstStyle/>
            <a:p>
              <a:pPr>
                <a:defRPr>
                  <a:latin typeface="Arial"/>
                  <a:ea typeface="Arial"/>
                  <a:cs typeface="Arial"/>
                  <a:sym typeface="Arial"/>
                </a:defRPr>
              </a:pPr>
              <a:endParaRPr lang="fr-FR" dirty="0">
                <a:solidFill>
                  <a:schemeClr val="bg2"/>
                </a:solidFill>
                <a:latin typeface="Source Sans Pro Light" panose="020B0403030403020204" pitchFamily="34" charset="77"/>
              </a:endParaRPr>
            </a:p>
          </p:txBody>
        </p:sp>
      </p:grpSp>
      <p:grpSp>
        <p:nvGrpSpPr>
          <p:cNvPr id="15" name="Group 10">
            <a:extLst>
              <a:ext uri="{FF2B5EF4-FFF2-40B4-BE49-F238E27FC236}">
                <a16:creationId xmlns:a16="http://schemas.microsoft.com/office/drawing/2014/main" id="{B69F0246-F8AE-4255-B02F-65363AEC16B0}"/>
              </a:ext>
            </a:extLst>
          </p:cNvPr>
          <p:cNvGrpSpPr/>
          <p:nvPr/>
        </p:nvGrpSpPr>
        <p:grpSpPr>
          <a:xfrm>
            <a:off x="9914459" y="4409252"/>
            <a:ext cx="538260" cy="391348"/>
            <a:chOff x="2856253" y="2056859"/>
            <a:chExt cx="453665" cy="329842"/>
          </a:xfrm>
          <a:solidFill>
            <a:schemeClr val="accent1"/>
          </a:solidFill>
        </p:grpSpPr>
        <p:sp>
          <p:nvSpPr>
            <p:cNvPr id="16" name="Shape">
              <a:extLst>
                <a:ext uri="{FF2B5EF4-FFF2-40B4-BE49-F238E27FC236}">
                  <a16:creationId xmlns:a16="http://schemas.microsoft.com/office/drawing/2014/main" id="{A8C67BD0-7185-49E9-BF6C-4E3E3CE66A09}"/>
                </a:ext>
              </a:extLst>
            </p:cNvPr>
            <p:cNvSpPr/>
            <p:nvPr/>
          </p:nvSpPr>
          <p:spPr>
            <a:xfrm>
              <a:off x="2856253" y="2056859"/>
              <a:ext cx="210778" cy="329842"/>
            </a:xfrm>
            <a:custGeom>
              <a:avLst/>
              <a:gdLst/>
              <a:ahLst/>
              <a:cxnLst>
                <a:cxn ang="0">
                  <a:pos x="wd2" y="hd2"/>
                </a:cxn>
                <a:cxn ang="5400000">
                  <a:pos x="wd2" y="hd2"/>
                </a:cxn>
                <a:cxn ang="10800000">
                  <a:pos x="wd2" y="hd2"/>
                </a:cxn>
                <a:cxn ang="16200000">
                  <a:pos x="wd2" y="hd2"/>
                </a:cxn>
              </a:cxnLst>
              <a:rect l="0" t="0" r="r" b="b"/>
              <a:pathLst>
                <a:path w="21600" h="21600" extrusionOk="0">
                  <a:moveTo>
                    <a:pt x="10523" y="0"/>
                  </a:moveTo>
                  <a:cubicBezTo>
                    <a:pt x="13551" y="0"/>
                    <a:pt x="16062" y="730"/>
                    <a:pt x="18240" y="2261"/>
                  </a:cubicBezTo>
                  <a:cubicBezTo>
                    <a:pt x="19274" y="2921"/>
                    <a:pt x="20012" y="3792"/>
                    <a:pt x="20640" y="4782"/>
                  </a:cubicBezTo>
                  <a:cubicBezTo>
                    <a:pt x="21268" y="5795"/>
                    <a:pt x="21600" y="6784"/>
                    <a:pt x="21600" y="7773"/>
                  </a:cubicBezTo>
                  <a:cubicBezTo>
                    <a:pt x="21600" y="9917"/>
                    <a:pt x="20529" y="12037"/>
                    <a:pt x="18351" y="14157"/>
                  </a:cubicBezTo>
                  <a:cubicBezTo>
                    <a:pt x="16172" y="16347"/>
                    <a:pt x="13366" y="18137"/>
                    <a:pt x="9711" y="19668"/>
                  </a:cubicBezTo>
                  <a:cubicBezTo>
                    <a:pt x="6683" y="20940"/>
                    <a:pt x="4283" y="21600"/>
                    <a:pt x="2511" y="21600"/>
                  </a:cubicBezTo>
                  <a:cubicBezTo>
                    <a:pt x="1772" y="21600"/>
                    <a:pt x="1255" y="21482"/>
                    <a:pt x="738" y="21200"/>
                  </a:cubicBezTo>
                  <a:cubicBezTo>
                    <a:pt x="332" y="20940"/>
                    <a:pt x="0" y="20611"/>
                    <a:pt x="0" y="20140"/>
                  </a:cubicBezTo>
                  <a:cubicBezTo>
                    <a:pt x="0" y="19480"/>
                    <a:pt x="628" y="18938"/>
                    <a:pt x="1994" y="18491"/>
                  </a:cubicBezTo>
                  <a:cubicBezTo>
                    <a:pt x="5132" y="17407"/>
                    <a:pt x="7532" y="16418"/>
                    <a:pt x="8972" y="15358"/>
                  </a:cubicBezTo>
                  <a:cubicBezTo>
                    <a:pt x="10338" y="14416"/>
                    <a:pt x="11077" y="13685"/>
                    <a:pt x="11077" y="13238"/>
                  </a:cubicBezTo>
                  <a:cubicBezTo>
                    <a:pt x="11077" y="12838"/>
                    <a:pt x="10523" y="12555"/>
                    <a:pt x="9489" y="12437"/>
                  </a:cubicBezTo>
                  <a:lnTo>
                    <a:pt x="8751" y="12366"/>
                  </a:lnTo>
                  <a:lnTo>
                    <a:pt x="7938" y="12366"/>
                  </a:lnTo>
                  <a:cubicBezTo>
                    <a:pt x="5649" y="12178"/>
                    <a:pt x="3840" y="11495"/>
                    <a:pt x="2400" y="10364"/>
                  </a:cubicBezTo>
                  <a:cubicBezTo>
                    <a:pt x="923" y="9234"/>
                    <a:pt x="332" y="7915"/>
                    <a:pt x="332" y="6313"/>
                  </a:cubicBezTo>
                  <a:cubicBezTo>
                    <a:pt x="332" y="4664"/>
                    <a:pt x="1145" y="3251"/>
                    <a:pt x="2917" y="2073"/>
                  </a:cubicBezTo>
                  <a:cubicBezTo>
                    <a:pt x="5022" y="660"/>
                    <a:pt x="7532" y="0"/>
                    <a:pt x="10523" y="0"/>
                  </a:cubicBezTo>
                </a:path>
              </a:pathLst>
            </a:custGeom>
            <a:grpFill/>
            <a:ln w="12700">
              <a:miter lim="400000"/>
            </a:ln>
          </p:spPr>
          <p:txBody>
            <a:bodyPr lIns="45719" rIns="45719" anchor="ctr"/>
            <a:lstStyle/>
            <a:p>
              <a:pPr>
                <a:defRPr>
                  <a:latin typeface="Arial"/>
                  <a:ea typeface="Arial"/>
                  <a:cs typeface="Arial"/>
                  <a:sym typeface="Arial"/>
                </a:defRPr>
              </a:pPr>
              <a:endParaRPr lang="fr-FR" dirty="0">
                <a:solidFill>
                  <a:schemeClr val="accent2"/>
                </a:solidFill>
                <a:latin typeface="Source Sans Pro Light" panose="020B0403030403020204" pitchFamily="34" charset="77"/>
              </a:endParaRPr>
            </a:p>
          </p:txBody>
        </p:sp>
        <p:sp>
          <p:nvSpPr>
            <p:cNvPr id="17" name="Shape">
              <a:extLst>
                <a:ext uri="{FF2B5EF4-FFF2-40B4-BE49-F238E27FC236}">
                  <a16:creationId xmlns:a16="http://schemas.microsoft.com/office/drawing/2014/main" id="{5BD12D45-5655-4693-B248-012DCF1C0760}"/>
                </a:ext>
              </a:extLst>
            </p:cNvPr>
            <p:cNvSpPr/>
            <p:nvPr/>
          </p:nvSpPr>
          <p:spPr>
            <a:xfrm>
              <a:off x="3099141" y="2056859"/>
              <a:ext cx="210777" cy="329842"/>
            </a:xfrm>
            <a:custGeom>
              <a:avLst/>
              <a:gdLst/>
              <a:ahLst/>
              <a:cxnLst>
                <a:cxn ang="0">
                  <a:pos x="wd2" y="hd2"/>
                </a:cxn>
                <a:cxn ang="5400000">
                  <a:pos x="wd2" y="hd2"/>
                </a:cxn>
                <a:cxn ang="10800000">
                  <a:pos x="wd2" y="hd2"/>
                </a:cxn>
                <a:cxn ang="16200000">
                  <a:pos x="wd2" y="hd2"/>
                </a:cxn>
              </a:cxnLst>
              <a:rect l="0" t="0" r="r" b="b"/>
              <a:pathLst>
                <a:path w="21600" h="21600" extrusionOk="0">
                  <a:moveTo>
                    <a:pt x="10541" y="0"/>
                  </a:moveTo>
                  <a:cubicBezTo>
                    <a:pt x="13574" y="0"/>
                    <a:pt x="16052" y="730"/>
                    <a:pt x="18271" y="2261"/>
                  </a:cubicBezTo>
                  <a:cubicBezTo>
                    <a:pt x="19307" y="2921"/>
                    <a:pt x="20010" y="3792"/>
                    <a:pt x="20638" y="4782"/>
                  </a:cubicBezTo>
                  <a:cubicBezTo>
                    <a:pt x="21267" y="5795"/>
                    <a:pt x="21600" y="6784"/>
                    <a:pt x="21600" y="7773"/>
                  </a:cubicBezTo>
                  <a:cubicBezTo>
                    <a:pt x="21600" y="9917"/>
                    <a:pt x="20564" y="12037"/>
                    <a:pt x="18345" y="14157"/>
                  </a:cubicBezTo>
                  <a:cubicBezTo>
                    <a:pt x="16163" y="16347"/>
                    <a:pt x="13352" y="18137"/>
                    <a:pt x="9690" y="19668"/>
                  </a:cubicBezTo>
                  <a:cubicBezTo>
                    <a:pt x="6658" y="20940"/>
                    <a:pt x="4253" y="21600"/>
                    <a:pt x="2478" y="21600"/>
                  </a:cubicBezTo>
                  <a:cubicBezTo>
                    <a:pt x="1775" y="21600"/>
                    <a:pt x="1258" y="21482"/>
                    <a:pt x="703" y="21200"/>
                  </a:cubicBezTo>
                  <a:cubicBezTo>
                    <a:pt x="296" y="20940"/>
                    <a:pt x="0" y="20611"/>
                    <a:pt x="0" y="20140"/>
                  </a:cubicBezTo>
                  <a:cubicBezTo>
                    <a:pt x="0" y="19480"/>
                    <a:pt x="629" y="18938"/>
                    <a:pt x="1960" y="18491"/>
                  </a:cubicBezTo>
                  <a:cubicBezTo>
                    <a:pt x="5104" y="17407"/>
                    <a:pt x="7508" y="16418"/>
                    <a:pt x="8951" y="15358"/>
                  </a:cubicBezTo>
                  <a:cubicBezTo>
                    <a:pt x="10319" y="14416"/>
                    <a:pt x="11059" y="13685"/>
                    <a:pt x="11059" y="13238"/>
                  </a:cubicBezTo>
                  <a:cubicBezTo>
                    <a:pt x="11059" y="12838"/>
                    <a:pt x="10541" y="12555"/>
                    <a:pt x="9468" y="12437"/>
                  </a:cubicBezTo>
                  <a:lnTo>
                    <a:pt x="8766" y="12366"/>
                  </a:lnTo>
                  <a:lnTo>
                    <a:pt x="7915" y="12366"/>
                  </a:lnTo>
                  <a:cubicBezTo>
                    <a:pt x="5622" y="12178"/>
                    <a:pt x="3847" y="11495"/>
                    <a:pt x="2404" y="10364"/>
                  </a:cubicBezTo>
                  <a:cubicBezTo>
                    <a:pt x="925" y="9234"/>
                    <a:pt x="296" y="7915"/>
                    <a:pt x="296" y="6313"/>
                  </a:cubicBezTo>
                  <a:cubicBezTo>
                    <a:pt x="296" y="4664"/>
                    <a:pt x="1147" y="3251"/>
                    <a:pt x="2922" y="2073"/>
                  </a:cubicBezTo>
                  <a:cubicBezTo>
                    <a:pt x="4882" y="660"/>
                    <a:pt x="7397" y="0"/>
                    <a:pt x="10541" y="0"/>
                  </a:cubicBezTo>
                </a:path>
              </a:pathLst>
            </a:custGeom>
            <a:grpFill/>
            <a:ln w="12700">
              <a:miter lim="400000"/>
            </a:ln>
          </p:spPr>
          <p:txBody>
            <a:bodyPr lIns="45719" rIns="45719" anchor="ctr"/>
            <a:lstStyle/>
            <a:p>
              <a:pPr>
                <a:defRPr>
                  <a:latin typeface="Arial"/>
                  <a:ea typeface="Arial"/>
                  <a:cs typeface="Arial"/>
                  <a:sym typeface="Arial"/>
                </a:defRPr>
              </a:pPr>
              <a:endParaRPr lang="fr-FR" dirty="0">
                <a:solidFill>
                  <a:schemeClr val="accent2"/>
                </a:solidFill>
                <a:latin typeface="Source Sans Pro Light" panose="020B0403030403020204" pitchFamily="34" charset="77"/>
              </a:endParaRPr>
            </a:p>
          </p:txBody>
        </p:sp>
      </p:grpSp>
      <p:sp>
        <p:nvSpPr>
          <p:cNvPr id="19" name="Rectangle 18">
            <a:extLst>
              <a:ext uri="{FF2B5EF4-FFF2-40B4-BE49-F238E27FC236}">
                <a16:creationId xmlns:a16="http://schemas.microsoft.com/office/drawing/2014/main" id="{1381ADAA-3AB3-49AE-9D38-273EC5C51F84}"/>
              </a:ext>
            </a:extLst>
          </p:cNvPr>
          <p:cNvSpPr/>
          <p:nvPr/>
        </p:nvSpPr>
        <p:spPr>
          <a:xfrm>
            <a:off x="0" y="6271871"/>
            <a:ext cx="10840202" cy="4525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r"/>
            <a:r>
              <a:rPr lang="fr-FR" sz="1600" dirty="0">
                <a:solidFill>
                  <a:schemeClr val="tx1"/>
                </a:solidFill>
                <a:ea typeface="Open Sans" panose="020B0606030504020204" pitchFamily="34" charset="0"/>
                <a:cs typeface="Open Sans" panose="020B0606030504020204" pitchFamily="34" charset="0"/>
              </a:rPr>
              <a:t>India Education Outcomes Fund  Prospectus 2019</a:t>
            </a:r>
          </a:p>
        </p:txBody>
      </p:sp>
    </p:spTree>
    <p:extLst>
      <p:ext uri="{BB962C8B-B14F-4D97-AF65-F5344CB8AC3E}">
        <p14:creationId xmlns:p14="http://schemas.microsoft.com/office/powerpoint/2010/main" val="23356711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par>
                                <p:cTn id="8" presetID="10" presetClass="entr" presetSubtype="0" fill="hold"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fade">
                                      <p:cBhvr>
                                        <p:cTn id="10" dur="500"/>
                                        <p:tgtEl>
                                          <p:spTgt spid="15"/>
                                        </p:tgtEl>
                                      </p:cBhvr>
                                    </p:animEffect>
                                  </p:childTnLst>
                                </p:cTn>
                              </p:par>
                            </p:childTnLst>
                          </p:cTn>
                        </p:par>
                        <p:par>
                          <p:cTn id="11" fill="hold">
                            <p:stCondLst>
                              <p:cond delay="500"/>
                            </p:stCondLst>
                            <p:childTnLst>
                              <p:par>
                                <p:cTn id="12" presetID="10" presetClass="entr" presetSubtype="0" fill="hold" grpId="0" nodeType="afterEffect">
                                  <p:stCondLst>
                                    <p:cond delay="0"/>
                                  </p:stCondLst>
                                  <p:childTnLst>
                                    <p:set>
                                      <p:cBhvr>
                                        <p:cTn id="13" dur="1" fill="hold">
                                          <p:stCondLst>
                                            <p:cond delay="0"/>
                                          </p:stCondLst>
                                        </p:cTn>
                                        <p:tgtEl>
                                          <p:spTgt spid="19"/>
                                        </p:tgtEl>
                                        <p:attrNameLst>
                                          <p:attrName>style.visibility</p:attrName>
                                        </p:attrNameLst>
                                      </p:cBhvr>
                                      <p:to>
                                        <p:strVal val="visible"/>
                                      </p:to>
                                    </p:set>
                                    <p:animEffect transition="in" filter="fade">
                                      <p:cBhvr>
                                        <p:cTn id="14"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2A6A188C-169B-4EF3-8D40-893A2CA43BE5}"/>
              </a:ext>
            </a:extLst>
          </p:cNvPr>
          <p:cNvSpPr>
            <a:spLocks noGrp="1"/>
          </p:cNvSpPr>
          <p:nvPr>
            <p:ph type="body" sz="half" idx="2"/>
          </p:nvPr>
        </p:nvSpPr>
        <p:spPr>
          <a:xfrm>
            <a:off x="1522413" y="3429000"/>
            <a:ext cx="2743199" cy="2743200"/>
          </a:xfrm>
        </p:spPr>
        <p:txBody>
          <a:bodyPr/>
          <a:lstStyle/>
          <a:p>
            <a:r>
              <a:rPr lang="fr-CA" sz="2000" dirty="0">
                <a:solidFill>
                  <a:schemeClr val="tx1">
                    <a:lumMod val="60000"/>
                    <a:lumOff val="40000"/>
                  </a:schemeClr>
                </a:solidFill>
              </a:rPr>
              <a:t>First  </a:t>
            </a:r>
            <a:r>
              <a:rPr lang="fr-CA" sz="2000" dirty="0" err="1">
                <a:solidFill>
                  <a:schemeClr val="tx1">
                    <a:lumMod val="60000"/>
                    <a:lumOff val="40000"/>
                  </a:schemeClr>
                </a:solidFill>
              </a:rPr>
              <a:t>Outcome</a:t>
            </a:r>
            <a:r>
              <a:rPr lang="fr-CA" sz="2000" dirty="0">
                <a:solidFill>
                  <a:schemeClr val="tx1">
                    <a:lumMod val="60000"/>
                    <a:lumOff val="40000"/>
                  </a:schemeClr>
                </a:solidFill>
              </a:rPr>
              <a:t> </a:t>
            </a:r>
            <a:r>
              <a:rPr lang="fr-CA" sz="2000" dirty="0" err="1">
                <a:solidFill>
                  <a:schemeClr val="tx1">
                    <a:lumMod val="60000"/>
                    <a:lumOff val="40000"/>
                  </a:schemeClr>
                </a:solidFill>
              </a:rPr>
              <a:t>Fund</a:t>
            </a:r>
            <a:r>
              <a:rPr lang="fr-CA" sz="2000" dirty="0">
                <a:solidFill>
                  <a:schemeClr val="tx1">
                    <a:lumMod val="60000"/>
                    <a:lumOff val="40000"/>
                  </a:schemeClr>
                </a:solidFill>
              </a:rPr>
              <a:t> of </a:t>
            </a:r>
            <a:r>
              <a:rPr lang="fr-CA" sz="2000" dirty="0" err="1">
                <a:solidFill>
                  <a:schemeClr val="tx1">
                    <a:lumMod val="60000"/>
                    <a:lumOff val="40000"/>
                  </a:schemeClr>
                </a:solidFill>
              </a:rPr>
              <a:t>its</a:t>
            </a:r>
            <a:r>
              <a:rPr lang="fr-CA" sz="2000" dirty="0">
                <a:solidFill>
                  <a:schemeClr val="tx1">
                    <a:lumMod val="60000"/>
                    <a:lumOff val="40000"/>
                  </a:schemeClr>
                </a:solidFill>
              </a:rPr>
              <a:t> </a:t>
            </a:r>
            <a:r>
              <a:rPr lang="fr-CA" sz="2000" dirty="0" err="1">
                <a:solidFill>
                  <a:schemeClr val="tx1">
                    <a:lumMod val="60000"/>
                    <a:lumOff val="40000"/>
                  </a:schemeClr>
                </a:solidFill>
              </a:rPr>
              <a:t>kind</a:t>
            </a:r>
            <a:r>
              <a:rPr lang="fr-CA" sz="2000" dirty="0">
                <a:solidFill>
                  <a:schemeClr val="tx1">
                    <a:lumMod val="60000"/>
                    <a:lumOff val="40000"/>
                  </a:schemeClr>
                </a:solidFill>
              </a:rPr>
              <a:t> </a:t>
            </a:r>
            <a:r>
              <a:rPr lang="fr-CA" sz="2000" dirty="0" err="1">
                <a:solidFill>
                  <a:schemeClr val="tx1">
                    <a:lumMod val="60000"/>
                    <a:lumOff val="40000"/>
                  </a:schemeClr>
                </a:solidFill>
              </a:rPr>
              <a:t>that</a:t>
            </a:r>
            <a:r>
              <a:rPr lang="fr-CA" sz="2000" dirty="0">
                <a:solidFill>
                  <a:schemeClr val="tx1">
                    <a:lumMod val="60000"/>
                    <a:lumOff val="40000"/>
                  </a:schemeClr>
                </a:solidFill>
              </a:rPr>
              <a:t> </a:t>
            </a:r>
            <a:r>
              <a:rPr lang="fr-CA" sz="2000" dirty="0" err="1">
                <a:solidFill>
                  <a:schemeClr val="tx1">
                    <a:lumMod val="60000"/>
                    <a:lumOff val="40000"/>
                  </a:schemeClr>
                </a:solidFill>
              </a:rPr>
              <a:t>aims</a:t>
            </a:r>
            <a:r>
              <a:rPr lang="fr-CA" sz="2000" dirty="0">
                <a:solidFill>
                  <a:schemeClr val="tx1">
                    <a:lumMod val="60000"/>
                    <a:lumOff val="40000"/>
                  </a:schemeClr>
                </a:solidFill>
              </a:rPr>
              <a:t> to </a:t>
            </a:r>
            <a:r>
              <a:rPr lang="fr-CA" sz="2000" dirty="0" err="1">
                <a:solidFill>
                  <a:schemeClr val="tx1">
                    <a:lumMod val="60000"/>
                    <a:lumOff val="40000"/>
                  </a:schemeClr>
                </a:solidFill>
              </a:rPr>
              <a:t>catalyze</a:t>
            </a:r>
            <a:r>
              <a:rPr lang="fr-CA" sz="2000" dirty="0">
                <a:solidFill>
                  <a:schemeClr val="tx1">
                    <a:lumMod val="60000"/>
                    <a:lumOff val="40000"/>
                  </a:schemeClr>
                </a:solidFill>
              </a:rPr>
              <a:t> </a:t>
            </a:r>
            <a:r>
              <a:rPr lang="fr-CA" sz="2000" dirty="0" err="1">
                <a:solidFill>
                  <a:schemeClr val="tx1">
                    <a:lumMod val="60000"/>
                    <a:lumOff val="40000"/>
                  </a:schemeClr>
                </a:solidFill>
              </a:rPr>
              <a:t>outcome-focused</a:t>
            </a:r>
            <a:r>
              <a:rPr lang="fr-CA" sz="2000" dirty="0">
                <a:solidFill>
                  <a:schemeClr val="tx1">
                    <a:lumMod val="60000"/>
                    <a:lumOff val="40000"/>
                  </a:schemeClr>
                </a:solidFill>
              </a:rPr>
              <a:t> </a:t>
            </a:r>
            <a:r>
              <a:rPr lang="fr-CA" sz="2000" dirty="0" err="1">
                <a:solidFill>
                  <a:schemeClr val="tx1">
                    <a:lumMod val="60000"/>
                    <a:lumOff val="40000"/>
                  </a:schemeClr>
                </a:solidFill>
              </a:rPr>
              <a:t>funding</a:t>
            </a:r>
            <a:r>
              <a:rPr lang="fr-CA" sz="2000" dirty="0">
                <a:solidFill>
                  <a:schemeClr val="tx1">
                    <a:lumMod val="60000"/>
                    <a:lumOff val="40000"/>
                  </a:schemeClr>
                </a:solidFill>
              </a:rPr>
              <a:t> and </a:t>
            </a:r>
            <a:r>
              <a:rPr lang="fr-CA" sz="2000" dirty="0" err="1">
                <a:solidFill>
                  <a:schemeClr val="tx1">
                    <a:lumMod val="60000"/>
                    <a:lumOff val="40000"/>
                  </a:schemeClr>
                </a:solidFill>
              </a:rPr>
              <a:t>work</a:t>
            </a:r>
            <a:r>
              <a:rPr lang="fr-CA" sz="2000" dirty="0">
                <a:solidFill>
                  <a:schemeClr val="tx1">
                    <a:lumMod val="60000"/>
                    <a:lumOff val="40000"/>
                  </a:schemeClr>
                </a:solidFill>
              </a:rPr>
              <a:t> </a:t>
            </a:r>
            <a:r>
              <a:rPr lang="fr-CA" sz="2000" dirty="0" err="1">
                <a:solidFill>
                  <a:schemeClr val="tx1">
                    <a:lumMod val="60000"/>
                    <a:lumOff val="40000"/>
                  </a:schemeClr>
                </a:solidFill>
              </a:rPr>
              <a:t>with</a:t>
            </a:r>
            <a:r>
              <a:rPr lang="fr-CA" sz="2000" dirty="0">
                <a:solidFill>
                  <a:schemeClr val="tx1">
                    <a:lumMod val="60000"/>
                    <a:lumOff val="40000"/>
                  </a:schemeClr>
                </a:solidFill>
              </a:rPr>
              <a:t> </a:t>
            </a:r>
            <a:r>
              <a:rPr lang="fr-CA" sz="2000" dirty="0" err="1">
                <a:solidFill>
                  <a:schemeClr val="tx1">
                    <a:lumMod val="60000"/>
                    <a:lumOff val="40000"/>
                  </a:schemeClr>
                </a:solidFill>
              </a:rPr>
              <a:t>funders</a:t>
            </a:r>
            <a:r>
              <a:rPr lang="fr-CA" sz="2000" dirty="0">
                <a:solidFill>
                  <a:schemeClr val="tx1">
                    <a:lumMod val="60000"/>
                    <a:lumOff val="40000"/>
                  </a:schemeClr>
                </a:solidFill>
              </a:rPr>
              <a:t>, service providers and </a:t>
            </a:r>
            <a:r>
              <a:rPr lang="fr-CA" sz="2000" dirty="0" err="1">
                <a:solidFill>
                  <a:schemeClr val="tx1">
                    <a:lumMod val="60000"/>
                    <a:lumOff val="40000"/>
                  </a:schemeClr>
                </a:solidFill>
              </a:rPr>
              <a:t>governments</a:t>
            </a:r>
            <a:r>
              <a:rPr lang="fr-CA" sz="2000" dirty="0">
                <a:solidFill>
                  <a:schemeClr val="tx1">
                    <a:lumMod val="60000"/>
                    <a:lumOff val="40000"/>
                  </a:schemeClr>
                </a:solidFill>
              </a:rPr>
              <a:t> at </a:t>
            </a:r>
            <a:r>
              <a:rPr lang="fr-CA" sz="2000" dirty="0" err="1">
                <a:solidFill>
                  <a:schemeClr val="tx1">
                    <a:lumMod val="60000"/>
                    <a:lumOff val="40000"/>
                  </a:schemeClr>
                </a:solidFill>
              </a:rPr>
              <a:t>scale</a:t>
            </a:r>
            <a:endParaRPr lang="fr-CA" sz="2000" dirty="0">
              <a:solidFill>
                <a:schemeClr val="tx1">
                  <a:lumMod val="60000"/>
                  <a:lumOff val="40000"/>
                </a:schemeClr>
              </a:solidFill>
            </a:endParaRPr>
          </a:p>
          <a:p>
            <a:endParaRPr lang="en-US" dirty="0"/>
          </a:p>
        </p:txBody>
      </p:sp>
      <p:sp>
        <p:nvSpPr>
          <p:cNvPr id="4" name="Content Placeholder 3">
            <a:extLst>
              <a:ext uri="{FF2B5EF4-FFF2-40B4-BE49-F238E27FC236}">
                <a16:creationId xmlns:a16="http://schemas.microsoft.com/office/drawing/2014/main" id="{1927F0A7-0784-4A1E-955E-60391F8FAE60}"/>
              </a:ext>
            </a:extLst>
          </p:cNvPr>
          <p:cNvSpPr>
            <a:spLocks noGrp="1"/>
          </p:cNvSpPr>
          <p:nvPr>
            <p:ph idx="1"/>
          </p:nvPr>
        </p:nvSpPr>
        <p:spPr/>
        <p:txBody>
          <a:bodyPr>
            <a:normAutofit/>
          </a:bodyPr>
          <a:lstStyle/>
          <a:p>
            <a:pPr marL="0" indent="0" algn="ctr">
              <a:buNone/>
            </a:pPr>
            <a:endParaRPr lang="en-US" sz="3200" b="1" dirty="0"/>
          </a:p>
          <a:p>
            <a:pPr marL="0" indent="0" algn="ctr">
              <a:buNone/>
            </a:pPr>
            <a:r>
              <a:rPr lang="en-US" sz="3200" b="1" dirty="0"/>
              <a:t>Social Finance India</a:t>
            </a:r>
          </a:p>
          <a:p>
            <a:pPr marL="0" indent="0" algn="ctr">
              <a:buNone/>
            </a:pPr>
            <a:endParaRPr lang="en-US" sz="3200" b="1" dirty="0"/>
          </a:p>
          <a:p>
            <a:pPr marL="0" indent="0" algn="ctr">
              <a:buNone/>
            </a:pPr>
            <a:endParaRPr lang="en-US" sz="3200" b="1" dirty="0"/>
          </a:p>
          <a:p>
            <a:pPr marL="0" indent="0" algn="ctr">
              <a:buNone/>
            </a:pPr>
            <a:r>
              <a:rPr lang="en-US" sz="3200" b="1" dirty="0"/>
              <a:t>India Education Outcomes Fund (IEOF)</a:t>
            </a:r>
          </a:p>
        </p:txBody>
      </p:sp>
      <p:sp>
        <p:nvSpPr>
          <p:cNvPr id="5" name="Arrow: Down 4">
            <a:extLst>
              <a:ext uri="{FF2B5EF4-FFF2-40B4-BE49-F238E27FC236}">
                <a16:creationId xmlns:a16="http://schemas.microsoft.com/office/drawing/2014/main" id="{237D7806-8106-4773-AAAB-2EF7E289736F}"/>
              </a:ext>
            </a:extLst>
          </p:cNvPr>
          <p:cNvSpPr/>
          <p:nvPr/>
        </p:nvSpPr>
        <p:spPr>
          <a:xfrm>
            <a:off x="7241087" y="3429000"/>
            <a:ext cx="607150" cy="753533"/>
          </a:xfrm>
          <a:prstGeom prst="downArrow">
            <a:avLst/>
          </a:prstGeom>
          <a:ln>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051478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Theory of Change</a:t>
            </a:r>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824164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0F2F68B-2296-4E71-8735-963D884B2C14}"/>
              </a:ext>
            </a:extLst>
          </p:cNvPr>
          <p:cNvSpPr>
            <a:spLocks noGrp="1"/>
          </p:cNvSpPr>
          <p:nvPr>
            <p:ph type="body" sz="half" idx="2"/>
          </p:nvPr>
        </p:nvSpPr>
        <p:spPr/>
        <p:txBody>
          <a:bodyPr anchor="t">
            <a:normAutofit/>
          </a:bodyPr>
          <a:lstStyle/>
          <a:p>
            <a:r>
              <a:rPr lang="en-US" sz="3600" b="1" dirty="0"/>
              <a:t>Vision </a:t>
            </a:r>
          </a:p>
        </p:txBody>
      </p:sp>
      <p:sp>
        <p:nvSpPr>
          <p:cNvPr id="4" name="Content Placeholder 3">
            <a:extLst>
              <a:ext uri="{FF2B5EF4-FFF2-40B4-BE49-F238E27FC236}">
                <a16:creationId xmlns:a16="http://schemas.microsoft.com/office/drawing/2014/main" id="{EF4DFF1F-4BFE-4EDC-A9E3-76F9AB3EF1B1}"/>
              </a:ext>
            </a:extLst>
          </p:cNvPr>
          <p:cNvSpPr>
            <a:spLocks noGrp="1"/>
          </p:cNvSpPr>
          <p:nvPr>
            <p:ph idx="1"/>
          </p:nvPr>
        </p:nvSpPr>
        <p:spPr>
          <a:xfrm>
            <a:off x="5103812" y="2895600"/>
            <a:ext cx="4876800" cy="1905000"/>
          </a:xfrm>
        </p:spPr>
        <p:txBody>
          <a:bodyPr/>
          <a:lstStyle/>
          <a:p>
            <a:pPr marL="0" indent="0">
              <a:buNone/>
            </a:pPr>
            <a:r>
              <a:rPr lang="fr-FR" b="1" dirty="0">
                <a:solidFill>
                  <a:schemeClr val="tx1">
                    <a:lumMod val="60000"/>
                    <a:lumOff val="40000"/>
                  </a:schemeClr>
                </a:solidFill>
              </a:rPr>
              <a:t>To </a:t>
            </a:r>
            <a:r>
              <a:rPr lang="fr-FR" b="1" dirty="0" err="1">
                <a:solidFill>
                  <a:schemeClr val="tx1">
                    <a:lumMod val="60000"/>
                    <a:lumOff val="40000"/>
                  </a:schemeClr>
                </a:solidFill>
              </a:rPr>
              <a:t>create</a:t>
            </a:r>
            <a:r>
              <a:rPr lang="fr-FR" b="1" dirty="0">
                <a:solidFill>
                  <a:schemeClr val="tx1">
                    <a:lumMod val="60000"/>
                    <a:lumOff val="40000"/>
                  </a:schemeClr>
                </a:solidFill>
              </a:rPr>
              <a:t> </a:t>
            </a:r>
            <a:r>
              <a:rPr lang="fr-FR" b="1" dirty="0" err="1">
                <a:solidFill>
                  <a:schemeClr val="tx1">
                    <a:lumMod val="60000"/>
                    <a:lumOff val="40000"/>
                  </a:schemeClr>
                </a:solidFill>
              </a:rPr>
              <a:t>transformational</a:t>
            </a:r>
            <a:r>
              <a:rPr lang="fr-FR" b="1" dirty="0">
                <a:solidFill>
                  <a:schemeClr val="tx1">
                    <a:lumMod val="60000"/>
                    <a:lumOff val="40000"/>
                  </a:schemeClr>
                </a:solidFill>
              </a:rPr>
              <a:t> impact in </a:t>
            </a:r>
            <a:r>
              <a:rPr lang="fr-FR" b="1" dirty="0" err="1">
                <a:solidFill>
                  <a:schemeClr val="tx1">
                    <a:lumMod val="60000"/>
                    <a:lumOff val="40000"/>
                  </a:schemeClr>
                </a:solidFill>
              </a:rPr>
              <a:t>Indian</a:t>
            </a:r>
            <a:r>
              <a:rPr lang="fr-FR" b="1" dirty="0">
                <a:solidFill>
                  <a:schemeClr val="tx1">
                    <a:lumMod val="60000"/>
                    <a:lumOff val="40000"/>
                  </a:schemeClr>
                </a:solidFill>
              </a:rPr>
              <a:t> </a:t>
            </a:r>
            <a:r>
              <a:rPr lang="fr-FR" b="1" dirty="0" err="1">
                <a:solidFill>
                  <a:schemeClr val="tx1">
                    <a:lumMod val="60000"/>
                    <a:lumOff val="40000"/>
                  </a:schemeClr>
                </a:solidFill>
              </a:rPr>
              <a:t>education</a:t>
            </a:r>
            <a:r>
              <a:rPr lang="fr-FR" b="1" dirty="0">
                <a:solidFill>
                  <a:schemeClr val="tx1">
                    <a:lumMod val="60000"/>
                    <a:lumOff val="40000"/>
                  </a:schemeClr>
                </a:solidFill>
              </a:rPr>
              <a:t> </a:t>
            </a:r>
            <a:r>
              <a:rPr lang="fr-FR" b="1" dirty="0" err="1">
                <a:solidFill>
                  <a:schemeClr val="tx1">
                    <a:lumMod val="60000"/>
                    <a:lumOff val="40000"/>
                  </a:schemeClr>
                </a:solidFill>
              </a:rPr>
              <a:t>through</a:t>
            </a:r>
            <a:r>
              <a:rPr lang="fr-FR" b="1" dirty="0">
                <a:solidFill>
                  <a:schemeClr val="tx1">
                    <a:lumMod val="60000"/>
                    <a:lumOff val="40000"/>
                  </a:schemeClr>
                </a:solidFill>
              </a:rPr>
              <a:t> </a:t>
            </a:r>
            <a:r>
              <a:rPr lang="fr-FR" b="1" dirty="0" err="1">
                <a:solidFill>
                  <a:schemeClr val="tx1">
                    <a:lumMod val="60000"/>
                    <a:lumOff val="40000"/>
                  </a:schemeClr>
                </a:solidFill>
              </a:rPr>
              <a:t>funding</a:t>
            </a:r>
            <a:r>
              <a:rPr lang="fr-FR" b="1" dirty="0">
                <a:solidFill>
                  <a:schemeClr val="tx1">
                    <a:lumMod val="60000"/>
                    <a:lumOff val="40000"/>
                  </a:schemeClr>
                </a:solidFill>
              </a:rPr>
              <a:t> USD 1 billion of outcomes-</a:t>
            </a:r>
            <a:r>
              <a:rPr lang="fr-FR" b="1" dirty="0" err="1">
                <a:solidFill>
                  <a:schemeClr val="tx1">
                    <a:lumMod val="60000"/>
                    <a:lumOff val="40000"/>
                  </a:schemeClr>
                </a:solidFill>
              </a:rPr>
              <a:t>focused</a:t>
            </a:r>
            <a:r>
              <a:rPr lang="fr-FR" b="1" dirty="0">
                <a:solidFill>
                  <a:schemeClr val="tx1">
                    <a:lumMod val="60000"/>
                    <a:lumOff val="40000"/>
                  </a:schemeClr>
                </a:solidFill>
              </a:rPr>
              <a:t> </a:t>
            </a:r>
            <a:r>
              <a:rPr lang="fr-FR" b="1" dirty="0" err="1">
                <a:solidFill>
                  <a:schemeClr val="tx1">
                    <a:lumMod val="60000"/>
                    <a:lumOff val="40000"/>
                  </a:schemeClr>
                </a:solidFill>
              </a:rPr>
              <a:t>activity</a:t>
            </a:r>
            <a:endParaRPr lang="fr-FR" b="1" dirty="0">
              <a:solidFill>
                <a:schemeClr val="tx1">
                  <a:lumMod val="60000"/>
                  <a:lumOff val="40000"/>
                </a:schemeClr>
              </a:solidFill>
            </a:endParaRPr>
          </a:p>
          <a:p>
            <a:pPr marL="0" indent="0">
              <a:buNone/>
            </a:pPr>
            <a:endParaRPr lang="en-US" dirty="0"/>
          </a:p>
        </p:txBody>
      </p:sp>
      <p:cxnSp>
        <p:nvCxnSpPr>
          <p:cNvPr id="6" name="Straight Connector 5">
            <a:extLst>
              <a:ext uri="{FF2B5EF4-FFF2-40B4-BE49-F238E27FC236}">
                <a16:creationId xmlns:a16="http://schemas.microsoft.com/office/drawing/2014/main" id="{D2BB5F9F-4D0F-4445-96BA-6DCD821D619C}"/>
              </a:ext>
            </a:extLst>
          </p:cNvPr>
          <p:cNvCxnSpPr>
            <a:cxnSpLocks/>
          </p:cNvCxnSpPr>
          <p:nvPr/>
        </p:nvCxnSpPr>
        <p:spPr>
          <a:xfrm>
            <a:off x="1809523" y="4038600"/>
            <a:ext cx="855889" cy="0"/>
          </a:xfrm>
          <a:prstGeom prst="line">
            <a:avLst/>
          </a:prstGeom>
          <a:ln>
            <a:tailEnd type="none"/>
          </a:ln>
        </p:spPr>
        <p:style>
          <a:lnRef idx="3">
            <a:schemeClr val="accent1"/>
          </a:lnRef>
          <a:fillRef idx="0">
            <a:schemeClr val="accent1"/>
          </a:fillRef>
          <a:effectRef idx="2">
            <a:schemeClr val="accent1"/>
          </a:effectRef>
          <a:fontRef idx="minor">
            <a:schemeClr val="tx1"/>
          </a:fontRef>
        </p:style>
      </p:cxnSp>
      <p:sp>
        <p:nvSpPr>
          <p:cNvPr id="9" name="Rectangle 8">
            <a:extLst>
              <a:ext uri="{FF2B5EF4-FFF2-40B4-BE49-F238E27FC236}">
                <a16:creationId xmlns:a16="http://schemas.microsoft.com/office/drawing/2014/main" id="{E2D10412-A1FE-4AB9-9558-EF59DC0B9EAA}"/>
              </a:ext>
            </a:extLst>
          </p:cNvPr>
          <p:cNvSpPr/>
          <p:nvPr/>
        </p:nvSpPr>
        <p:spPr>
          <a:xfrm>
            <a:off x="0" y="6271871"/>
            <a:ext cx="11276012" cy="4525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r"/>
            <a:r>
              <a:rPr lang="fr-FR" sz="1600" dirty="0">
                <a:solidFill>
                  <a:schemeClr val="tx1"/>
                </a:solidFill>
                <a:ea typeface="Open Sans" panose="020B0606030504020204" pitchFamily="34" charset="0"/>
                <a:cs typeface="Open Sans" panose="020B0606030504020204" pitchFamily="34" charset="0"/>
              </a:rPr>
              <a:t>India Education Outcomes Fund  Prospectus 2019</a:t>
            </a:r>
          </a:p>
        </p:txBody>
      </p:sp>
      <p:grpSp>
        <p:nvGrpSpPr>
          <p:cNvPr id="10" name="Group 7">
            <a:extLst>
              <a:ext uri="{FF2B5EF4-FFF2-40B4-BE49-F238E27FC236}">
                <a16:creationId xmlns:a16="http://schemas.microsoft.com/office/drawing/2014/main" id="{7498E12E-F2F3-4521-9EE9-51AFAE31F7BD}"/>
              </a:ext>
            </a:extLst>
          </p:cNvPr>
          <p:cNvGrpSpPr/>
          <p:nvPr/>
        </p:nvGrpSpPr>
        <p:grpSpPr>
          <a:xfrm rot="10800000">
            <a:off x="4565552" y="2766671"/>
            <a:ext cx="538260" cy="391348"/>
            <a:chOff x="2856253" y="2056859"/>
            <a:chExt cx="453665" cy="329842"/>
          </a:xfrm>
          <a:solidFill>
            <a:schemeClr val="accent1"/>
          </a:solidFill>
        </p:grpSpPr>
        <p:sp>
          <p:nvSpPr>
            <p:cNvPr id="11" name="Shape">
              <a:extLst>
                <a:ext uri="{FF2B5EF4-FFF2-40B4-BE49-F238E27FC236}">
                  <a16:creationId xmlns:a16="http://schemas.microsoft.com/office/drawing/2014/main" id="{0BCFA62A-4692-4C2E-9EB4-F7D0BB88EC44}"/>
                </a:ext>
              </a:extLst>
            </p:cNvPr>
            <p:cNvSpPr/>
            <p:nvPr/>
          </p:nvSpPr>
          <p:spPr>
            <a:xfrm>
              <a:off x="2856253" y="2056859"/>
              <a:ext cx="210778" cy="329842"/>
            </a:xfrm>
            <a:custGeom>
              <a:avLst/>
              <a:gdLst/>
              <a:ahLst/>
              <a:cxnLst>
                <a:cxn ang="0">
                  <a:pos x="wd2" y="hd2"/>
                </a:cxn>
                <a:cxn ang="5400000">
                  <a:pos x="wd2" y="hd2"/>
                </a:cxn>
                <a:cxn ang="10800000">
                  <a:pos x="wd2" y="hd2"/>
                </a:cxn>
                <a:cxn ang="16200000">
                  <a:pos x="wd2" y="hd2"/>
                </a:cxn>
              </a:cxnLst>
              <a:rect l="0" t="0" r="r" b="b"/>
              <a:pathLst>
                <a:path w="21600" h="21600" extrusionOk="0">
                  <a:moveTo>
                    <a:pt x="10523" y="0"/>
                  </a:moveTo>
                  <a:cubicBezTo>
                    <a:pt x="13551" y="0"/>
                    <a:pt x="16062" y="730"/>
                    <a:pt x="18240" y="2261"/>
                  </a:cubicBezTo>
                  <a:cubicBezTo>
                    <a:pt x="19274" y="2921"/>
                    <a:pt x="20012" y="3792"/>
                    <a:pt x="20640" y="4782"/>
                  </a:cubicBezTo>
                  <a:cubicBezTo>
                    <a:pt x="21268" y="5795"/>
                    <a:pt x="21600" y="6784"/>
                    <a:pt x="21600" y="7773"/>
                  </a:cubicBezTo>
                  <a:cubicBezTo>
                    <a:pt x="21600" y="9917"/>
                    <a:pt x="20529" y="12037"/>
                    <a:pt x="18351" y="14157"/>
                  </a:cubicBezTo>
                  <a:cubicBezTo>
                    <a:pt x="16172" y="16347"/>
                    <a:pt x="13366" y="18137"/>
                    <a:pt x="9711" y="19668"/>
                  </a:cubicBezTo>
                  <a:cubicBezTo>
                    <a:pt x="6683" y="20940"/>
                    <a:pt x="4283" y="21600"/>
                    <a:pt x="2511" y="21600"/>
                  </a:cubicBezTo>
                  <a:cubicBezTo>
                    <a:pt x="1772" y="21600"/>
                    <a:pt x="1255" y="21482"/>
                    <a:pt x="738" y="21200"/>
                  </a:cubicBezTo>
                  <a:cubicBezTo>
                    <a:pt x="332" y="20940"/>
                    <a:pt x="0" y="20611"/>
                    <a:pt x="0" y="20140"/>
                  </a:cubicBezTo>
                  <a:cubicBezTo>
                    <a:pt x="0" y="19480"/>
                    <a:pt x="628" y="18938"/>
                    <a:pt x="1994" y="18491"/>
                  </a:cubicBezTo>
                  <a:cubicBezTo>
                    <a:pt x="5132" y="17407"/>
                    <a:pt x="7532" y="16418"/>
                    <a:pt x="8972" y="15358"/>
                  </a:cubicBezTo>
                  <a:cubicBezTo>
                    <a:pt x="10338" y="14416"/>
                    <a:pt x="11077" y="13685"/>
                    <a:pt x="11077" y="13238"/>
                  </a:cubicBezTo>
                  <a:cubicBezTo>
                    <a:pt x="11077" y="12838"/>
                    <a:pt x="10523" y="12555"/>
                    <a:pt x="9489" y="12437"/>
                  </a:cubicBezTo>
                  <a:lnTo>
                    <a:pt x="8751" y="12366"/>
                  </a:lnTo>
                  <a:lnTo>
                    <a:pt x="7938" y="12366"/>
                  </a:lnTo>
                  <a:cubicBezTo>
                    <a:pt x="5649" y="12178"/>
                    <a:pt x="3840" y="11495"/>
                    <a:pt x="2400" y="10364"/>
                  </a:cubicBezTo>
                  <a:cubicBezTo>
                    <a:pt x="923" y="9234"/>
                    <a:pt x="332" y="7915"/>
                    <a:pt x="332" y="6313"/>
                  </a:cubicBezTo>
                  <a:cubicBezTo>
                    <a:pt x="332" y="4664"/>
                    <a:pt x="1145" y="3251"/>
                    <a:pt x="2917" y="2073"/>
                  </a:cubicBezTo>
                  <a:cubicBezTo>
                    <a:pt x="5022" y="660"/>
                    <a:pt x="7532" y="0"/>
                    <a:pt x="10523" y="0"/>
                  </a:cubicBezTo>
                </a:path>
              </a:pathLst>
            </a:custGeom>
            <a:grpFill/>
            <a:ln w="12700">
              <a:miter lim="400000"/>
            </a:ln>
          </p:spPr>
          <p:txBody>
            <a:bodyPr lIns="45719" rIns="45719" anchor="ctr"/>
            <a:lstStyle/>
            <a:p>
              <a:pPr>
                <a:defRPr>
                  <a:latin typeface="Arial"/>
                  <a:ea typeface="Arial"/>
                  <a:cs typeface="Arial"/>
                  <a:sym typeface="Arial"/>
                </a:defRPr>
              </a:pPr>
              <a:endParaRPr lang="fr-FR" dirty="0">
                <a:solidFill>
                  <a:schemeClr val="bg2"/>
                </a:solidFill>
                <a:latin typeface="Source Sans Pro Light" panose="020B0403030403020204" pitchFamily="34" charset="77"/>
              </a:endParaRPr>
            </a:p>
          </p:txBody>
        </p:sp>
        <p:sp>
          <p:nvSpPr>
            <p:cNvPr id="12" name="Shape">
              <a:extLst>
                <a:ext uri="{FF2B5EF4-FFF2-40B4-BE49-F238E27FC236}">
                  <a16:creationId xmlns:a16="http://schemas.microsoft.com/office/drawing/2014/main" id="{D7A3450A-4478-4AD2-B74E-D30DBE71E38D}"/>
                </a:ext>
              </a:extLst>
            </p:cNvPr>
            <p:cNvSpPr/>
            <p:nvPr/>
          </p:nvSpPr>
          <p:spPr>
            <a:xfrm>
              <a:off x="3099141" y="2056859"/>
              <a:ext cx="210777" cy="329842"/>
            </a:xfrm>
            <a:custGeom>
              <a:avLst/>
              <a:gdLst/>
              <a:ahLst/>
              <a:cxnLst>
                <a:cxn ang="0">
                  <a:pos x="wd2" y="hd2"/>
                </a:cxn>
                <a:cxn ang="5400000">
                  <a:pos x="wd2" y="hd2"/>
                </a:cxn>
                <a:cxn ang="10800000">
                  <a:pos x="wd2" y="hd2"/>
                </a:cxn>
                <a:cxn ang="16200000">
                  <a:pos x="wd2" y="hd2"/>
                </a:cxn>
              </a:cxnLst>
              <a:rect l="0" t="0" r="r" b="b"/>
              <a:pathLst>
                <a:path w="21600" h="21600" extrusionOk="0">
                  <a:moveTo>
                    <a:pt x="10541" y="0"/>
                  </a:moveTo>
                  <a:cubicBezTo>
                    <a:pt x="13574" y="0"/>
                    <a:pt x="16052" y="730"/>
                    <a:pt x="18271" y="2261"/>
                  </a:cubicBezTo>
                  <a:cubicBezTo>
                    <a:pt x="19307" y="2921"/>
                    <a:pt x="20010" y="3792"/>
                    <a:pt x="20638" y="4782"/>
                  </a:cubicBezTo>
                  <a:cubicBezTo>
                    <a:pt x="21267" y="5795"/>
                    <a:pt x="21600" y="6784"/>
                    <a:pt x="21600" y="7773"/>
                  </a:cubicBezTo>
                  <a:cubicBezTo>
                    <a:pt x="21600" y="9917"/>
                    <a:pt x="20564" y="12037"/>
                    <a:pt x="18345" y="14157"/>
                  </a:cubicBezTo>
                  <a:cubicBezTo>
                    <a:pt x="16163" y="16347"/>
                    <a:pt x="13352" y="18137"/>
                    <a:pt x="9690" y="19668"/>
                  </a:cubicBezTo>
                  <a:cubicBezTo>
                    <a:pt x="6658" y="20940"/>
                    <a:pt x="4253" y="21600"/>
                    <a:pt x="2478" y="21600"/>
                  </a:cubicBezTo>
                  <a:cubicBezTo>
                    <a:pt x="1775" y="21600"/>
                    <a:pt x="1258" y="21482"/>
                    <a:pt x="703" y="21200"/>
                  </a:cubicBezTo>
                  <a:cubicBezTo>
                    <a:pt x="296" y="20940"/>
                    <a:pt x="0" y="20611"/>
                    <a:pt x="0" y="20140"/>
                  </a:cubicBezTo>
                  <a:cubicBezTo>
                    <a:pt x="0" y="19480"/>
                    <a:pt x="629" y="18938"/>
                    <a:pt x="1960" y="18491"/>
                  </a:cubicBezTo>
                  <a:cubicBezTo>
                    <a:pt x="5104" y="17407"/>
                    <a:pt x="7508" y="16418"/>
                    <a:pt x="8951" y="15358"/>
                  </a:cubicBezTo>
                  <a:cubicBezTo>
                    <a:pt x="10319" y="14416"/>
                    <a:pt x="11059" y="13685"/>
                    <a:pt x="11059" y="13238"/>
                  </a:cubicBezTo>
                  <a:cubicBezTo>
                    <a:pt x="11059" y="12838"/>
                    <a:pt x="10541" y="12555"/>
                    <a:pt x="9468" y="12437"/>
                  </a:cubicBezTo>
                  <a:lnTo>
                    <a:pt x="8766" y="12366"/>
                  </a:lnTo>
                  <a:lnTo>
                    <a:pt x="7915" y="12366"/>
                  </a:lnTo>
                  <a:cubicBezTo>
                    <a:pt x="5622" y="12178"/>
                    <a:pt x="3847" y="11495"/>
                    <a:pt x="2404" y="10364"/>
                  </a:cubicBezTo>
                  <a:cubicBezTo>
                    <a:pt x="925" y="9234"/>
                    <a:pt x="296" y="7915"/>
                    <a:pt x="296" y="6313"/>
                  </a:cubicBezTo>
                  <a:cubicBezTo>
                    <a:pt x="296" y="4664"/>
                    <a:pt x="1147" y="3251"/>
                    <a:pt x="2922" y="2073"/>
                  </a:cubicBezTo>
                  <a:cubicBezTo>
                    <a:pt x="4882" y="660"/>
                    <a:pt x="7397" y="0"/>
                    <a:pt x="10541" y="0"/>
                  </a:cubicBezTo>
                </a:path>
              </a:pathLst>
            </a:custGeom>
            <a:grpFill/>
            <a:ln w="12700">
              <a:miter lim="400000"/>
            </a:ln>
          </p:spPr>
          <p:txBody>
            <a:bodyPr lIns="45719" rIns="45719" anchor="ctr"/>
            <a:lstStyle/>
            <a:p>
              <a:pPr>
                <a:defRPr>
                  <a:latin typeface="Arial"/>
                  <a:ea typeface="Arial"/>
                  <a:cs typeface="Arial"/>
                  <a:sym typeface="Arial"/>
                </a:defRPr>
              </a:pPr>
              <a:endParaRPr lang="fr-FR" dirty="0">
                <a:solidFill>
                  <a:schemeClr val="bg2"/>
                </a:solidFill>
                <a:latin typeface="Source Sans Pro Light" panose="020B0403030403020204" pitchFamily="34" charset="77"/>
              </a:endParaRPr>
            </a:p>
          </p:txBody>
        </p:sp>
      </p:grpSp>
      <p:grpSp>
        <p:nvGrpSpPr>
          <p:cNvPr id="13" name="Group 10">
            <a:extLst>
              <a:ext uri="{FF2B5EF4-FFF2-40B4-BE49-F238E27FC236}">
                <a16:creationId xmlns:a16="http://schemas.microsoft.com/office/drawing/2014/main" id="{8CFE96F5-55FB-42A9-A1D7-1FA1C80A9311}"/>
              </a:ext>
            </a:extLst>
          </p:cNvPr>
          <p:cNvGrpSpPr/>
          <p:nvPr/>
        </p:nvGrpSpPr>
        <p:grpSpPr>
          <a:xfrm>
            <a:off x="9844003" y="3848100"/>
            <a:ext cx="538260" cy="391348"/>
            <a:chOff x="2856253" y="2056859"/>
            <a:chExt cx="453665" cy="329842"/>
          </a:xfrm>
          <a:solidFill>
            <a:schemeClr val="accent1"/>
          </a:solidFill>
        </p:grpSpPr>
        <p:sp>
          <p:nvSpPr>
            <p:cNvPr id="14" name="Shape">
              <a:extLst>
                <a:ext uri="{FF2B5EF4-FFF2-40B4-BE49-F238E27FC236}">
                  <a16:creationId xmlns:a16="http://schemas.microsoft.com/office/drawing/2014/main" id="{D1F843D1-1A4E-4751-8269-2F218FF4C0DF}"/>
                </a:ext>
              </a:extLst>
            </p:cNvPr>
            <p:cNvSpPr/>
            <p:nvPr/>
          </p:nvSpPr>
          <p:spPr>
            <a:xfrm>
              <a:off x="2856253" y="2056859"/>
              <a:ext cx="210778" cy="329842"/>
            </a:xfrm>
            <a:custGeom>
              <a:avLst/>
              <a:gdLst/>
              <a:ahLst/>
              <a:cxnLst>
                <a:cxn ang="0">
                  <a:pos x="wd2" y="hd2"/>
                </a:cxn>
                <a:cxn ang="5400000">
                  <a:pos x="wd2" y="hd2"/>
                </a:cxn>
                <a:cxn ang="10800000">
                  <a:pos x="wd2" y="hd2"/>
                </a:cxn>
                <a:cxn ang="16200000">
                  <a:pos x="wd2" y="hd2"/>
                </a:cxn>
              </a:cxnLst>
              <a:rect l="0" t="0" r="r" b="b"/>
              <a:pathLst>
                <a:path w="21600" h="21600" extrusionOk="0">
                  <a:moveTo>
                    <a:pt x="10523" y="0"/>
                  </a:moveTo>
                  <a:cubicBezTo>
                    <a:pt x="13551" y="0"/>
                    <a:pt x="16062" y="730"/>
                    <a:pt x="18240" y="2261"/>
                  </a:cubicBezTo>
                  <a:cubicBezTo>
                    <a:pt x="19274" y="2921"/>
                    <a:pt x="20012" y="3792"/>
                    <a:pt x="20640" y="4782"/>
                  </a:cubicBezTo>
                  <a:cubicBezTo>
                    <a:pt x="21268" y="5795"/>
                    <a:pt x="21600" y="6784"/>
                    <a:pt x="21600" y="7773"/>
                  </a:cubicBezTo>
                  <a:cubicBezTo>
                    <a:pt x="21600" y="9917"/>
                    <a:pt x="20529" y="12037"/>
                    <a:pt x="18351" y="14157"/>
                  </a:cubicBezTo>
                  <a:cubicBezTo>
                    <a:pt x="16172" y="16347"/>
                    <a:pt x="13366" y="18137"/>
                    <a:pt x="9711" y="19668"/>
                  </a:cubicBezTo>
                  <a:cubicBezTo>
                    <a:pt x="6683" y="20940"/>
                    <a:pt x="4283" y="21600"/>
                    <a:pt x="2511" y="21600"/>
                  </a:cubicBezTo>
                  <a:cubicBezTo>
                    <a:pt x="1772" y="21600"/>
                    <a:pt x="1255" y="21482"/>
                    <a:pt x="738" y="21200"/>
                  </a:cubicBezTo>
                  <a:cubicBezTo>
                    <a:pt x="332" y="20940"/>
                    <a:pt x="0" y="20611"/>
                    <a:pt x="0" y="20140"/>
                  </a:cubicBezTo>
                  <a:cubicBezTo>
                    <a:pt x="0" y="19480"/>
                    <a:pt x="628" y="18938"/>
                    <a:pt x="1994" y="18491"/>
                  </a:cubicBezTo>
                  <a:cubicBezTo>
                    <a:pt x="5132" y="17407"/>
                    <a:pt x="7532" y="16418"/>
                    <a:pt x="8972" y="15358"/>
                  </a:cubicBezTo>
                  <a:cubicBezTo>
                    <a:pt x="10338" y="14416"/>
                    <a:pt x="11077" y="13685"/>
                    <a:pt x="11077" y="13238"/>
                  </a:cubicBezTo>
                  <a:cubicBezTo>
                    <a:pt x="11077" y="12838"/>
                    <a:pt x="10523" y="12555"/>
                    <a:pt x="9489" y="12437"/>
                  </a:cubicBezTo>
                  <a:lnTo>
                    <a:pt x="8751" y="12366"/>
                  </a:lnTo>
                  <a:lnTo>
                    <a:pt x="7938" y="12366"/>
                  </a:lnTo>
                  <a:cubicBezTo>
                    <a:pt x="5649" y="12178"/>
                    <a:pt x="3840" y="11495"/>
                    <a:pt x="2400" y="10364"/>
                  </a:cubicBezTo>
                  <a:cubicBezTo>
                    <a:pt x="923" y="9234"/>
                    <a:pt x="332" y="7915"/>
                    <a:pt x="332" y="6313"/>
                  </a:cubicBezTo>
                  <a:cubicBezTo>
                    <a:pt x="332" y="4664"/>
                    <a:pt x="1145" y="3251"/>
                    <a:pt x="2917" y="2073"/>
                  </a:cubicBezTo>
                  <a:cubicBezTo>
                    <a:pt x="5022" y="660"/>
                    <a:pt x="7532" y="0"/>
                    <a:pt x="10523" y="0"/>
                  </a:cubicBezTo>
                </a:path>
              </a:pathLst>
            </a:custGeom>
            <a:grpFill/>
            <a:ln w="12700">
              <a:miter lim="400000"/>
            </a:ln>
          </p:spPr>
          <p:txBody>
            <a:bodyPr lIns="45719" rIns="45719" anchor="ctr"/>
            <a:lstStyle/>
            <a:p>
              <a:pPr>
                <a:defRPr>
                  <a:latin typeface="Arial"/>
                  <a:ea typeface="Arial"/>
                  <a:cs typeface="Arial"/>
                  <a:sym typeface="Arial"/>
                </a:defRPr>
              </a:pPr>
              <a:endParaRPr lang="fr-FR" dirty="0">
                <a:solidFill>
                  <a:schemeClr val="accent2"/>
                </a:solidFill>
                <a:latin typeface="Source Sans Pro Light" panose="020B0403030403020204" pitchFamily="34" charset="77"/>
              </a:endParaRPr>
            </a:p>
          </p:txBody>
        </p:sp>
        <p:sp>
          <p:nvSpPr>
            <p:cNvPr id="15" name="Shape">
              <a:extLst>
                <a:ext uri="{FF2B5EF4-FFF2-40B4-BE49-F238E27FC236}">
                  <a16:creationId xmlns:a16="http://schemas.microsoft.com/office/drawing/2014/main" id="{3508143B-922B-4419-AFC9-4B31B6A3ED81}"/>
                </a:ext>
              </a:extLst>
            </p:cNvPr>
            <p:cNvSpPr/>
            <p:nvPr/>
          </p:nvSpPr>
          <p:spPr>
            <a:xfrm>
              <a:off x="3099141" y="2056859"/>
              <a:ext cx="210777" cy="329842"/>
            </a:xfrm>
            <a:custGeom>
              <a:avLst/>
              <a:gdLst/>
              <a:ahLst/>
              <a:cxnLst>
                <a:cxn ang="0">
                  <a:pos x="wd2" y="hd2"/>
                </a:cxn>
                <a:cxn ang="5400000">
                  <a:pos x="wd2" y="hd2"/>
                </a:cxn>
                <a:cxn ang="10800000">
                  <a:pos x="wd2" y="hd2"/>
                </a:cxn>
                <a:cxn ang="16200000">
                  <a:pos x="wd2" y="hd2"/>
                </a:cxn>
              </a:cxnLst>
              <a:rect l="0" t="0" r="r" b="b"/>
              <a:pathLst>
                <a:path w="21600" h="21600" extrusionOk="0">
                  <a:moveTo>
                    <a:pt x="10541" y="0"/>
                  </a:moveTo>
                  <a:cubicBezTo>
                    <a:pt x="13574" y="0"/>
                    <a:pt x="16052" y="730"/>
                    <a:pt x="18271" y="2261"/>
                  </a:cubicBezTo>
                  <a:cubicBezTo>
                    <a:pt x="19307" y="2921"/>
                    <a:pt x="20010" y="3792"/>
                    <a:pt x="20638" y="4782"/>
                  </a:cubicBezTo>
                  <a:cubicBezTo>
                    <a:pt x="21267" y="5795"/>
                    <a:pt x="21600" y="6784"/>
                    <a:pt x="21600" y="7773"/>
                  </a:cubicBezTo>
                  <a:cubicBezTo>
                    <a:pt x="21600" y="9917"/>
                    <a:pt x="20564" y="12037"/>
                    <a:pt x="18345" y="14157"/>
                  </a:cubicBezTo>
                  <a:cubicBezTo>
                    <a:pt x="16163" y="16347"/>
                    <a:pt x="13352" y="18137"/>
                    <a:pt x="9690" y="19668"/>
                  </a:cubicBezTo>
                  <a:cubicBezTo>
                    <a:pt x="6658" y="20940"/>
                    <a:pt x="4253" y="21600"/>
                    <a:pt x="2478" y="21600"/>
                  </a:cubicBezTo>
                  <a:cubicBezTo>
                    <a:pt x="1775" y="21600"/>
                    <a:pt x="1258" y="21482"/>
                    <a:pt x="703" y="21200"/>
                  </a:cubicBezTo>
                  <a:cubicBezTo>
                    <a:pt x="296" y="20940"/>
                    <a:pt x="0" y="20611"/>
                    <a:pt x="0" y="20140"/>
                  </a:cubicBezTo>
                  <a:cubicBezTo>
                    <a:pt x="0" y="19480"/>
                    <a:pt x="629" y="18938"/>
                    <a:pt x="1960" y="18491"/>
                  </a:cubicBezTo>
                  <a:cubicBezTo>
                    <a:pt x="5104" y="17407"/>
                    <a:pt x="7508" y="16418"/>
                    <a:pt x="8951" y="15358"/>
                  </a:cubicBezTo>
                  <a:cubicBezTo>
                    <a:pt x="10319" y="14416"/>
                    <a:pt x="11059" y="13685"/>
                    <a:pt x="11059" y="13238"/>
                  </a:cubicBezTo>
                  <a:cubicBezTo>
                    <a:pt x="11059" y="12838"/>
                    <a:pt x="10541" y="12555"/>
                    <a:pt x="9468" y="12437"/>
                  </a:cubicBezTo>
                  <a:lnTo>
                    <a:pt x="8766" y="12366"/>
                  </a:lnTo>
                  <a:lnTo>
                    <a:pt x="7915" y="12366"/>
                  </a:lnTo>
                  <a:cubicBezTo>
                    <a:pt x="5622" y="12178"/>
                    <a:pt x="3847" y="11495"/>
                    <a:pt x="2404" y="10364"/>
                  </a:cubicBezTo>
                  <a:cubicBezTo>
                    <a:pt x="925" y="9234"/>
                    <a:pt x="296" y="7915"/>
                    <a:pt x="296" y="6313"/>
                  </a:cubicBezTo>
                  <a:cubicBezTo>
                    <a:pt x="296" y="4664"/>
                    <a:pt x="1147" y="3251"/>
                    <a:pt x="2922" y="2073"/>
                  </a:cubicBezTo>
                  <a:cubicBezTo>
                    <a:pt x="4882" y="660"/>
                    <a:pt x="7397" y="0"/>
                    <a:pt x="10541" y="0"/>
                  </a:cubicBezTo>
                </a:path>
              </a:pathLst>
            </a:custGeom>
            <a:grpFill/>
            <a:ln w="12700">
              <a:miter lim="400000"/>
            </a:ln>
          </p:spPr>
          <p:txBody>
            <a:bodyPr lIns="45719" rIns="45719" anchor="ctr"/>
            <a:lstStyle/>
            <a:p>
              <a:pPr>
                <a:defRPr>
                  <a:latin typeface="Arial"/>
                  <a:ea typeface="Arial"/>
                  <a:cs typeface="Arial"/>
                  <a:sym typeface="Arial"/>
                </a:defRPr>
              </a:pPr>
              <a:endParaRPr lang="fr-FR" dirty="0">
                <a:solidFill>
                  <a:schemeClr val="accent2"/>
                </a:solidFill>
                <a:latin typeface="Source Sans Pro Light" panose="020B0403030403020204" pitchFamily="34" charset="77"/>
              </a:endParaRPr>
            </a:p>
          </p:txBody>
        </p:sp>
      </p:grpSp>
    </p:spTree>
    <p:extLst>
      <p:ext uri="{BB962C8B-B14F-4D97-AF65-F5344CB8AC3E}">
        <p14:creationId xmlns:p14="http://schemas.microsoft.com/office/powerpoint/2010/main" val="32592608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par>
                                <p:cTn id="8" presetID="10" presetClass="entr" presetSubtype="0"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500"/>
                                        <p:tgtEl>
                                          <p:spTgt spid="10"/>
                                        </p:tgtEl>
                                      </p:cBhvr>
                                    </p:animEffect>
                                  </p:childTnLst>
                                </p:cTn>
                              </p:par>
                              <p:par>
                                <p:cTn id="11" presetID="10" presetClass="entr" presetSubtype="0" fill="hold" nodeType="with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fade">
                                      <p:cBhvr>
                                        <p:cTn id="13"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halkboard 16x9">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300000"/>
              </a:schemeClr>
            </a:gs>
            <a:gs pos="100000">
              <a:schemeClr val="phClr">
                <a:shade val="30000"/>
                <a:satMod val="200000"/>
              </a:schemeClr>
            </a:gs>
          </a:gsLst>
          <a:path path="circle">
            <a:fillToRect l="50000" t="50000" r="50000" b="50000"/>
          </a:path>
        </a:gradFill>
        <a:blipFill rotWithShape="1">
          <a:blip xmlns:r="http://schemas.openxmlformats.org/officeDocument/2006/relationships" r:embed="rId1">
            <a:duotone>
              <a:schemeClr val="phClr">
                <a:shade val="12000"/>
                <a:satMod val="240000"/>
              </a:schemeClr>
              <a:schemeClr val="phClr">
                <a:tint val="65000"/>
              </a:schemeClr>
            </a:duotone>
          </a:blip>
          <a:stretch/>
        </a:blip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5400">
          <a:miter lim="800000"/>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nSpc>
            <a:spcPct val="90000"/>
          </a:lnSpc>
          <a:defRPr sz="2400"/>
        </a:defPPr>
      </a:lstStyle>
    </a:txDef>
  </a:objectDefaults>
  <a:extraClrSchemeLst/>
  <a:extLst>
    <a:ext uri="{05A4C25C-085E-4340-85A3-A5531E510DB2}">
      <thm15:themeFamily xmlns:thm15="http://schemas.microsoft.com/office/thememl/2012/main" name="TF00001018.potx" id="{D19C2884-2C55-4C1A-A5C2-5D03FF1F35A4}" vid="{5F7A9C6A-558C-4654-B762-2F22BC904FAE}"/>
    </a:ext>
  </a:extLst>
</a:theme>
</file>

<file path=ppt/theme/theme2.xml><?xml version="1.0" encoding="utf-8"?>
<a:theme xmlns:a="http://schemas.openxmlformats.org/drawingml/2006/main" name="Office Theme">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Chalkboard education presentation (widescreen)</Template>
  <TotalTime>181</TotalTime>
  <Words>928</Words>
  <Application>Microsoft Office PowerPoint</Application>
  <PresentationFormat>Custom</PresentationFormat>
  <Paragraphs>127</Paragraphs>
  <Slides>21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Consolas</vt:lpstr>
      <vt:lpstr>Corbel</vt:lpstr>
      <vt:lpstr>Source Sans Pro Light</vt:lpstr>
      <vt:lpstr>Chalkboard 16x9</vt:lpstr>
      <vt:lpstr>India Education Outcomes Fund:  a case study</vt:lpstr>
      <vt:lpstr>PowerPoint Presentation</vt:lpstr>
      <vt:lpstr>Background</vt:lpstr>
      <vt:lpstr>Methodology</vt:lpstr>
      <vt:lpstr>Context</vt:lpstr>
      <vt:lpstr>PowerPoint Presentation</vt:lpstr>
      <vt:lpstr>PowerPoint Presentation</vt:lpstr>
      <vt:lpstr>Theory of Change</vt:lpstr>
      <vt:lpstr>PowerPoint Presentation</vt:lpstr>
      <vt:lpstr>Problem Statement</vt:lpstr>
      <vt:lpstr>Outcomes</vt:lpstr>
      <vt:lpstr>Thrust Areas</vt:lpstr>
      <vt:lpstr>Approach and Design</vt:lpstr>
      <vt:lpstr>Development Impact Bond</vt:lpstr>
      <vt:lpstr>Impact Bonds V1.0 versus Impact Bonds at Scale</vt:lpstr>
      <vt:lpstr>Process of Creating an Ecosystem</vt:lpstr>
      <vt:lpstr>Perspectives of Engaging Key Actors</vt:lpstr>
      <vt:lpstr>Challenges, Concerns and Lessons</vt:lpstr>
      <vt:lpstr>IEOF is work-in-progress</vt:lpstr>
      <vt:lpstr>Acknowledgements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India Education Outcomes Fund: a case study</dc:title>
  <dc:creator>Archana Mehendale</dc:creator>
  <cp:lastModifiedBy>Archana Mehendale</cp:lastModifiedBy>
  <cp:revision>3</cp:revision>
  <dcterms:created xsi:type="dcterms:W3CDTF">2020-10-22T20:45:37Z</dcterms:created>
  <dcterms:modified xsi:type="dcterms:W3CDTF">2020-10-22T23:47:10Z</dcterms:modified>
</cp:coreProperties>
</file>