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103" r:id="rId2"/>
    <p:sldId id="744" r:id="rId3"/>
    <p:sldId id="1030" r:id="rId4"/>
    <p:sldId id="1105" r:id="rId5"/>
    <p:sldId id="1122" r:id="rId6"/>
    <p:sldId id="1042" r:id="rId7"/>
    <p:sldId id="1112" r:id="rId8"/>
    <p:sldId id="1114" r:id="rId9"/>
    <p:sldId id="1117" r:id="rId10"/>
    <p:sldId id="1123" r:id="rId11"/>
    <p:sldId id="1125" r:id="rId12"/>
    <p:sldId id="1109" r:id="rId13"/>
    <p:sldId id="817" r:id="rId14"/>
    <p:sldId id="1118" r:id="rId15"/>
    <p:sldId id="1136" r:id="rId16"/>
    <p:sldId id="1113" r:id="rId17"/>
    <p:sldId id="1011" r:id="rId18"/>
    <p:sldId id="1119" r:id="rId19"/>
    <p:sldId id="1107" r:id="rId20"/>
    <p:sldId id="1121" r:id="rId21"/>
    <p:sldId id="1131" r:id="rId22"/>
    <p:sldId id="1124" r:id="rId23"/>
    <p:sldId id="1101" r:id="rId24"/>
    <p:sldId id="10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S" id="{DF403CB8-2DCF-C44B-9E02-F4A5AAB6F656}">
          <p14:sldIdLst>
            <p14:sldId id="1103"/>
            <p14:sldId id="744"/>
            <p14:sldId id="1030"/>
            <p14:sldId id="1105"/>
            <p14:sldId id="1122"/>
            <p14:sldId id="1042"/>
            <p14:sldId id="1112"/>
            <p14:sldId id="1114"/>
            <p14:sldId id="1117"/>
            <p14:sldId id="1123"/>
            <p14:sldId id="1125"/>
            <p14:sldId id="1109"/>
            <p14:sldId id="817"/>
            <p14:sldId id="1118"/>
            <p14:sldId id="1136"/>
            <p14:sldId id="1113"/>
            <p14:sldId id="1011"/>
            <p14:sldId id="1119"/>
            <p14:sldId id="1107"/>
            <p14:sldId id="1121"/>
            <p14:sldId id="1131"/>
            <p14:sldId id="1124"/>
          </p14:sldIdLst>
        </p14:section>
        <p14:section name="RESSOURCES" id="{EE723319-9AD5-B349-9EC8-63A70D9DEA84}">
          <p14:sldIdLst>
            <p14:sldId id="1101"/>
            <p14:sldId id="10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Petermann" initials="RP" lastIdx="5" clrIdx="0">
    <p:extLst>
      <p:ext uri="{19B8F6BF-5375-455C-9EA6-DF929625EA0E}">
        <p15:presenceInfo xmlns:p15="http://schemas.microsoft.com/office/powerpoint/2012/main" userId="S-1-5-21-2549886845-264585227-397852783-694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92B"/>
    <a:srgbClr val="9BBC57"/>
    <a:srgbClr val="848484"/>
    <a:srgbClr val="297F9D"/>
    <a:srgbClr val="15A18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9414" autoAdjust="0"/>
  </p:normalViewPr>
  <p:slideViewPr>
    <p:cSldViewPr snapToGrid="0" showGuides="1">
      <p:cViewPr varScale="1">
        <p:scale>
          <a:sx n="56" d="100"/>
          <a:sy n="56" d="100"/>
        </p:scale>
        <p:origin x="108" y="10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ana Mehendale" userId="8c8e09d62d705aba" providerId="LiveId" clId="{EAB6BE63-2B1E-4BCD-8BBB-29AEFD242567}"/>
    <pc:docChg chg="undo custSel addSld delSld modSld sldOrd addSection delSection modSection">
      <pc:chgData name="Archana Mehendale" userId="8c8e09d62d705aba" providerId="LiveId" clId="{EAB6BE63-2B1E-4BCD-8BBB-29AEFD242567}" dt="2020-01-31T18:53:48.972" v="8808" actId="478"/>
      <pc:docMkLst>
        <pc:docMk/>
      </pc:docMkLst>
      <pc:sldChg chg="del">
        <pc:chgData name="Archana Mehendale" userId="8c8e09d62d705aba" providerId="LiveId" clId="{EAB6BE63-2B1E-4BCD-8BBB-29AEFD242567}" dt="2020-01-30T00:46:41.415" v="8475" actId="47"/>
        <pc:sldMkLst>
          <pc:docMk/>
          <pc:sldMk cId="4131692338" sldId="622"/>
        </pc:sldMkLst>
      </pc:sldChg>
      <pc:sldChg chg="del">
        <pc:chgData name="Archana Mehendale" userId="8c8e09d62d705aba" providerId="LiveId" clId="{EAB6BE63-2B1E-4BCD-8BBB-29AEFD242567}" dt="2020-01-30T00:46:41.954" v="8476" actId="47"/>
        <pc:sldMkLst>
          <pc:docMk/>
          <pc:sldMk cId="1351740550" sldId="623"/>
        </pc:sldMkLst>
      </pc:sldChg>
      <pc:sldChg chg="del">
        <pc:chgData name="Archana Mehendale" userId="8c8e09d62d705aba" providerId="LiveId" clId="{EAB6BE63-2B1E-4BCD-8BBB-29AEFD242567}" dt="2020-01-30T00:46:31.873" v="8465" actId="47"/>
        <pc:sldMkLst>
          <pc:docMk/>
          <pc:sldMk cId="311751336" sldId="704"/>
        </pc:sldMkLst>
      </pc:sldChg>
      <pc:sldChg chg="del">
        <pc:chgData name="Archana Mehendale" userId="8c8e09d62d705aba" providerId="LiveId" clId="{EAB6BE63-2B1E-4BCD-8BBB-29AEFD242567}" dt="2020-01-30T00:46:32.476" v="8466" actId="47"/>
        <pc:sldMkLst>
          <pc:docMk/>
          <pc:sldMk cId="3081346635" sldId="705"/>
        </pc:sldMkLst>
      </pc:sldChg>
      <pc:sldChg chg="modSp">
        <pc:chgData name="Archana Mehendale" userId="8c8e09d62d705aba" providerId="LiveId" clId="{EAB6BE63-2B1E-4BCD-8BBB-29AEFD242567}" dt="2020-01-30T01:25:00.896" v="8748" actId="20577"/>
        <pc:sldMkLst>
          <pc:docMk/>
          <pc:sldMk cId="304844284" sldId="744"/>
        </pc:sldMkLst>
        <pc:spChg chg="mod">
          <ac:chgData name="Archana Mehendale" userId="8c8e09d62d705aba" providerId="LiveId" clId="{EAB6BE63-2B1E-4BCD-8BBB-29AEFD242567}" dt="2020-01-30T01:25:00.896" v="8748" actId="20577"/>
          <ac:spMkLst>
            <pc:docMk/>
            <pc:sldMk cId="304844284" sldId="744"/>
            <ac:spMk id="13" creationId="{654581EE-3A92-0F45-B0FF-013743572109}"/>
          </ac:spMkLst>
        </pc:spChg>
      </pc:sldChg>
      <pc:sldChg chg="del">
        <pc:chgData name="Archana Mehendale" userId="8c8e09d62d705aba" providerId="LiveId" clId="{EAB6BE63-2B1E-4BCD-8BBB-29AEFD242567}" dt="2020-01-30T00:46:26.884" v="8458" actId="47"/>
        <pc:sldMkLst>
          <pc:docMk/>
          <pc:sldMk cId="2291128159" sldId="771"/>
        </pc:sldMkLst>
      </pc:sldChg>
      <pc:sldChg chg="delSp modSp del modNotesTx">
        <pc:chgData name="Archana Mehendale" userId="8c8e09d62d705aba" providerId="LiveId" clId="{EAB6BE63-2B1E-4BCD-8BBB-29AEFD242567}" dt="2020-01-30T09:52:13.911" v="8751" actId="47"/>
        <pc:sldMkLst>
          <pc:docMk/>
          <pc:sldMk cId="852909087" sldId="799"/>
        </pc:sldMkLst>
        <pc:spChg chg="mod">
          <ac:chgData name="Archana Mehendale" userId="8c8e09d62d705aba" providerId="LiveId" clId="{EAB6BE63-2B1E-4BCD-8BBB-29AEFD242567}" dt="2020-01-30T01:10:33.744" v="8654" actId="20577"/>
          <ac:spMkLst>
            <pc:docMk/>
            <pc:sldMk cId="852909087" sldId="799"/>
            <ac:spMk id="24" creationId="{2AB14A16-0AFF-BD49-83F1-1E4FCD978887}"/>
          </ac:spMkLst>
        </pc:spChg>
        <pc:spChg chg="mod">
          <ac:chgData name="Archana Mehendale" userId="8c8e09d62d705aba" providerId="LiveId" clId="{EAB6BE63-2B1E-4BCD-8BBB-29AEFD242567}" dt="2020-01-30T01:00:05.196" v="8582" actId="255"/>
          <ac:spMkLst>
            <pc:docMk/>
            <pc:sldMk cId="852909087" sldId="799"/>
            <ac:spMk id="27" creationId="{A2184B3C-6019-494A-995B-6A532FE6E063}"/>
          </ac:spMkLst>
        </pc:spChg>
        <pc:spChg chg="mod">
          <ac:chgData name="Archana Mehendale" userId="8c8e09d62d705aba" providerId="LiveId" clId="{EAB6BE63-2B1E-4BCD-8BBB-29AEFD242567}" dt="2020-01-30T01:01:09.651" v="8589" actId="1076"/>
          <ac:spMkLst>
            <pc:docMk/>
            <pc:sldMk cId="852909087" sldId="799"/>
            <ac:spMk id="28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30T01:00:26.181" v="8585" actId="255"/>
          <ac:spMkLst>
            <pc:docMk/>
            <pc:sldMk cId="852909087" sldId="799"/>
            <ac:spMk id="35" creationId="{8113A8C9-EF28-E746-B8D2-6E86AB942D0E}"/>
          </ac:spMkLst>
        </pc:spChg>
        <pc:spChg chg="mod">
          <ac:chgData name="Archana Mehendale" userId="8c8e09d62d705aba" providerId="LiveId" clId="{EAB6BE63-2B1E-4BCD-8BBB-29AEFD242567}" dt="2020-01-30T00:58:51.016" v="8574" actId="1076"/>
          <ac:spMkLst>
            <pc:docMk/>
            <pc:sldMk cId="852909087" sldId="799"/>
            <ac:spMk id="36" creationId="{EB07663F-2417-DD43-8225-76BEED18C644}"/>
          </ac:spMkLst>
        </pc:spChg>
        <pc:spChg chg="mod">
          <ac:chgData name="Archana Mehendale" userId="8c8e09d62d705aba" providerId="LiveId" clId="{EAB6BE63-2B1E-4BCD-8BBB-29AEFD242567}" dt="2020-01-30T00:58:59.073" v="8575" actId="1076"/>
          <ac:spMkLst>
            <pc:docMk/>
            <pc:sldMk cId="852909087" sldId="799"/>
            <ac:spMk id="38" creationId="{D4E71288-A1C3-C547-80C0-7EE87CBDD376}"/>
          </ac:spMkLst>
        </pc:spChg>
        <pc:spChg chg="mod">
          <ac:chgData name="Archana Mehendale" userId="8c8e09d62d705aba" providerId="LiveId" clId="{EAB6BE63-2B1E-4BCD-8BBB-29AEFD242567}" dt="2020-01-30T01:00:57.713" v="8587" actId="1076"/>
          <ac:spMkLst>
            <pc:docMk/>
            <pc:sldMk cId="852909087" sldId="799"/>
            <ac:spMk id="39" creationId="{3B61B9BA-F33C-9542-8815-E0C0A5ACF323}"/>
          </ac:spMkLst>
        </pc:spChg>
        <pc:spChg chg="del">
          <ac:chgData name="Archana Mehendale" userId="8c8e09d62d705aba" providerId="LiveId" clId="{EAB6BE63-2B1E-4BCD-8BBB-29AEFD242567}" dt="2020-01-29T22:35:20.794" v="2021" actId="478"/>
          <ac:spMkLst>
            <pc:docMk/>
            <pc:sldMk cId="852909087" sldId="799"/>
            <ac:spMk id="42" creationId="{6064DD11-9C63-084A-8DCE-832B5886F0E6}"/>
          </ac:spMkLst>
        </pc:spChg>
        <pc:cxnChg chg="mod">
          <ac:chgData name="Archana Mehendale" userId="8c8e09d62d705aba" providerId="LiveId" clId="{EAB6BE63-2B1E-4BCD-8BBB-29AEFD242567}" dt="2020-01-30T00:59:04.697" v="8576" actId="14100"/>
          <ac:cxnSpMkLst>
            <pc:docMk/>
            <pc:sldMk cId="852909087" sldId="799"/>
            <ac:cxnSpMk id="7" creationId="{00000000-0000-0000-0000-000000000000}"/>
          </ac:cxnSpMkLst>
        </pc:cxnChg>
        <pc:cxnChg chg="mod">
          <ac:chgData name="Archana Mehendale" userId="8c8e09d62d705aba" providerId="LiveId" clId="{EAB6BE63-2B1E-4BCD-8BBB-29AEFD242567}" dt="2020-01-30T01:01:00.947" v="8588" actId="14100"/>
          <ac:cxnSpMkLst>
            <pc:docMk/>
            <pc:sldMk cId="852909087" sldId="799"/>
            <ac:cxnSpMk id="53" creationId="{57BC9036-DD70-9141-A4CA-18FA092A1CA9}"/>
          </ac:cxnSpMkLst>
        </pc:cxnChg>
      </pc:sldChg>
      <pc:sldChg chg="modSp del ord">
        <pc:chgData name="Archana Mehendale" userId="8c8e09d62d705aba" providerId="LiveId" clId="{EAB6BE63-2B1E-4BCD-8BBB-29AEFD242567}" dt="2020-01-30T09:58:30.560" v="8755" actId="47"/>
        <pc:sldMkLst>
          <pc:docMk/>
          <pc:sldMk cId="1078886889" sldId="804"/>
        </pc:sldMkLst>
        <pc:spChg chg="mod">
          <ac:chgData name="Archana Mehendale" userId="8c8e09d62d705aba" providerId="LiveId" clId="{EAB6BE63-2B1E-4BCD-8BBB-29AEFD242567}" dt="2020-01-29T23:26:07.482" v="4790" actId="20577"/>
          <ac:spMkLst>
            <pc:docMk/>
            <pc:sldMk cId="1078886889" sldId="804"/>
            <ac:spMk id="49" creationId="{8B5C1500-4435-2A44-9D31-4AEF76302AED}"/>
          </ac:spMkLst>
        </pc:spChg>
        <pc:spChg chg="mod">
          <ac:chgData name="Archana Mehendale" userId="8c8e09d62d705aba" providerId="LiveId" clId="{EAB6BE63-2B1E-4BCD-8BBB-29AEFD242567}" dt="2020-01-29T23:27:08.743" v="4888" actId="20577"/>
          <ac:spMkLst>
            <pc:docMk/>
            <pc:sldMk cId="1078886889" sldId="804"/>
            <ac:spMk id="68" creationId="{41A477A8-7D95-BA45-ABC4-8775B559673A}"/>
          </ac:spMkLst>
        </pc:spChg>
        <pc:spChg chg="mod">
          <ac:chgData name="Archana Mehendale" userId="8c8e09d62d705aba" providerId="LiveId" clId="{EAB6BE63-2B1E-4BCD-8BBB-29AEFD242567}" dt="2020-01-29T23:27:43.445" v="4938" actId="6549"/>
          <ac:spMkLst>
            <pc:docMk/>
            <pc:sldMk cId="1078886889" sldId="804"/>
            <ac:spMk id="78" creationId="{B97408E2-A2A6-4346-9871-3270C1E6D4ED}"/>
          </ac:spMkLst>
        </pc:spChg>
        <pc:spChg chg="mod">
          <ac:chgData name="Archana Mehendale" userId="8c8e09d62d705aba" providerId="LiveId" clId="{EAB6BE63-2B1E-4BCD-8BBB-29AEFD242567}" dt="2020-01-29T23:28:18.484" v="4995" actId="20577"/>
          <ac:spMkLst>
            <pc:docMk/>
            <pc:sldMk cId="1078886889" sldId="804"/>
            <ac:spMk id="80" creationId="{8819FCA9-56FA-0747-AB68-FA7BBEE011BF}"/>
          </ac:spMkLst>
        </pc:spChg>
      </pc:sldChg>
      <pc:sldChg chg="del ord">
        <pc:chgData name="Archana Mehendale" userId="8c8e09d62d705aba" providerId="LiveId" clId="{EAB6BE63-2B1E-4BCD-8BBB-29AEFD242567}" dt="2020-01-30T00:46:29.243" v="8461" actId="47"/>
        <pc:sldMkLst>
          <pc:docMk/>
          <pc:sldMk cId="3589832085" sldId="811"/>
        </pc:sldMkLst>
      </pc:sldChg>
      <pc:sldChg chg="addSp delSp modSp ord">
        <pc:chgData name="Archana Mehendale" userId="8c8e09d62d705aba" providerId="LiveId" clId="{EAB6BE63-2B1E-4BCD-8BBB-29AEFD242567}" dt="2020-01-29T22:54:28.703" v="2881" actId="14100"/>
        <pc:sldMkLst>
          <pc:docMk/>
          <pc:sldMk cId="2413579768" sldId="817"/>
        </pc:sldMkLst>
        <pc:spChg chg="del">
          <ac:chgData name="Archana Mehendale" userId="8c8e09d62d705aba" providerId="LiveId" clId="{EAB6BE63-2B1E-4BCD-8BBB-29AEFD242567}" dt="2020-01-29T22:53:27.574" v="2878" actId="478"/>
          <ac:spMkLst>
            <pc:docMk/>
            <pc:sldMk cId="2413579768" sldId="817"/>
            <ac:spMk id="11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2:50:33.626" v="2856" actId="14100"/>
          <ac:spMkLst>
            <pc:docMk/>
            <pc:sldMk cId="2413579768" sldId="817"/>
            <ac:spMk id="62" creationId="{A9ABAAE4-4F02-D748-93C8-4C7F3FB8016E}"/>
          </ac:spMkLst>
        </pc:spChg>
        <pc:spChg chg="mod">
          <ac:chgData name="Archana Mehendale" userId="8c8e09d62d705aba" providerId="LiveId" clId="{EAB6BE63-2B1E-4BCD-8BBB-29AEFD242567}" dt="2020-01-29T22:52:01.967" v="2863" actId="164"/>
          <ac:spMkLst>
            <pc:docMk/>
            <pc:sldMk cId="2413579768" sldId="817"/>
            <ac:spMk id="64" creationId="{9CFFE081-6A50-9E4B-9B27-349EC123BEA0}"/>
          </ac:spMkLst>
        </pc:spChg>
        <pc:spChg chg="mod">
          <ac:chgData name="Archana Mehendale" userId="8c8e09d62d705aba" providerId="LiveId" clId="{EAB6BE63-2B1E-4BCD-8BBB-29AEFD242567}" dt="2020-01-29T22:48:47.793" v="2729" actId="20577"/>
          <ac:spMkLst>
            <pc:docMk/>
            <pc:sldMk cId="2413579768" sldId="817"/>
            <ac:spMk id="68" creationId="{693AF5C5-6F31-9E41-971F-4587D8F6D0DC}"/>
          </ac:spMkLst>
        </pc:spChg>
        <pc:grpChg chg="add mod">
          <ac:chgData name="Archana Mehendale" userId="8c8e09d62d705aba" providerId="LiveId" clId="{EAB6BE63-2B1E-4BCD-8BBB-29AEFD242567}" dt="2020-01-29T22:52:36.514" v="2871" actId="1076"/>
          <ac:grpSpMkLst>
            <pc:docMk/>
            <pc:sldMk cId="2413579768" sldId="817"/>
            <ac:grpSpMk id="2" creationId="{5BEA394D-4C49-4140-8612-189403564BD5}"/>
          </ac:grpSpMkLst>
        </pc:grpChg>
        <pc:grpChg chg="mod">
          <ac:chgData name="Archana Mehendale" userId="8c8e09d62d705aba" providerId="LiveId" clId="{EAB6BE63-2B1E-4BCD-8BBB-29AEFD242567}" dt="2020-01-29T22:52:01.967" v="2863" actId="164"/>
          <ac:grpSpMkLst>
            <pc:docMk/>
            <pc:sldMk cId="2413579768" sldId="817"/>
            <ac:grpSpMk id="15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2:51:14.706" v="2857" actId="1076"/>
          <ac:grpSpMkLst>
            <pc:docMk/>
            <pc:sldMk cId="2413579768" sldId="817"/>
            <ac:grpSpMk id="20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2:53:37.452" v="2879" actId="1076"/>
          <ac:grpSpMkLst>
            <pc:docMk/>
            <pc:sldMk cId="2413579768" sldId="817"/>
            <ac:grpSpMk id="50" creationId="{91AAE474-32A3-420D-92D6-261E68FC97F8}"/>
          </ac:grpSpMkLst>
        </pc:grpChg>
        <pc:cxnChg chg="mod">
          <ac:chgData name="Archana Mehendale" userId="8c8e09d62d705aba" providerId="LiveId" clId="{EAB6BE63-2B1E-4BCD-8BBB-29AEFD242567}" dt="2020-01-29T22:53:25.340" v="2877" actId="14100"/>
          <ac:cxnSpMkLst>
            <pc:docMk/>
            <pc:sldMk cId="2413579768" sldId="817"/>
            <ac:cxnSpMk id="4" creationId="{00000000-0000-0000-0000-000000000000}"/>
          </ac:cxnSpMkLst>
        </pc:cxnChg>
        <pc:cxnChg chg="mod">
          <ac:chgData name="Archana Mehendale" userId="8c8e09d62d705aba" providerId="LiveId" clId="{EAB6BE63-2B1E-4BCD-8BBB-29AEFD242567}" dt="2020-01-29T22:53:00.821" v="2874" actId="14100"/>
          <ac:cxnSpMkLst>
            <pc:docMk/>
            <pc:sldMk cId="2413579768" sldId="817"/>
            <ac:cxnSpMk id="9" creationId="{00000000-0000-0000-0000-000000000000}"/>
          </ac:cxnSpMkLst>
        </pc:cxnChg>
        <pc:cxnChg chg="mod">
          <ac:chgData name="Archana Mehendale" userId="8c8e09d62d705aba" providerId="LiveId" clId="{EAB6BE63-2B1E-4BCD-8BBB-29AEFD242567}" dt="2020-01-29T22:54:28.703" v="2881" actId="14100"/>
          <ac:cxnSpMkLst>
            <pc:docMk/>
            <pc:sldMk cId="2413579768" sldId="817"/>
            <ac:cxnSpMk id="10" creationId="{00000000-0000-0000-0000-000000000000}"/>
          </ac:cxnSpMkLst>
        </pc:cxnChg>
        <pc:cxnChg chg="del mod">
          <ac:chgData name="Archana Mehendale" userId="8c8e09d62d705aba" providerId="LiveId" clId="{EAB6BE63-2B1E-4BCD-8BBB-29AEFD242567}" dt="2020-01-29T22:53:14.562" v="2876" actId="478"/>
          <ac:cxnSpMkLst>
            <pc:docMk/>
            <pc:sldMk cId="2413579768" sldId="817"/>
            <ac:cxnSpMk id="12" creationId="{00000000-0000-0000-0000-000000000000}"/>
          </ac:cxnSpMkLst>
        </pc:cxnChg>
        <pc:cxnChg chg="mod">
          <ac:chgData name="Archana Mehendale" userId="8c8e09d62d705aba" providerId="LiveId" clId="{EAB6BE63-2B1E-4BCD-8BBB-29AEFD242567}" dt="2020-01-29T22:54:04.026" v="2880" actId="1076"/>
          <ac:cxnSpMkLst>
            <pc:docMk/>
            <pc:sldMk cId="2413579768" sldId="817"/>
            <ac:cxnSpMk id="57" creationId="{9F3408D7-2FD9-4A1B-B8D4-AE2528702D75}"/>
          </ac:cxnSpMkLst>
        </pc:cxnChg>
      </pc:sldChg>
      <pc:sldChg chg="modSp del ord">
        <pc:chgData name="Archana Mehendale" userId="8c8e09d62d705aba" providerId="LiveId" clId="{EAB6BE63-2B1E-4BCD-8BBB-29AEFD242567}" dt="2020-01-30T09:59:09.845" v="8757" actId="47"/>
        <pc:sldMkLst>
          <pc:docMk/>
          <pc:sldMk cId="3455186753" sldId="879"/>
        </pc:sldMkLst>
        <pc:spChg chg="mod">
          <ac:chgData name="Archana Mehendale" userId="8c8e09d62d705aba" providerId="LiveId" clId="{EAB6BE63-2B1E-4BCD-8BBB-29AEFD242567}" dt="2020-01-29T23:45:17.779" v="5556" actId="20577"/>
          <ac:spMkLst>
            <pc:docMk/>
            <pc:sldMk cId="3455186753" sldId="879"/>
            <ac:spMk id="10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47:56.062" v="5847" actId="20577"/>
          <ac:spMkLst>
            <pc:docMk/>
            <pc:sldMk cId="3455186753" sldId="879"/>
            <ac:spMk id="18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44:04.304" v="5423" actId="20577"/>
          <ac:spMkLst>
            <pc:docMk/>
            <pc:sldMk cId="3455186753" sldId="879"/>
            <ac:spMk id="23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30T00:06:35.570" v="6881" actId="1076"/>
          <ac:spMkLst>
            <pc:docMk/>
            <pc:sldMk cId="3455186753" sldId="879"/>
            <ac:spMk id="27" creationId="{DE835C12-759C-744D-A3F5-188837C28931}"/>
          </ac:spMkLst>
        </pc:spChg>
        <pc:spChg chg="mod">
          <ac:chgData name="Archana Mehendale" userId="8c8e09d62d705aba" providerId="LiveId" clId="{EAB6BE63-2B1E-4BCD-8BBB-29AEFD242567}" dt="2020-01-29T23:47:14.744" v="5764" actId="20577"/>
          <ac:spMkLst>
            <pc:docMk/>
            <pc:sldMk cId="3455186753" sldId="879"/>
            <ac:spMk id="28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55:28.202" v="6185" actId="20577"/>
          <ac:spMkLst>
            <pc:docMk/>
            <pc:sldMk cId="3455186753" sldId="879"/>
            <ac:spMk id="32" creationId="{7163A9EB-AEFF-8F4D-B8D8-506FE12FC384}"/>
          </ac:spMkLst>
        </pc:spChg>
        <pc:spChg chg="mod">
          <ac:chgData name="Archana Mehendale" userId="8c8e09d62d705aba" providerId="LiveId" clId="{EAB6BE63-2B1E-4BCD-8BBB-29AEFD242567}" dt="2020-01-30T00:06:29.878" v="6880" actId="1076"/>
          <ac:spMkLst>
            <pc:docMk/>
            <pc:sldMk cId="3455186753" sldId="879"/>
            <ac:spMk id="37" creationId="{43D8ADF5-532E-1A48-BF19-D26C2291C046}"/>
          </ac:spMkLst>
        </pc:spChg>
        <pc:spChg chg="mod">
          <ac:chgData name="Archana Mehendale" userId="8c8e09d62d705aba" providerId="LiveId" clId="{EAB6BE63-2B1E-4BCD-8BBB-29AEFD242567}" dt="2020-01-29T23:55:48.435" v="6208" actId="20577"/>
          <ac:spMkLst>
            <pc:docMk/>
            <pc:sldMk cId="3455186753" sldId="879"/>
            <ac:spMk id="41" creationId="{18B9C430-6F87-AB49-926A-3EC7A7CFE910}"/>
          </ac:spMkLst>
        </pc:spChg>
        <pc:spChg chg="mod">
          <ac:chgData name="Archana Mehendale" userId="8c8e09d62d705aba" providerId="LiveId" clId="{EAB6BE63-2B1E-4BCD-8BBB-29AEFD242567}" dt="2020-01-29T23:56:57.198" v="6246" actId="20577"/>
          <ac:spMkLst>
            <pc:docMk/>
            <pc:sldMk cId="3455186753" sldId="879"/>
            <ac:spMk id="42" creationId="{2785D7BD-389E-AD4E-810B-9FAF3DF0B5F5}"/>
          </ac:spMkLst>
        </pc:spChg>
      </pc:sldChg>
      <pc:sldChg chg="del">
        <pc:chgData name="Archana Mehendale" userId="8c8e09d62d705aba" providerId="LiveId" clId="{EAB6BE63-2B1E-4BCD-8BBB-29AEFD242567}" dt="2020-01-30T00:46:35.650" v="8468" actId="47"/>
        <pc:sldMkLst>
          <pc:docMk/>
          <pc:sldMk cId="25831599" sldId="881"/>
        </pc:sldMkLst>
      </pc:sldChg>
      <pc:sldChg chg="delSp modSp del ord">
        <pc:chgData name="Archana Mehendale" userId="8c8e09d62d705aba" providerId="LiveId" clId="{EAB6BE63-2B1E-4BCD-8BBB-29AEFD242567}" dt="2020-01-30T00:46:23.331" v="8455" actId="47"/>
        <pc:sldMkLst>
          <pc:docMk/>
          <pc:sldMk cId="893767984" sldId="927"/>
        </pc:sldMkLst>
        <pc:spChg chg="mod">
          <ac:chgData name="Archana Mehendale" userId="8c8e09d62d705aba" providerId="LiveId" clId="{EAB6BE63-2B1E-4BCD-8BBB-29AEFD242567}" dt="2020-01-29T23:41:39.401" v="5407" actId="255"/>
          <ac:spMkLst>
            <pc:docMk/>
            <pc:sldMk cId="893767984" sldId="927"/>
            <ac:spMk id="6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41:17.111" v="5388" actId="255"/>
          <ac:spMkLst>
            <pc:docMk/>
            <pc:sldMk cId="893767984" sldId="927"/>
            <ac:spMk id="7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40:41.903" v="5371" actId="255"/>
          <ac:spMkLst>
            <pc:docMk/>
            <pc:sldMk cId="893767984" sldId="927"/>
            <ac:spMk id="8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40:06.573" v="5330" actId="255"/>
          <ac:spMkLst>
            <pc:docMk/>
            <pc:sldMk cId="893767984" sldId="927"/>
            <ac:spMk id="9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39:37.628" v="5301" actId="20577"/>
          <ac:spMkLst>
            <pc:docMk/>
            <pc:sldMk cId="893767984" sldId="927"/>
            <ac:spMk id="20" creationId="{6376EB6D-535C-1F42-9DA9-254C5748D04F}"/>
          </ac:spMkLst>
        </pc:spChg>
        <pc:spChg chg="mod">
          <ac:chgData name="Archana Mehendale" userId="8c8e09d62d705aba" providerId="LiveId" clId="{EAB6BE63-2B1E-4BCD-8BBB-29AEFD242567}" dt="2020-01-29T23:39:41.081" v="5302" actId="6549"/>
          <ac:spMkLst>
            <pc:docMk/>
            <pc:sldMk cId="893767984" sldId="927"/>
            <ac:spMk id="21" creationId="{DC45EC88-EF76-8749-B382-33BCD9AA0EFE}"/>
          </ac:spMkLst>
        </pc:spChg>
        <pc:grpChg chg="mod">
          <ac:chgData name="Archana Mehendale" userId="8c8e09d62d705aba" providerId="LiveId" clId="{EAB6BE63-2B1E-4BCD-8BBB-29AEFD242567}" dt="2020-01-29T23:41:54.582" v="5409" actId="1076"/>
          <ac:grpSpMkLst>
            <pc:docMk/>
            <pc:sldMk cId="893767984" sldId="927"/>
            <ac:grpSpMk id="15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3:41:54.582" v="5409" actId="1076"/>
          <ac:grpSpMkLst>
            <pc:docMk/>
            <pc:sldMk cId="893767984" sldId="927"/>
            <ac:grpSpMk id="16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3:41:54.582" v="5409" actId="1076"/>
          <ac:grpSpMkLst>
            <pc:docMk/>
            <pc:sldMk cId="893767984" sldId="927"/>
            <ac:grpSpMk id="17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3:41:54.582" v="5409" actId="1076"/>
          <ac:grpSpMkLst>
            <pc:docMk/>
            <pc:sldMk cId="893767984" sldId="927"/>
            <ac:grpSpMk id="18" creationId="{00000000-0000-0000-0000-000000000000}"/>
          </ac:grpSpMkLst>
        </pc:grpChg>
        <pc:grpChg chg="del">
          <ac:chgData name="Archana Mehendale" userId="8c8e09d62d705aba" providerId="LiveId" clId="{EAB6BE63-2B1E-4BCD-8BBB-29AEFD242567}" dt="2020-01-29T23:41:42.249" v="5408" actId="478"/>
          <ac:grpSpMkLst>
            <pc:docMk/>
            <pc:sldMk cId="893767984" sldId="927"/>
            <ac:grpSpMk id="19" creationId="{00000000-0000-0000-0000-000000000000}"/>
          </ac:grpSpMkLst>
        </pc:grpChg>
      </pc:sldChg>
      <pc:sldChg chg="del">
        <pc:chgData name="Archana Mehendale" userId="8c8e09d62d705aba" providerId="LiveId" clId="{EAB6BE63-2B1E-4BCD-8BBB-29AEFD242567}" dt="2020-01-30T00:46:28.633" v="8460" actId="47"/>
        <pc:sldMkLst>
          <pc:docMk/>
          <pc:sldMk cId="855528778" sldId="971"/>
        </pc:sldMkLst>
      </pc:sldChg>
      <pc:sldChg chg="modSp del">
        <pc:chgData name="Archana Mehendale" userId="8c8e09d62d705aba" providerId="LiveId" clId="{EAB6BE63-2B1E-4BCD-8BBB-29AEFD242567}" dt="2020-01-30T00:46:36.415" v="8469" actId="47"/>
        <pc:sldMkLst>
          <pc:docMk/>
          <pc:sldMk cId="718683037" sldId="1005"/>
        </pc:sldMkLst>
        <pc:graphicFrameChg chg="mod">
          <ac:chgData name="Archana Mehendale" userId="8c8e09d62d705aba" providerId="LiveId" clId="{EAB6BE63-2B1E-4BCD-8BBB-29AEFD242567}" dt="2020-01-29T23:23:14.251" v="4760"/>
          <ac:graphicFrameMkLst>
            <pc:docMk/>
            <pc:sldMk cId="718683037" sldId="1005"/>
            <ac:graphicFrameMk id="2" creationId="{00000000-0000-0000-0000-000000000000}"/>
          </ac:graphicFrameMkLst>
        </pc:graphicFrameChg>
      </pc:sldChg>
      <pc:sldChg chg="del">
        <pc:chgData name="Archana Mehendale" userId="8c8e09d62d705aba" providerId="LiveId" clId="{EAB6BE63-2B1E-4BCD-8BBB-29AEFD242567}" dt="2020-01-30T00:46:37.364" v="8470" actId="47"/>
        <pc:sldMkLst>
          <pc:docMk/>
          <pc:sldMk cId="1655292917" sldId="1007"/>
        </pc:sldMkLst>
      </pc:sldChg>
      <pc:sldChg chg="modSp del ord">
        <pc:chgData name="Archana Mehendale" userId="8c8e09d62d705aba" providerId="LiveId" clId="{EAB6BE63-2B1E-4BCD-8BBB-29AEFD242567}" dt="2020-01-30T09:58:27.340" v="8754" actId="47"/>
        <pc:sldMkLst>
          <pc:docMk/>
          <pc:sldMk cId="3509658682" sldId="1009"/>
        </pc:sldMkLst>
        <pc:spChg chg="mod">
          <ac:chgData name="Archana Mehendale" userId="8c8e09d62d705aba" providerId="LiveId" clId="{EAB6BE63-2B1E-4BCD-8BBB-29AEFD242567}" dt="2020-01-30T01:04:36.563" v="8631" actId="20577"/>
          <ac:spMkLst>
            <pc:docMk/>
            <pc:sldMk cId="3509658682" sldId="1009"/>
            <ac:spMk id="16" creationId="{6FB83F5E-1D34-3A47-A3AE-83A124B57C2F}"/>
          </ac:spMkLst>
        </pc:spChg>
        <pc:graphicFrameChg chg="mod">
          <ac:chgData name="Archana Mehendale" userId="8c8e09d62d705aba" providerId="LiveId" clId="{EAB6BE63-2B1E-4BCD-8BBB-29AEFD242567}" dt="2020-01-30T01:07:13.194" v="8639" actId="12094"/>
          <ac:graphicFrameMkLst>
            <pc:docMk/>
            <pc:sldMk cId="3509658682" sldId="1009"/>
            <ac:graphicFrameMk id="3" creationId="{00000000-0000-0000-0000-000000000000}"/>
          </ac:graphicFrameMkLst>
        </pc:graphicFrameChg>
      </pc:sldChg>
      <pc:sldChg chg="del">
        <pc:chgData name="Archana Mehendale" userId="8c8e09d62d705aba" providerId="LiveId" clId="{EAB6BE63-2B1E-4BCD-8BBB-29AEFD242567}" dt="2020-01-30T00:46:33.951" v="8467" actId="47"/>
        <pc:sldMkLst>
          <pc:docMk/>
          <pc:sldMk cId="473863764" sldId="1010"/>
        </pc:sldMkLst>
      </pc:sldChg>
      <pc:sldChg chg="modSp ord">
        <pc:chgData name="Archana Mehendale" userId="8c8e09d62d705aba" providerId="LiveId" clId="{EAB6BE63-2B1E-4BCD-8BBB-29AEFD242567}" dt="2020-01-30T00:05:14.886" v="6878"/>
        <pc:sldMkLst>
          <pc:docMk/>
          <pc:sldMk cId="136905843" sldId="1011"/>
        </pc:sldMkLst>
        <pc:spChg chg="mod">
          <ac:chgData name="Archana Mehendale" userId="8c8e09d62d705aba" providerId="LiveId" clId="{EAB6BE63-2B1E-4BCD-8BBB-29AEFD242567}" dt="2020-01-29T23:57:29.560" v="6292" actId="20577"/>
          <ac:spMkLst>
            <pc:docMk/>
            <pc:sldMk cId="136905843" sldId="1011"/>
            <ac:spMk id="9" creationId="{7AE7E693-F90B-3F4B-9DF3-52A477D9EF02}"/>
          </ac:spMkLst>
        </pc:spChg>
        <pc:graphicFrameChg chg="mod">
          <ac:chgData name="Archana Mehendale" userId="8c8e09d62d705aba" providerId="LiveId" clId="{EAB6BE63-2B1E-4BCD-8BBB-29AEFD242567}" dt="2020-01-30T00:05:14.886" v="6878"/>
          <ac:graphicFrameMkLst>
            <pc:docMk/>
            <pc:sldMk cId="136905843" sldId="1011"/>
            <ac:graphicFrameMk id="5" creationId="{00000000-0000-0000-0000-000000000000}"/>
          </ac:graphicFrameMkLst>
        </pc:graphicFrameChg>
      </pc:sldChg>
      <pc:sldChg chg="del">
        <pc:chgData name="Archana Mehendale" userId="8c8e09d62d705aba" providerId="LiveId" clId="{EAB6BE63-2B1E-4BCD-8BBB-29AEFD242567}" dt="2020-01-30T00:46:37.998" v="8471" actId="47"/>
        <pc:sldMkLst>
          <pc:docMk/>
          <pc:sldMk cId="4165534656" sldId="1013"/>
        </pc:sldMkLst>
      </pc:sldChg>
      <pc:sldChg chg="del">
        <pc:chgData name="Archana Mehendale" userId="8c8e09d62d705aba" providerId="LiveId" clId="{EAB6BE63-2B1E-4BCD-8BBB-29AEFD242567}" dt="2020-01-30T00:46:38.759" v="8472" actId="47"/>
        <pc:sldMkLst>
          <pc:docMk/>
          <pc:sldMk cId="3048603302" sldId="1016"/>
        </pc:sldMkLst>
      </pc:sldChg>
      <pc:sldChg chg="del">
        <pc:chgData name="Archana Mehendale" userId="8c8e09d62d705aba" providerId="LiveId" clId="{EAB6BE63-2B1E-4BCD-8BBB-29AEFD242567}" dt="2020-01-30T00:46:30.665" v="8463" actId="47"/>
        <pc:sldMkLst>
          <pc:docMk/>
          <pc:sldMk cId="1511949636" sldId="1019"/>
        </pc:sldMkLst>
      </pc:sldChg>
      <pc:sldChg chg="del">
        <pc:chgData name="Archana Mehendale" userId="8c8e09d62d705aba" providerId="LiveId" clId="{EAB6BE63-2B1E-4BCD-8BBB-29AEFD242567}" dt="2020-01-30T00:46:31.290" v="8464" actId="47"/>
        <pc:sldMkLst>
          <pc:docMk/>
          <pc:sldMk cId="3786901939" sldId="1020"/>
        </pc:sldMkLst>
      </pc:sldChg>
      <pc:sldChg chg="addSp delSp modSp">
        <pc:chgData name="Archana Mehendale" userId="8c8e09d62d705aba" providerId="LiveId" clId="{EAB6BE63-2B1E-4BCD-8BBB-29AEFD242567}" dt="2020-01-30T10:22:13.100" v="8798" actId="1076"/>
        <pc:sldMkLst>
          <pc:docMk/>
          <pc:sldMk cId="2547935941" sldId="1030"/>
        </pc:sldMkLst>
        <pc:spChg chg="del">
          <ac:chgData name="Archana Mehendale" userId="8c8e09d62d705aba" providerId="LiveId" clId="{EAB6BE63-2B1E-4BCD-8BBB-29AEFD242567}" dt="2020-01-29T21:00:34.624" v="45" actId="478"/>
          <ac:spMkLst>
            <pc:docMk/>
            <pc:sldMk cId="2547935941" sldId="1030"/>
            <ac:spMk id="47" creationId="{F46D152F-ED66-4F29-993D-5225AA9FB189}"/>
          </ac:spMkLst>
        </pc:spChg>
        <pc:spChg chg="add mod ord">
          <ac:chgData name="Archana Mehendale" userId="8c8e09d62d705aba" providerId="LiveId" clId="{EAB6BE63-2B1E-4BCD-8BBB-29AEFD242567}" dt="2020-01-30T10:21:56.808" v="8796" actId="1076"/>
          <ac:spMkLst>
            <pc:docMk/>
            <pc:sldMk cId="2547935941" sldId="1030"/>
            <ac:spMk id="49" creationId="{1AB638F6-7CB2-48B5-9DCA-A9B26496E06A}"/>
          </ac:spMkLst>
        </pc:spChg>
        <pc:spChg chg="mod">
          <ac:chgData name="Archana Mehendale" userId="8c8e09d62d705aba" providerId="LiveId" clId="{EAB6BE63-2B1E-4BCD-8BBB-29AEFD242567}" dt="2020-01-30T09:52:37.594" v="8752" actId="6549"/>
          <ac:spMkLst>
            <pc:docMk/>
            <pc:sldMk cId="2547935941" sldId="1030"/>
            <ac:spMk id="370" creationId="{00000000-0000-0000-0000-000000000000}"/>
          </ac:spMkLst>
        </pc:spChg>
        <pc:grpChg chg="del">
          <ac:chgData name="Archana Mehendale" userId="8c8e09d62d705aba" providerId="LiveId" clId="{EAB6BE63-2B1E-4BCD-8BBB-29AEFD242567}" dt="2020-01-30T09:52:40.386" v="8753" actId="478"/>
          <ac:grpSpMkLst>
            <pc:docMk/>
            <pc:sldMk cId="2547935941" sldId="1030"/>
            <ac:grpSpMk id="8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1:02:07.957" v="53" actId="14100"/>
          <ac:grpSpMkLst>
            <pc:docMk/>
            <pc:sldMk cId="2547935941" sldId="1030"/>
            <ac:grpSpMk id="10" creationId="{00000000-0000-0000-0000-000000000000}"/>
          </ac:grpSpMkLst>
        </pc:grpChg>
        <pc:grpChg chg="del">
          <ac:chgData name="Archana Mehendale" userId="8c8e09d62d705aba" providerId="LiveId" clId="{EAB6BE63-2B1E-4BCD-8BBB-29AEFD242567}" dt="2020-01-29T21:01:16.858" v="50" actId="478"/>
          <ac:grpSpMkLst>
            <pc:docMk/>
            <pc:sldMk cId="2547935941" sldId="1030"/>
            <ac:grpSpMk id="12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1:01:27.410" v="51" actId="1076"/>
          <ac:grpSpMkLst>
            <pc:docMk/>
            <pc:sldMk cId="2547935941" sldId="1030"/>
            <ac:grpSpMk id="38" creationId="{EDD48151-3500-4178-9535-267FC6695DE1}"/>
          </ac:grpSpMkLst>
        </pc:grpChg>
        <pc:grpChg chg="mod">
          <ac:chgData name="Archana Mehendale" userId="8c8e09d62d705aba" providerId="LiveId" clId="{EAB6BE63-2B1E-4BCD-8BBB-29AEFD242567}" dt="2020-01-30T10:22:13.100" v="8798" actId="1076"/>
          <ac:grpSpMkLst>
            <pc:docMk/>
            <pc:sldMk cId="2547935941" sldId="1030"/>
            <ac:grpSpMk id="44" creationId="{385A57B0-9A88-4202-98BB-BADE89A422B4}"/>
          </ac:grpSpMkLst>
        </pc:grpChg>
        <pc:grpChg chg="del">
          <ac:chgData name="Archana Mehendale" userId="8c8e09d62d705aba" providerId="LiveId" clId="{EAB6BE63-2B1E-4BCD-8BBB-29AEFD242567}" dt="2020-01-29T21:00:34.624" v="45" actId="478"/>
          <ac:grpSpMkLst>
            <pc:docMk/>
            <pc:sldMk cId="2547935941" sldId="1030"/>
            <ac:grpSpMk id="46" creationId="{FCDF6182-1DE2-4646-8900-0270295E56C9}"/>
          </ac:grpSpMkLst>
        </pc:grpChg>
      </pc:sldChg>
      <pc:sldChg chg="del">
        <pc:chgData name="Archana Mehendale" userId="8c8e09d62d705aba" providerId="LiveId" clId="{EAB6BE63-2B1E-4BCD-8BBB-29AEFD242567}" dt="2020-01-30T00:46:29.933" v="8462" actId="47"/>
        <pc:sldMkLst>
          <pc:docMk/>
          <pc:sldMk cId="2292260033" sldId="1036"/>
        </pc:sldMkLst>
      </pc:sldChg>
      <pc:sldChg chg="modSp">
        <pc:chgData name="Archana Mehendale" userId="8c8e09d62d705aba" providerId="LiveId" clId="{EAB6BE63-2B1E-4BCD-8BBB-29AEFD242567}" dt="2020-01-30T01:21:33.899" v="8680" actId="20577"/>
        <pc:sldMkLst>
          <pc:docMk/>
          <pc:sldMk cId="567467447" sldId="1042"/>
        </pc:sldMkLst>
        <pc:spChg chg="mod">
          <ac:chgData name="Archana Mehendale" userId="8c8e09d62d705aba" providerId="LiveId" clId="{EAB6BE63-2B1E-4BCD-8BBB-29AEFD242567}" dt="2020-01-29T21:14:11.699" v="603" actId="20577"/>
          <ac:spMkLst>
            <pc:docMk/>
            <pc:sldMk cId="567467447" sldId="1042"/>
            <ac:spMk id="3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2:31:00.035" v="2015" actId="255"/>
          <ac:spMkLst>
            <pc:docMk/>
            <pc:sldMk cId="567467447" sldId="1042"/>
            <ac:spMk id="23" creationId="{652C1669-0029-9A47-9AEF-552799863E5E}"/>
          </ac:spMkLst>
        </pc:spChg>
        <pc:spChg chg="mod">
          <ac:chgData name="Archana Mehendale" userId="8c8e09d62d705aba" providerId="LiveId" clId="{EAB6BE63-2B1E-4BCD-8BBB-29AEFD242567}" dt="2020-01-29T22:29:05.737" v="1966" actId="20577"/>
          <ac:spMkLst>
            <pc:docMk/>
            <pc:sldMk cId="567467447" sldId="1042"/>
            <ac:spMk id="24" creationId="{4BCED3B5-2465-C84C-9ACC-30E770CB2319}"/>
          </ac:spMkLst>
        </pc:spChg>
        <pc:spChg chg="mod">
          <ac:chgData name="Archana Mehendale" userId="8c8e09d62d705aba" providerId="LiveId" clId="{EAB6BE63-2B1E-4BCD-8BBB-29AEFD242567}" dt="2020-01-29T22:31:07.496" v="2016" actId="255"/>
          <ac:spMkLst>
            <pc:docMk/>
            <pc:sldMk cId="567467447" sldId="1042"/>
            <ac:spMk id="25" creationId="{FD6CC7E3-4AFE-DD4A-B8BF-F09A1EB2FB92}"/>
          </ac:spMkLst>
        </pc:spChg>
        <pc:spChg chg="mod">
          <ac:chgData name="Archana Mehendale" userId="8c8e09d62d705aba" providerId="LiveId" clId="{EAB6BE63-2B1E-4BCD-8BBB-29AEFD242567}" dt="2020-01-29T22:25:30.535" v="1806" actId="1076"/>
          <ac:spMkLst>
            <pc:docMk/>
            <pc:sldMk cId="567467447" sldId="1042"/>
            <ac:spMk id="26" creationId="{A97D8F55-2DE9-6648-BC70-210F7CF4F346}"/>
          </ac:spMkLst>
        </pc:spChg>
        <pc:spChg chg="mod">
          <ac:chgData name="Archana Mehendale" userId="8c8e09d62d705aba" providerId="LiveId" clId="{EAB6BE63-2B1E-4BCD-8BBB-29AEFD242567}" dt="2020-01-29T22:31:16.319" v="2017" actId="255"/>
          <ac:spMkLst>
            <pc:docMk/>
            <pc:sldMk cId="567467447" sldId="1042"/>
            <ac:spMk id="27" creationId="{2A094B3C-A537-F646-940C-5AD2F2DE10F8}"/>
          </ac:spMkLst>
        </pc:spChg>
        <pc:spChg chg="mod">
          <ac:chgData name="Archana Mehendale" userId="8c8e09d62d705aba" providerId="LiveId" clId="{EAB6BE63-2B1E-4BCD-8BBB-29AEFD242567}" dt="2020-01-29T21:13:10.392" v="449" actId="20577"/>
          <ac:spMkLst>
            <pc:docMk/>
            <pc:sldMk cId="567467447" sldId="1042"/>
            <ac:spMk id="28" creationId="{8DB86231-015C-574C-9505-8FBDBDA550E3}"/>
          </ac:spMkLst>
        </pc:spChg>
        <pc:spChg chg="mod">
          <ac:chgData name="Archana Mehendale" userId="8c8e09d62d705aba" providerId="LiveId" clId="{EAB6BE63-2B1E-4BCD-8BBB-29AEFD242567}" dt="2020-01-29T21:14:22.824" v="605" actId="20577"/>
          <ac:spMkLst>
            <pc:docMk/>
            <pc:sldMk cId="567467447" sldId="1042"/>
            <ac:spMk id="46" creationId="{7FB3CB43-4D08-9E4C-98E8-1259345697BE}"/>
          </ac:spMkLst>
        </pc:spChg>
        <pc:spChg chg="mod">
          <ac:chgData name="Archana Mehendale" userId="8c8e09d62d705aba" providerId="LiveId" clId="{EAB6BE63-2B1E-4BCD-8BBB-29AEFD242567}" dt="2020-01-29T22:30:52.991" v="2014" actId="255"/>
          <ac:spMkLst>
            <pc:docMk/>
            <pc:sldMk cId="567467447" sldId="1042"/>
            <ac:spMk id="48" creationId="{09C127C7-BE2C-7746-B648-04629C49BCB2}"/>
          </ac:spMkLst>
        </pc:spChg>
        <pc:spChg chg="mod">
          <ac:chgData name="Archana Mehendale" userId="8c8e09d62d705aba" providerId="LiveId" clId="{EAB6BE63-2B1E-4BCD-8BBB-29AEFD242567}" dt="2020-01-30T01:21:33.899" v="8680" actId="20577"/>
          <ac:spMkLst>
            <pc:docMk/>
            <pc:sldMk cId="567467447" sldId="1042"/>
            <ac:spMk id="49" creationId="{2A9CE929-A3CE-C34B-9904-37D930F194B3}"/>
          </ac:spMkLst>
        </pc:spChg>
        <pc:spChg chg="mod">
          <ac:chgData name="Archana Mehendale" userId="8c8e09d62d705aba" providerId="LiveId" clId="{EAB6BE63-2B1E-4BCD-8BBB-29AEFD242567}" dt="2020-01-29T22:27:22.998" v="1890" actId="20577"/>
          <ac:spMkLst>
            <pc:docMk/>
            <pc:sldMk cId="567467447" sldId="1042"/>
            <ac:spMk id="50" creationId="{4FC3E55C-4F01-9A48-B1E6-5D71FCC0613B}"/>
          </ac:spMkLst>
        </pc:spChg>
        <pc:spChg chg="mod">
          <ac:chgData name="Archana Mehendale" userId="8c8e09d62d705aba" providerId="LiveId" clId="{EAB6BE63-2B1E-4BCD-8BBB-29AEFD242567}" dt="2020-01-29T22:27:17.156" v="1888" actId="20577"/>
          <ac:spMkLst>
            <pc:docMk/>
            <pc:sldMk cId="567467447" sldId="1042"/>
            <ac:spMk id="54" creationId="{0E9592EA-2AC5-C74E-AA5D-ADE04802A187}"/>
          </ac:spMkLst>
        </pc:spChg>
        <pc:spChg chg="mod">
          <ac:chgData name="Archana Mehendale" userId="8c8e09d62d705aba" providerId="LiveId" clId="{EAB6BE63-2B1E-4BCD-8BBB-29AEFD242567}" dt="2020-01-29T22:27:31.541" v="1894" actId="20577"/>
          <ac:spMkLst>
            <pc:docMk/>
            <pc:sldMk cId="567467447" sldId="1042"/>
            <ac:spMk id="56" creationId="{EAB4C35C-C2D1-C44E-9B6A-58F5D0701378}"/>
          </ac:spMkLst>
        </pc:spChg>
      </pc:sldChg>
      <pc:sldChg chg="del">
        <pc:chgData name="Archana Mehendale" userId="8c8e09d62d705aba" providerId="LiveId" clId="{EAB6BE63-2B1E-4BCD-8BBB-29AEFD242567}" dt="2020-01-30T00:46:27.913" v="8459" actId="47"/>
        <pc:sldMkLst>
          <pc:docMk/>
          <pc:sldMk cId="1927079375" sldId="1044"/>
        </pc:sldMkLst>
      </pc:sldChg>
      <pc:sldChg chg="del">
        <pc:chgData name="Archana Mehendale" userId="8c8e09d62d705aba" providerId="LiveId" clId="{EAB6BE63-2B1E-4BCD-8BBB-29AEFD242567}" dt="2020-01-30T00:46:39.513" v="8473" actId="47"/>
        <pc:sldMkLst>
          <pc:docMk/>
          <pc:sldMk cId="4248878409" sldId="1060"/>
        </pc:sldMkLst>
      </pc:sldChg>
      <pc:sldChg chg="del">
        <pc:chgData name="Archana Mehendale" userId="8c8e09d62d705aba" providerId="LiveId" clId="{EAB6BE63-2B1E-4BCD-8BBB-29AEFD242567}" dt="2020-01-30T00:46:40.333" v="8474" actId="47"/>
        <pc:sldMkLst>
          <pc:docMk/>
          <pc:sldMk cId="21738425" sldId="1100"/>
        </pc:sldMkLst>
      </pc:sldChg>
      <pc:sldChg chg="modSp">
        <pc:chgData name="Archana Mehendale" userId="8c8e09d62d705aba" providerId="LiveId" clId="{EAB6BE63-2B1E-4BCD-8BBB-29AEFD242567}" dt="2020-01-30T01:14:01.901" v="8671" actId="115"/>
        <pc:sldMkLst>
          <pc:docMk/>
          <pc:sldMk cId="532766645" sldId="1101"/>
        </pc:sldMkLst>
        <pc:spChg chg="mod">
          <ac:chgData name="Archana Mehendale" userId="8c8e09d62d705aba" providerId="LiveId" clId="{EAB6BE63-2B1E-4BCD-8BBB-29AEFD242567}" dt="2020-01-30T01:14:01.901" v="8671" actId="115"/>
          <ac:spMkLst>
            <pc:docMk/>
            <pc:sldMk cId="532766645" sldId="1101"/>
            <ac:spMk id="13" creationId="{654581EE-3A92-0F45-B0FF-013743572109}"/>
          </ac:spMkLst>
        </pc:spChg>
      </pc:sldChg>
      <pc:sldChg chg="modSp">
        <pc:chgData name="Archana Mehendale" userId="8c8e09d62d705aba" providerId="LiveId" clId="{EAB6BE63-2B1E-4BCD-8BBB-29AEFD242567}" dt="2020-01-29T20:59:02.139" v="38" actId="20577"/>
        <pc:sldMkLst>
          <pc:docMk/>
          <pc:sldMk cId="1091284276" sldId="1103"/>
        </pc:sldMkLst>
        <pc:spChg chg="mod">
          <ac:chgData name="Archana Mehendale" userId="8c8e09d62d705aba" providerId="LiveId" clId="{EAB6BE63-2B1E-4BCD-8BBB-29AEFD242567}" dt="2020-01-29T20:59:02.139" v="38" actId="20577"/>
          <ac:spMkLst>
            <pc:docMk/>
            <pc:sldMk cId="1091284276" sldId="1103"/>
            <ac:spMk id="54" creationId="{84D3F50F-AA9B-6C4E-8445-B998090AA701}"/>
          </ac:spMkLst>
        </pc:spChg>
      </pc:sldChg>
      <pc:sldChg chg="del">
        <pc:chgData name="Archana Mehendale" userId="8c8e09d62d705aba" providerId="LiveId" clId="{EAB6BE63-2B1E-4BCD-8BBB-29AEFD242567}" dt="2020-01-30T00:46:21.810" v="8454" actId="47"/>
        <pc:sldMkLst>
          <pc:docMk/>
          <pc:sldMk cId="3293853973" sldId="1106"/>
        </pc:sldMkLst>
      </pc:sldChg>
      <pc:sldChg chg="addSp ord">
        <pc:chgData name="Archana Mehendale" userId="8c8e09d62d705aba" providerId="LiveId" clId="{EAB6BE63-2B1E-4BCD-8BBB-29AEFD242567}" dt="2020-01-30T00:09:07.570" v="6890"/>
        <pc:sldMkLst>
          <pc:docMk/>
          <pc:sldMk cId="3818605052" sldId="1107"/>
        </pc:sldMkLst>
        <pc:picChg chg="add">
          <ac:chgData name="Archana Mehendale" userId="8c8e09d62d705aba" providerId="LiveId" clId="{EAB6BE63-2B1E-4BCD-8BBB-29AEFD242567}" dt="2020-01-30T00:08:45.047" v="6886"/>
          <ac:picMkLst>
            <pc:docMk/>
            <pc:sldMk cId="3818605052" sldId="1107"/>
            <ac:picMk id="2" creationId="{513DC6DF-F538-4F4E-8297-26331CBE1454}"/>
          </ac:picMkLst>
        </pc:picChg>
      </pc:sldChg>
      <pc:sldChg chg="modSp modAnim">
        <pc:chgData name="Archana Mehendale" userId="8c8e09d62d705aba" providerId="LiveId" clId="{EAB6BE63-2B1E-4BCD-8BBB-29AEFD242567}" dt="2020-01-29T22:47:16.236" v="2706" actId="20577"/>
        <pc:sldMkLst>
          <pc:docMk/>
          <pc:sldMk cId="3561478918" sldId="1109"/>
        </pc:sldMkLst>
        <pc:spChg chg="mod">
          <ac:chgData name="Archana Mehendale" userId="8c8e09d62d705aba" providerId="LiveId" clId="{EAB6BE63-2B1E-4BCD-8BBB-29AEFD242567}" dt="2020-01-29T22:47:16.236" v="2706" actId="20577"/>
          <ac:spMkLst>
            <pc:docMk/>
            <pc:sldMk cId="3561478918" sldId="1109"/>
            <ac:spMk id="8" creationId="{C9B2B73E-A8C6-004C-A21E-72DDE8E5C8D0}"/>
          </ac:spMkLst>
        </pc:spChg>
        <pc:spChg chg="mod">
          <ac:chgData name="Archana Mehendale" userId="8c8e09d62d705aba" providerId="LiveId" clId="{EAB6BE63-2B1E-4BCD-8BBB-29AEFD242567}" dt="2020-01-29T22:41:57.524" v="2058" actId="20577"/>
          <ac:spMkLst>
            <pc:docMk/>
            <pc:sldMk cId="3561478918" sldId="1109"/>
            <ac:spMk id="12" creationId="{FC3A28EB-C048-0547-880F-D8304E4EBB3E}"/>
          </ac:spMkLst>
        </pc:spChg>
      </pc:sldChg>
      <pc:sldChg chg="del ord">
        <pc:chgData name="Archana Mehendale" userId="8c8e09d62d705aba" providerId="LiveId" clId="{EAB6BE63-2B1E-4BCD-8BBB-29AEFD242567}" dt="2020-01-30T00:46:24.162" v="8456" actId="47"/>
        <pc:sldMkLst>
          <pc:docMk/>
          <pc:sldMk cId="1080983583" sldId="1111"/>
        </pc:sldMkLst>
      </pc:sldChg>
      <pc:sldChg chg="addSp delSp modSp ord delAnim">
        <pc:chgData name="Archana Mehendale" userId="8c8e09d62d705aba" providerId="LiveId" clId="{EAB6BE63-2B1E-4BCD-8BBB-29AEFD242567}" dt="2020-01-29T23:20:05.779" v="4759" actId="1076"/>
        <pc:sldMkLst>
          <pc:docMk/>
          <pc:sldMk cId="4106393941" sldId="1113"/>
        </pc:sldMkLst>
        <pc:spChg chg="del">
          <ac:chgData name="Archana Mehendale" userId="8c8e09d62d705aba" providerId="LiveId" clId="{EAB6BE63-2B1E-4BCD-8BBB-29AEFD242567}" dt="2020-01-29T23:06:03.570" v="3937" actId="478"/>
          <ac:spMkLst>
            <pc:docMk/>
            <pc:sldMk cId="4106393941" sldId="1113"/>
            <ac:spMk id="2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1:21.552" v="4340" actId="14100"/>
          <ac:spMkLst>
            <pc:docMk/>
            <pc:sldMk cId="4106393941" sldId="1113"/>
            <ac:spMk id="3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8:11.961" v="4715" actId="313"/>
          <ac:spMkLst>
            <pc:docMk/>
            <pc:sldMk cId="4106393941" sldId="1113"/>
            <ac:spMk id="23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20:05.779" v="4759" actId="1076"/>
          <ac:spMkLst>
            <pc:docMk/>
            <pc:sldMk cId="4106393941" sldId="1113"/>
            <ac:spMk id="24" creationId="{5F0CA589-086C-5148-B9FD-CFB607824461}"/>
          </ac:spMkLst>
        </pc:spChg>
        <pc:spChg chg="del mod">
          <ac:chgData name="Archana Mehendale" userId="8c8e09d62d705aba" providerId="LiveId" clId="{EAB6BE63-2B1E-4BCD-8BBB-29AEFD242567}" dt="2020-01-29T23:12:40.222" v="4403" actId="478"/>
          <ac:spMkLst>
            <pc:docMk/>
            <pc:sldMk cId="4106393941" sldId="1113"/>
            <ac:spMk id="25" creationId="{7163A9EB-AEFF-8F4D-B8D8-506FE12FC384}"/>
          </ac:spMkLst>
        </pc:spChg>
        <pc:spChg chg="mod">
          <ac:chgData name="Archana Mehendale" userId="8c8e09d62d705aba" providerId="LiveId" clId="{EAB6BE63-2B1E-4BCD-8BBB-29AEFD242567}" dt="2020-01-29T23:11:08.174" v="4337" actId="113"/>
          <ac:spMkLst>
            <pc:docMk/>
            <pc:sldMk cId="4106393941" sldId="1113"/>
            <ac:spMk id="26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7:42.604" v="4711" actId="20577"/>
          <ac:spMkLst>
            <pc:docMk/>
            <pc:sldMk cId="4106393941" sldId="1113"/>
            <ac:spMk id="29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2:30.594" v="4399" actId="1076"/>
          <ac:spMkLst>
            <pc:docMk/>
            <pc:sldMk cId="4106393941" sldId="1113"/>
            <ac:spMk id="30" creationId="{00000000-0000-0000-0000-000000000000}"/>
          </ac:spMkLst>
        </pc:spChg>
        <pc:spChg chg="add del mod">
          <ac:chgData name="Archana Mehendale" userId="8c8e09d62d705aba" providerId="LiveId" clId="{EAB6BE63-2B1E-4BCD-8BBB-29AEFD242567}" dt="2020-01-29T23:12:26.393" v="4398" actId="1076"/>
          <ac:spMkLst>
            <pc:docMk/>
            <pc:sldMk cId="4106393941" sldId="1113"/>
            <ac:spMk id="31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9:24.291" v="4757" actId="20577"/>
          <ac:spMkLst>
            <pc:docMk/>
            <pc:sldMk cId="4106393941" sldId="1113"/>
            <ac:spMk id="42" creationId="{2785D7BD-389E-AD4E-810B-9FAF3DF0B5F5}"/>
          </ac:spMkLst>
        </pc:spChg>
        <pc:spChg chg="mod">
          <ac:chgData name="Archana Mehendale" userId="8c8e09d62d705aba" providerId="LiveId" clId="{EAB6BE63-2B1E-4BCD-8BBB-29AEFD242567}" dt="2020-01-29T23:15:42.424" v="4683" actId="20577"/>
          <ac:spMkLst>
            <pc:docMk/>
            <pc:sldMk cId="4106393941" sldId="1113"/>
            <ac:spMk id="47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5:48.591" v="4684" actId="14100"/>
          <ac:spMkLst>
            <pc:docMk/>
            <pc:sldMk cId="4106393941" sldId="1113"/>
            <ac:spMk id="48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4:26.873" v="4561" actId="1076"/>
          <ac:spMkLst>
            <pc:docMk/>
            <pc:sldMk cId="4106393941" sldId="1113"/>
            <ac:spMk id="49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6:19.750" v="4706" actId="6549"/>
          <ac:spMkLst>
            <pc:docMk/>
            <pc:sldMk cId="4106393941" sldId="1113"/>
            <ac:spMk id="51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5:54.979" v="4685" actId="14100"/>
          <ac:spMkLst>
            <pc:docMk/>
            <pc:sldMk cId="4106393941" sldId="1113"/>
            <ac:spMk id="52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15:26.701" v="4675" actId="1076"/>
          <ac:spMkLst>
            <pc:docMk/>
            <pc:sldMk cId="4106393941" sldId="1113"/>
            <ac:spMk id="53" creationId="{00000000-0000-0000-0000-000000000000}"/>
          </ac:spMkLst>
        </pc:spChg>
        <pc:spChg chg="del">
          <ac:chgData name="Archana Mehendale" userId="8c8e09d62d705aba" providerId="LiveId" clId="{EAB6BE63-2B1E-4BCD-8BBB-29AEFD242567}" dt="2020-01-29T23:06:07.555" v="3938" actId="478"/>
          <ac:spMkLst>
            <pc:docMk/>
            <pc:sldMk cId="4106393941" sldId="1113"/>
            <ac:spMk id="54" creationId="{00000000-0000-0000-0000-000000000000}"/>
          </ac:spMkLst>
        </pc:spChg>
        <pc:spChg chg="del">
          <ac:chgData name="Archana Mehendale" userId="8c8e09d62d705aba" providerId="LiveId" clId="{EAB6BE63-2B1E-4BCD-8BBB-29AEFD242567}" dt="2020-01-29T23:12:52.943" v="4406" actId="478"/>
          <ac:spMkLst>
            <pc:docMk/>
            <pc:sldMk cId="4106393941" sldId="1113"/>
            <ac:spMk id="55" creationId="{7163A9EB-AEFF-8F4D-B8D8-506FE12FC384}"/>
          </ac:spMkLst>
        </pc:spChg>
        <pc:spChg chg="del mod">
          <ac:chgData name="Archana Mehendale" userId="8c8e09d62d705aba" providerId="LiveId" clId="{EAB6BE63-2B1E-4BCD-8BBB-29AEFD242567}" dt="2020-01-29T23:12:48.639" v="4405" actId="478"/>
          <ac:spMkLst>
            <pc:docMk/>
            <pc:sldMk cId="4106393941" sldId="1113"/>
            <ac:spMk id="56" creationId="{7163A9EB-AEFF-8F4D-B8D8-506FE12FC384}"/>
          </ac:spMkLst>
        </pc:spChg>
        <pc:grpChg chg="mod">
          <ac:chgData name="Archana Mehendale" userId="8c8e09d62d705aba" providerId="LiveId" clId="{EAB6BE63-2B1E-4BCD-8BBB-29AEFD242567}" dt="2020-01-29T23:11:14.884" v="4338" actId="1076"/>
          <ac:grpSpMkLst>
            <pc:docMk/>
            <pc:sldMk cId="4106393941" sldId="1113"/>
            <ac:grpSpMk id="4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3:07:07.971" v="4008" actId="1076"/>
          <ac:grpSpMkLst>
            <pc:docMk/>
            <pc:sldMk cId="4106393941" sldId="1113"/>
            <ac:grpSpMk id="5" creationId="{00000000-0000-0000-0000-000000000000}"/>
          </ac:grpSpMkLst>
        </pc:grpChg>
      </pc:sldChg>
      <pc:sldChg chg="modSp">
        <pc:chgData name="Archana Mehendale" userId="8c8e09d62d705aba" providerId="LiveId" clId="{EAB6BE63-2B1E-4BCD-8BBB-29AEFD242567}" dt="2020-01-30T00:56:02.948" v="8530" actId="20577"/>
        <pc:sldMkLst>
          <pc:docMk/>
          <pc:sldMk cId="1946488329" sldId="1114"/>
        </pc:sldMkLst>
        <pc:spChg chg="mod">
          <ac:chgData name="Archana Mehendale" userId="8c8e09d62d705aba" providerId="LiveId" clId="{EAB6BE63-2B1E-4BCD-8BBB-29AEFD242567}" dt="2020-01-30T00:56:02.948" v="8530" actId="20577"/>
          <ac:spMkLst>
            <pc:docMk/>
            <pc:sldMk cId="1946488329" sldId="1114"/>
            <ac:spMk id="5" creationId="{2558E016-4154-7242-BD8C-99223BB830C5}"/>
          </ac:spMkLst>
        </pc:spChg>
      </pc:sldChg>
      <pc:sldChg chg="del ord">
        <pc:chgData name="Archana Mehendale" userId="8c8e09d62d705aba" providerId="LiveId" clId="{EAB6BE63-2B1E-4BCD-8BBB-29AEFD242567}" dt="2020-01-30T00:46:42.613" v="8477" actId="47"/>
        <pc:sldMkLst>
          <pc:docMk/>
          <pc:sldMk cId="1305803388" sldId="1115"/>
        </pc:sldMkLst>
      </pc:sldChg>
      <pc:sldChg chg="del">
        <pc:chgData name="Archana Mehendale" userId="8c8e09d62d705aba" providerId="LiveId" clId="{EAB6BE63-2B1E-4BCD-8BBB-29AEFD242567}" dt="2020-01-30T09:52:10.030" v="8750" actId="47"/>
        <pc:sldMkLst>
          <pc:docMk/>
          <pc:sldMk cId="1549115992" sldId="1116"/>
        </pc:sldMkLst>
      </pc:sldChg>
      <pc:sldChg chg="ord">
        <pc:chgData name="Archana Mehendale" userId="8c8e09d62d705aba" providerId="LiveId" clId="{EAB6BE63-2B1E-4BCD-8BBB-29AEFD242567}" dt="2020-01-30T00:07:06.492" v="6883"/>
        <pc:sldMkLst>
          <pc:docMk/>
          <pc:sldMk cId="3290962414" sldId="1119"/>
        </pc:sldMkLst>
      </pc:sldChg>
      <pc:sldChg chg="del">
        <pc:chgData name="Archana Mehendale" userId="8c8e09d62d705aba" providerId="LiveId" clId="{EAB6BE63-2B1E-4BCD-8BBB-29AEFD242567}" dt="2020-01-30T00:46:20.968" v="8453" actId="47"/>
        <pc:sldMkLst>
          <pc:docMk/>
          <pc:sldMk cId="2619616974" sldId="1120"/>
        </pc:sldMkLst>
      </pc:sldChg>
      <pc:sldChg chg="modSp ord">
        <pc:chgData name="Archana Mehendale" userId="8c8e09d62d705aba" providerId="LiveId" clId="{EAB6BE63-2B1E-4BCD-8BBB-29AEFD242567}" dt="2020-01-30T00:25:58.056" v="7648" actId="20577"/>
        <pc:sldMkLst>
          <pc:docMk/>
          <pc:sldMk cId="433055336" sldId="1121"/>
        </pc:sldMkLst>
        <pc:spChg chg="mod">
          <ac:chgData name="Archana Mehendale" userId="8c8e09d62d705aba" providerId="LiveId" clId="{EAB6BE63-2B1E-4BCD-8BBB-29AEFD242567}" dt="2020-01-30T00:25:58.056" v="7648" actId="20577"/>
          <ac:spMkLst>
            <pc:docMk/>
            <pc:sldMk cId="433055336" sldId="1121"/>
            <ac:spMk id="10" creationId="{59F97996-5B91-984C-BFA8-3F739C162F50}"/>
          </ac:spMkLst>
        </pc:spChg>
      </pc:sldChg>
      <pc:sldChg chg="addSp modSp ord">
        <pc:chgData name="Archana Mehendale" userId="8c8e09d62d705aba" providerId="LiveId" clId="{EAB6BE63-2B1E-4BCD-8BBB-29AEFD242567}" dt="2020-01-30T00:53:02.624" v="8497" actId="20577"/>
        <pc:sldMkLst>
          <pc:docMk/>
          <pc:sldMk cId="2359878067" sldId="1122"/>
        </pc:sldMkLst>
        <pc:spChg chg="mod">
          <ac:chgData name="Archana Mehendale" userId="8c8e09d62d705aba" providerId="LiveId" clId="{EAB6BE63-2B1E-4BCD-8BBB-29AEFD242567}" dt="2020-01-29T21:06:48.532" v="139" actId="20577"/>
          <ac:spMkLst>
            <pc:docMk/>
            <pc:sldMk cId="2359878067" sldId="1122"/>
            <ac:spMk id="3" creationId="{00000000-0000-0000-0000-000000000000}"/>
          </ac:spMkLst>
        </pc:spChg>
        <pc:spChg chg="add mod">
          <ac:chgData name="Archana Mehendale" userId="8c8e09d62d705aba" providerId="LiveId" clId="{EAB6BE63-2B1E-4BCD-8BBB-29AEFD242567}" dt="2020-01-29T21:12:11.435" v="410" actId="255"/>
          <ac:spMkLst>
            <pc:docMk/>
            <pc:sldMk cId="2359878067" sldId="1122"/>
            <ac:spMk id="8" creationId="{B7467F6F-3121-462D-9482-D46027AE173F}"/>
          </ac:spMkLst>
        </pc:spChg>
        <pc:spChg chg="mod">
          <ac:chgData name="Archana Mehendale" userId="8c8e09d62d705aba" providerId="LiveId" clId="{EAB6BE63-2B1E-4BCD-8BBB-29AEFD242567}" dt="2020-01-29T22:23:36.649" v="1749" actId="1076"/>
          <ac:spMkLst>
            <pc:docMk/>
            <pc:sldMk cId="2359878067" sldId="1122"/>
            <ac:spMk id="21" creationId="{016B6E66-42E2-466E-90E7-B7C9CCA302CD}"/>
          </ac:spMkLst>
        </pc:spChg>
        <pc:spChg chg="mod">
          <ac:chgData name="Archana Mehendale" userId="8c8e09d62d705aba" providerId="LiveId" clId="{EAB6BE63-2B1E-4BCD-8BBB-29AEFD242567}" dt="2020-01-29T22:23:20.432" v="1745" actId="255"/>
          <ac:spMkLst>
            <pc:docMk/>
            <pc:sldMk cId="2359878067" sldId="1122"/>
            <ac:spMk id="23" creationId="{652C1669-0029-9A47-9AEF-552799863E5E}"/>
          </ac:spMkLst>
        </pc:spChg>
        <pc:spChg chg="mod">
          <ac:chgData name="Archana Mehendale" userId="8c8e09d62d705aba" providerId="LiveId" clId="{EAB6BE63-2B1E-4BCD-8BBB-29AEFD242567}" dt="2020-01-29T21:10:23.488" v="402" actId="21"/>
          <ac:spMkLst>
            <pc:docMk/>
            <pc:sldMk cId="2359878067" sldId="1122"/>
            <ac:spMk id="24" creationId="{4BCED3B5-2465-C84C-9ACC-30E770CB2319}"/>
          </ac:spMkLst>
        </pc:spChg>
        <pc:spChg chg="mod">
          <ac:chgData name="Archana Mehendale" userId="8c8e09d62d705aba" providerId="LiveId" clId="{EAB6BE63-2B1E-4BCD-8BBB-29AEFD242567}" dt="2020-01-30T00:52:32.907" v="8492" actId="20577"/>
          <ac:spMkLst>
            <pc:docMk/>
            <pc:sldMk cId="2359878067" sldId="1122"/>
            <ac:spMk id="25" creationId="{FD6CC7E3-4AFE-DD4A-B8BF-F09A1EB2FB92}"/>
          </ac:spMkLst>
        </pc:spChg>
        <pc:spChg chg="mod">
          <ac:chgData name="Archana Mehendale" userId="8c8e09d62d705aba" providerId="LiveId" clId="{EAB6BE63-2B1E-4BCD-8BBB-29AEFD242567}" dt="2020-01-29T22:11:09.932" v="1403" actId="1076"/>
          <ac:spMkLst>
            <pc:docMk/>
            <pc:sldMk cId="2359878067" sldId="1122"/>
            <ac:spMk id="26" creationId="{A97D8F55-2DE9-6648-BC70-210F7CF4F346}"/>
          </ac:spMkLst>
        </pc:spChg>
        <pc:spChg chg="mod">
          <ac:chgData name="Archana Mehendale" userId="8c8e09d62d705aba" providerId="LiveId" clId="{EAB6BE63-2B1E-4BCD-8BBB-29AEFD242567}" dt="2020-01-30T00:53:02.624" v="8497" actId="20577"/>
          <ac:spMkLst>
            <pc:docMk/>
            <pc:sldMk cId="2359878067" sldId="1122"/>
            <ac:spMk id="48" creationId="{09C127C7-BE2C-7746-B648-04629C49BCB2}"/>
          </ac:spMkLst>
        </pc:spChg>
        <pc:spChg chg="mod">
          <ac:chgData name="Archana Mehendale" userId="8c8e09d62d705aba" providerId="LiveId" clId="{EAB6BE63-2B1E-4BCD-8BBB-29AEFD242567}" dt="2020-01-29T21:41:08.543" v="1248" actId="20577"/>
          <ac:spMkLst>
            <pc:docMk/>
            <pc:sldMk cId="2359878067" sldId="1122"/>
            <ac:spMk id="49" creationId="{2A9CE929-A3CE-C34B-9904-37D930F194B3}"/>
          </ac:spMkLst>
        </pc:spChg>
        <pc:spChg chg="mod">
          <ac:chgData name="Archana Mehendale" userId="8c8e09d62d705aba" providerId="LiveId" clId="{EAB6BE63-2B1E-4BCD-8BBB-29AEFD242567}" dt="2020-01-29T22:18:55.481" v="1590" actId="20577"/>
          <ac:spMkLst>
            <pc:docMk/>
            <pc:sldMk cId="2359878067" sldId="1122"/>
            <ac:spMk id="50" creationId="{4FC3E55C-4F01-9A48-B1E6-5D71FCC0613B}"/>
          </ac:spMkLst>
        </pc:spChg>
        <pc:spChg chg="mod">
          <ac:chgData name="Archana Mehendale" userId="8c8e09d62d705aba" providerId="LiveId" clId="{EAB6BE63-2B1E-4BCD-8BBB-29AEFD242567}" dt="2020-01-29T22:18:51.526" v="1588" actId="20577"/>
          <ac:spMkLst>
            <pc:docMk/>
            <pc:sldMk cId="2359878067" sldId="1122"/>
            <ac:spMk id="54" creationId="{0E9592EA-2AC5-C74E-AA5D-ADE04802A187}"/>
          </ac:spMkLst>
        </pc:spChg>
        <pc:grpChg chg="mod">
          <ac:chgData name="Archana Mehendale" userId="8c8e09d62d705aba" providerId="LiveId" clId="{EAB6BE63-2B1E-4BCD-8BBB-29AEFD242567}" dt="2020-01-29T21:32:30.434" v="951" actId="1076"/>
          <ac:grpSpMkLst>
            <pc:docMk/>
            <pc:sldMk cId="2359878067" sldId="1122"/>
            <ac:grpSpMk id="2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1:16:13.631" v="792" actId="14100"/>
          <ac:grpSpMkLst>
            <pc:docMk/>
            <pc:sldMk cId="2359878067" sldId="1122"/>
            <ac:grpSpMk id="5" creationId="{00000000-0000-0000-0000-000000000000}"/>
          </ac:grpSpMkLst>
        </pc:grpChg>
      </pc:sldChg>
      <pc:sldChg chg="modSp ord">
        <pc:chgData name="Archana Mehendale" userId="8c8e09d62d705aba" providerId="LiveId" clId="{EAB6BE63-2B1E-4BCD-8BBB-29AEFD242567}" dt="2020-01-29T22:37:38.227" v="2025" actId="20577"/>
        <pc:sldMkLst>
          <pc:docMk/>
          <pc:sldMk cId="3007210851" sldId="1123"/>
        </pc:sldMkLst>
        <pc:spChg chg="mod">
          <ac:chgData name="Archana Mehendale" userId="8c8e09d62d705aba" providerId="LiveId" clId="{EAB6BE63-2B1E-4BCD-8BBB-29AEFD242567}" dt="2020-01-29T22:37:38.227" v="2025" actId="20577"/>
          <ac:spMkLst>
            <pc:docMk/>
            <pc:sldMk cId="3007210851" sldId="1123"/>
            <ac:spMk id="32" creationId="{6CB61AD9-A161-5A4B-9A2B-23DD35FBC158}"/>
          </ac:spMkLst>
        </pc:spChg>
      </pc:sldChg>
      <pc:sldChg chg="addSp modSp">
        <pc:chgData name="Archana Mehendale" userId="8c8e09d62d705aba" providerId="LiveId" clId="{EAB6BE63-2B1E-4BCD-8BBB-29AEFD242567}" dt="2020-01-30T10:59:46.299" v="8802" actId="20577"/>
        <pc:sldMkLst>
          <pc:docMk/>
          <pc:sldMk cId="1525177421" sldId="1124"/>
        </pc:sldMkLst>
        <pc:spChg chg="mod">
          <ac:chgData name="Archana Mehendale" userId="8c8e09d62d705aba" providerId="LiveId" clId="{EAB6BE63-2B1E-4BCD-8BBB-29AEFD242567}" dt="2020-01-30T10:59:46.299" v="8802" actId="20577"/>
          <ac:spMkLst>
            <pc:docMk/>
            <pc:sldMk cId="1525177421" sldId="1124"/>
            <ac:spMk id="14" creationId="{2D459BBB-26CF-C44F-AFD3-C2F0FF69DD69}"/>
          </ac:spMkLst>
        </pc:spChg>
        <pc:spChg chg="mod">
          <ac:chgData name="Archana Mehendale" userId="8c8e09d62d705aba" providerId="LiveId" clId="{EAB6BE63-2B1E-4BCD-8BBB-29AEFD242567}" dt="2020-01-30T00:43:02.307" v="8449" actId="1076"/>
          <ac:spMkLst>
            <pc:docMk/>
            <pc:sldMk cId="1525177421" sldId="1124"/>
            <ac:spMk id="15" creationId="{F9321EC8-C23C-1B4C-A018-D221EA8B5503}"/>
          </ac:spMkLst>
        </pc:spChg>
        <pc:spChg chg="mod">
          <ac:chgData name="Archana Mehendale" userId="8c8e09d62d705aba" providerId="LiveId" clId="{EAB6BE63-2B1E-4BCD-8BBB-29AEFD242567}" dt="2020-01-30T00:26:15.113" v="7662" actId="20577"/>
          <ac:spMkLst>
            <pc:docMk/>
            <pc:sldMk cId="1525177421" sldId="1124"/>
            <ac:spMk id="19" creationId="{B687A042-E7CF-B147-B9F3-2BE492F51A87}"/>
          </ac:spMkLst>
        </pc:spChg>
        <pc:spChg chg="mod">
          <ac:chgData name="Archana Mehendale" userId="8c8e09d62d705aba" providerId="LiveId" clId="{EAB6BE63-2B1E-4BCD-8BBB-29AEFD242567}" dt="2020-01-30T00:21:38.886" v="7461" actId="14100"/>
          <ac:spMkLst>
            <pc:docMk/>
            <pc:sldMk cId="1525177421" sldId="1124"/>
            <ac:spMk id="26" creationId="{518BDFF3-29C3-7549-918E-5D1E13CB10F9}"/>
          </ac:spMkLst>
        </pc:spChg>
        <pc:spChg chg="mod">
          <ac:chgData name="Archana Mehendale" userId="8c8e09d62d705aba" providerId="LiveId" clId="{EAB6BE63-2B1E-4BCD-8BBB-29AEFD242567}" dt="2020-01-30T00:43:06.029" v="8450" actId="1076"/>
          <ac:spMkLst>
            <pc:docMk/>
            <pc:sldMk cId="1525177421" sldId="1124"/>
            <ac:spMk id="27" creationId="{1FBCEA45-7B9E-CD49-A611-0AEC2D488CA1}"/>
          </ac:spMkLst>
        </pc:spChg>
        <pc:spChg chg="mod">
          <ac:chgData name="Archana Mehendale" userId="8c8e09d62d705aba" providerId="LiveId" clId="{EAB6BE63-2B1E-4BCD-8BBB-29AEFD242567}" dt="2020-01-30T00:21:31.773" v="7458" actId="14100"/>
          <ac:spMkLst>
            <pc:docMk/>
            <pc:sldMk cId="1525177421" sldId="1124"/>
            <ac:spMk id="30" creationId="{FE40B9A2-98FB-DC4E-8761-1805F7A74862}"/>
          </ac:spMkLst>
        </pc:spChg>
        <pc:spChg chg="mod">
          <ac:chgData name="Archana Mehendale" userId="8c8e09d62d705aba" providerId="LiveId" clId="{EAB6BE63-2B1E-4BCD-8BBB-29AEFD242567}" dt="2020-01-30T00:23:09.191" v="7540" actId="20577"/>
          <ac:spMkLst>
            <pc:docMk/>
            <pc:sldMk cId="1525177421" sldId="1124"/>
            <ac:spMk id="31" creationId="{66B76033-1EF2-E445-9C1A-FD50A317C84E}"/>
          </ac:spMkLst>
        </pc:spChg>
        <pc:grpChg chg="mod">
          <ac:chgData name="Archana Mehendale" userId="8c8e09d62d705aba" providerId="LiveId" clId="{EAB6BE63-2B1E-4BCD-8BBB-29AEFD242567}" dt="2020-01-30T00:43:22.586" v="8451" actId="164"/>
          <ac:grpSpMkLst>
            <pc:docMk/>
            <pc:sldMk cId="1525177421" sldId="1124"/>
            <ac:grpSpMk id="5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30T00:43:22.586" v="8451" actId="164"/>
          <ac:grpSpMkLst>
            <pc:docMk/>
            <pc:sldMk cId="1525177421" sldId="1124"/>
            <ac:grpSpMk id="6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30T00:43:22.586" v="8451" actId="164"/>
          <ac:grpSpMkLst>
            <pc:docMk/>
            <pc:sldMk cId="1525177421" sldId="1124"/>
            <ac:grpSpMk id="7" creationId="{00000000-0000-0000-0000-000000000000}"/>
          </ac:grpSpMkLst>
        </pc:grpChg>
        <pc:grpChg chg="add mod">
          <ac:chgData name="Archana Mehendale" userId="8c8e09d62d705aba" providerId="LiveId" clId="{EAB6BE63-2B1E-4BCD-8BBB-29AEFD242567}" dt="2020-01-30T00:43:22.586" v="8451" actId="164"/>
          <ac:grpSpMkLst>
            <pc:docMk/>
            <pc:sldMk cId="1525177421" sldId="1124"/>
            <ac:grpSpMk id="8" creationId="{4222C74A-2CE3-4FB8-9402-E20CB0A5BDF7}"/>
          </ac:grpSpMkLst>
        </pc:grpChg>
      </pc:sldChg>
      <pc:sldChg chg="modSp ord">
        <pc:chgData name="Archana Mehendale" userId="8c8e09d62d705aba" providerId="LiveId" clId="{EAB6BE63-2B1E-4BCD-8BBB-29AEFD242567}" dt="2020-01-29T22:38:56.466" v="2030" actId="12"/>
        <pc:sldMkLst>
          <pc:docMk/>
          <pc:sldMk cId="3798020332" sldId="1125"/>
        </pc:sldMkLst>
        <pc:spChg chg="mod">
          <ac:chgData name="Archana Mehendale" userId="8c8e09d62d705aba" providerId="LiveId" clId="{EAB6BE63-2B1E-4BCD-8BBB-29AEFD242567}" dt="2020-01-29T22:38:56.466" v="2030" actId="12"/>
          <ac:spMkLst>
            <pc:docMk/>
            <pc:sldMk cId="3798020332" sldId="1125"/>
            <ac:spMk id="8" creationId="{C9B2B73E-A8C6-004C-A21E-72DDE8E5C8D0}"/>
          </ac:spMkLst>
        </pc:spChg>
      </pc:sldChg>
      <pc:sldChg chg="del">
        <pc:chgData name="Archana Mehendale" userId="8c8e09d62d705aba" providerId="LiveId" clId="{EAB6BE63-2B1E-4BCD-8BBB-29AEFD242567}" dt="2020-01-29T23:18:39.369" v="4718" actId="47"/>
        <pc:sldMkLst>
          <pc:docMk/>
          <pc:sldMk cId="1683916085" sldId="1126"/>
        </pc:sldMkLst>
      </pc:sldChg>
      <pc:sldChg chg="modSp add del ord modAnim">
        <pc:chgData name="Archana Mehendale" userId="8c8e09d62d705aba" providerId="LiveId" clId="{EAB6BE63-2B1E-4BCD-8BBB-29AEFD242567}" dt="2020-01-30T00:46:25.828" v="8457" actId="47"/>
        <pc:sldMkLst>
          <pc:docMk/>
          <pc:sldMk cId="2631540680" sldId="1127"/>
        </pc:sldMkLst>
        <pc:spChg chg="mod">
          <ac:chgData name="Archana Mehendale" userId="8c8e09d62d705aba" providerId="LiveId" clId="{EAB6BE63-2B1E-4BCD-8BBB-29AEFD242567}" dt="2020-01-29T23:02:00.269" v="3903" actId="20577"/>
          <ac:spMkLst>
            <pc:docMk/>
            <pc:sldMk cId="2631540680" sldId="1127"/>
            <ac:spMk id="8" creationId="{C9B2B73E-A8C6-004C-A21E-72DDE8E5C8D0}"/>
          </ac:spMkLst>
        </pc:spChg>
        <pc:spChg chg="mod">
          <ac:chgData name="Archana Mehendale" userId="8c8e09d62d705aba" providerId="LiveId" clId="{EAB6BE63-2B1E-4BCD-8BBB-29AEFD242567}" dt="2020-01-29T22:56:20.291" v="2949" actId="20577"/>
          <ac:spMkLst>
            <pc:docMk/>
            <pc:sldMk cId="2631540680" sldId="1127"/>
            <ac:spMk id="12" creationId="{FC3A28EB-C048-0547-880F-D8304E4EBB3E}"/>
          </ac:spMkLst>
        </pc:spChg>
      </pc:sldChg>
      <pc:sldChg chg="modSp add del">
        <pc:chgData name="Archana Mehendale" userId="8c8e09d62d705aba" providerId="LiveId" clId="{EAB6BE63-2B1E-4BCD-8BBB-29AEFD242567}" dt="2020-01-30T00:46:19.579" v="8452" actId="47"/>
        <pc:sldMkLst>
          <pc:docMk/>
          <pc:sldMk cId="2194624614" sldId="1128"/>
        </pc:sldMkLst>
        <pc:spChg chg="mod">
          <ac:chgData name="Archana Mehendale" userId="8c8e09d62d705aba" providerId="LiveId" clId="{EAB6BE63-2B1E-4BCD-8BBB-29AEFD242567}" dt="2020-01-29T23:02:26.833" v="3909" actId="6549"/>
          <ac:spMkLst>
            <pc:docMk/>
            <pc:sldMk cId="2194624614" sldId="1128"/>
            <ac:spMk id="8" creationId="{C9B2B73E-A8C6-004C-A21E-72DDE8E5C8D0}"/>
          </ac:spMkLst>
        </pc:spChg>
        <pc:spChg chg="mod">
          <ac:chgData name="Archana Mehendale" userId="8c8e09d62d705aba" providerId="LiveId" clId="{EAB6BE63-2B1E-4BCD-8BBB-29AEFD242567}" dt="2020-01-29T23:02:24.349" v="3908" actId="6549"/>
          <ac:spMkLst>
            <pc:docMk/>
            <pc:sldMk cId="2194624614" sldId="1128"/>
            <ac:spMk id="12" creationId="{FC3A28EB-C048-0547-880F-D8304E4EBB3E}"/>
          </ac:spMkLst>
        </pc:spChg>
      </pc:sldChg>
      <pc:sldChg chg="addSp delSp modSp add del">
        <pc:chgData name="Archana Mehendale" userId="8c8e09d62d705aba" providerId="LiveId" clId="{EAB6BE63-2B1E-4BCD-8BBB-29AEFD242567}" dt="2020-01-30T09:58:31.821" v="8756" actId="47"/>
        <pc:sldMkLst>
          <pc:docMk/>
          <pc:sldMk cId="3919872268" sldId="1129"/>
        </pc:sldMkLst>
        <pc:spChg chg="mod">
          <ac:chgData name="Archana Mehendale" userId="8c8e09d62d705aba" providerId="LiveId" clId="{EAB6BE63-2B1E-4BCD-8BBB-29AEFD242567}" dt="2020-01-29T23:37:13.397" v="5282" actId="207"/>
          <ac:spMkLst>
            <pc:docMk/>
            <pc:sldMk cId="3919872268" sldId="1129"/>
            <ac:spMk id="21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36:20.786" v="5280" actId="207"/>
          <ac:spMkLst>
            <pc:docMk/>
            <pc:sldMk cId="3919872268" sldId="1129"/>
            <ac:spMk id="39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29T23:29:04.805" v="4998" actId="20577"/>
          <ac:spMkLst>
            <pc:docMk/>
            <pc:sldMk cId="3919872268" sldId="1129"/>
            <ac:spMk id="49" creationId="{8B5C1500-4435-2A44-9D31-4AEF76302AED}"/>
          </ac:spMkLst>
        </pc:spChg>
        <pc:spChg chg="mod">
          <ac:chgData name="Archana Mehendale" userId="8c8e09d62d705aba" providerId="LiveId" clId="{EAB6BE63-2B1E-4BCD-8BBB-29AEFD242567}" dt="2020-01-29T23:38:29.174" v="5284" actId="207"/>
          <ac:spMkLst>
            <pc:docMk/>
            <pc:sldMk cId="3919872268" sldId="1129"/>
            <ac:spMk id="65" creationId="{00000000-0000-0000-0000-000000000000}"/>
          </ac:spMkLst>
        </pc:spChg>
        <pc:spChg chg="mod">
          <ac:chgData name="Archana Mehendale" userId="8c8e09d62d705aba" providerId="LiveId" clId="{EAB6BE63-2B1E-4BCD-8BBB-29AEFD242567}" dt="2020-01-30T01:21:08.280" v="8679" actId="313"/>
          <ac:spMkLst>
            <pc:docMk/>
            <pc:sldMk cId="3919872268" sldId="1129"/>
            <ac:spMk id="68" creationId="{41A477A8-7D95-BA45-ABC4-8775B559673A}"/>
          </ac:spMkLst>
        </pc:spChg>
        <pc:spChg chg="mod">
          <ac:chgData name="Archana Mehendale" userId="8c8e09d62d705aba" providerId="LiveId" clId="{EAB6BE63-2B1E-4BCD-8BBB-29AEFD242567}" dt="2020-01-29T23:32:55.375" v="5237" actId="20577"/>
          <ac:spMkLst>
            <pc:docMk/>
            <pc:sldMk cId="3919872268" sldId="1129"/>
            <ac:spMk id="78" creationId="{B97408E2-A2A6-4346-9871-3270C1E6D4ED}"/>
          </ac:spMkLst>
        </pc:spChg>
        <pc:spChg chg="mod">
          <ac:chgData name="Archana Mehendale" userId="8c8e09d62d705aba" providerId="LiveId" clId="{EAB6BE63-2B1E-4BCD-8BBB-29AEFD242567}" dt="2020-01-29T23:33:13.023" v="5272" actId="20577"/>
          <ac:spMkLst>
            <pc:docMk/>
            <pc:sldMk cId="3919872268" sldId="1129"/>
            <ac:spMk id="80" creationId="{8819FCA9-56FA-0747-AB68-FA7BBEE011BF}"/>
          </ac:spMkLst>
        </pc:spChg>
        <pc:spChg chg="add del">
          <ac:chgData name="Archana Mehendale" userId="8c8e09d62d705aba" providerId="LiveId" clId="{EAB6BE63-2B1E-4BCD-8BBB-29AEFD242567}" dt="2020-01-29T23:34:57.979" v="5278" actId="478"/>
          <ac:spMkLst>
            <pc:docMk/>
            <pc:sldMk cId="3919872268" sldId="1129"/>
            <ac:spMk id="87" creationId="{C38D3634-BA85-064D-9A73-115ADDAE5FEE}"/>
          </ac:spMkLst>
        </pc:spChg>
        <pc:spChg chg="add del">
          <ac:chgData name="Archana Mehendale" userId="8c8e09d62d705aba" providerId="LiveId" clId="{EAB6BE63-2B1E-4BCD-8BBB-29AEFD242567}" dt="2020-01-29T23:34:56.918" v="5276" actId="478"/>
          <ac:spMkLst>
            <pc:docMk/>
            <pc:sldMk cId="3919872268" sldId="1129"/>
            <ac:spMk id="94" creationId="{4A9D1109-A3AA-B04D-8E0B-7F8C88338F92}"/>
          </ac:spMkLst>
        </pc:spChg>
        <pc:spChg chg="add del">
          <ac:chgData name="Archana Mehendale" userId="8c8e09d62d705aba" providerId="LiveId" clId="{EAB6BE63-2B1E-4BCD-8BBB-29AEFD242567}" dt="2020-01-29T23:34:57.414" v="5277" actId="478"/>
          <ac:spMkLst>
            <pc:docMk/>
            <pc:sldMk cId="3919872268" sldId="1129"/>
            <ac:spMk id="95" creationId="{77507FC9-22F1-4C40-8665-605DA0D94284}"/>
          </ac:spMkLst>
        </pc:spChg>
        <pc:grpChg chg="mod">
          <ac:chgData name="Archana Mehendale" userId="8c8e09d62d705aba" providerId="LiveId" clId="{EAB6BE63-2B1E-4BCD-8BBB-29AEFD242567}" dt="2020-01-29T23:35:31.707" v="5279" actId="207"/>
          <ac:grpSpMkLst>
            <pc:docMk/>
            <pc:sldMk cId="3919872268" sldId="1129"/>
            <ac:grpSpMk id="3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3:37:00.634" v="5281" actId="207"/>
          <ac:grpSpMkLst>
            <pc:docMk/>
            <pc:sldMk cId="3919872268" sldId="1129"/>
            <ac:grpSpMk id="4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29T23:38:18.128" v="5283" actId="207"/>
          <ac:grpSpMkLst>
            <pc:docMk/>
            <pc:sldMk cId="3919872268" sldId="1129"/>
            <ac:grpSpMk id="5" creationId="{00000000-0000-0000-0000-000000000000}"/>
          </ac:grpSpMkLst>
        </pc:grpChg>
      </pc:sldChg>
      <pc:sldChg chg="addSp delSp modSp add del modAnim">
        <pc:chgData name="Archana Mehendale" userId="8c8e09d62d705aba" providerId="LiveId" clId="{EAB6BE63-2B1E-4BCD-8BBB-29AEFD242567}" dt="2020-01-30T09:59:21.240" v="8758" actId="47"/>
        <pc:sldMkLst>
          <pc:docMk/>
          <pc:sldMk cId="753812608" sldId="1130"/>
        </pc:sldMkLst>
        <pc:spChg chg="mod">
          <ac:chgData name="Archana Mehendale" userId="8c8e09d62d705aba" providerId="LiveId" clId="{EAB6BE63-2B1E-4BCD-8BBB-29AEFD242567}" dt="2020-01-30T00:17:23.838" v="7187" actId="20577"/>
          <ac:spMkLst>
            <pc:docMk/>
            <pc:sldMk cId="753812608" sldId="1130"/>
            <ac:spMk id="3" creationId="{2C030699-3BC5-CD47-93AB-B8B3B89C2BE4}"/>
          </ac:spMkLst>
        </pc:spChg>
        <pc:picChg chg="del">
          <ac:chgData name="Archana Mehendale" userId="8c8e09d62d705aba" providerId="LiveId" clId="{EAB6BE63-2B1E-4BCD-8BBB-29AEFD242567}" dt="2020-01-30T00:16:16.482" v="7145" actId="478"/>
          <ac:picMkLst>
            <pc:docMk/>
            <pc:sldMk cId="753812608" sldId="1130"/>
            <ac:picMk id="2" creationId="{513DC6DF-F538-4F4E-8297-26331CBE1454}"/>
          </ac:picMkLst>
        </pc:picChg>
        <pc:picChg chg="add">
          <ac:chgData name="Archana Mehendale" userId="8c8e09d62d705aba" providerId="LiveId" clId="{EAB6BE63-2B1E-4BCD-8BBB-29AEFD242567}" dt="2020-01-30T00:16:58.290" v="7146"/>
          <ac:picMkLst>
            <pc:docMk/>
            <pc:sldMk cId="753812608" sldId="1130"/>
            <ac:picMk id="4" creationId="{30FEBE5F-4ABA-4AD2-B2D5-91BA854CE800}"/>
          </ac:picMkLst>
        </pc:picChg>
      </pc:sldChg>
      <pc:sldChg chg="addSp delSp modSp add ord">
        <pc:chgData name="Archana Mehendale" userId="8c8e09d62d705aba" providerId="LiveId" clId="{EAB6BE63-2B1E-4BCD-8BBB-29AEFD242567}" dt="2020-01-31T18:53:48.972" v="8808" actId="478"/>
        <pc:sldMkLst>
          <pc:docMk/>
          <pc:sldMk cId="2610974385" sldId="1131"/>
        </pc:sldMkLst>
        <pc:spChg chg="mod">
          <ac:chgData name="Archana Mehendale" userId="8c8e09d62d705aba" providerId="LiveId" clId="{EAB6BE63-2B1E-4BCD-8BBB-29AEFD242567}" dt="2020-01-30T00:30:36.188" v="8172" actId="20577"/>
          <ac:spMkLst>
            <pc:docMk/>
            <pc:sldMk cId="2610974385" sldId="1131"/>
            <ac:spMk id="14" creationId="{2D459BBB-26CF-C44F-AFD3-C2F0FF69DD69}"/>
          </ac:spMkLst>
        </pc:spChg>
        <pc:spChg chg="mod">
          <ac:chgData name="Archana Mehendale" userId="8c8e09d62d705aba" providerId="LiveId" clId="{EAB6BE63-2B1E-4BCD-8BBB-29AEFD242567}" dt="2020-01-30T10:59:20.966" v="8799" actId="20577"/>
          <ac:spMkLst>
            <pc:docMk/>
            <pc:sldMk cId="2610974385" sldId="1131"/>
            <ac:spMk id="15" creationId="{F9321EC8-C23C-1B4C-A018-D221EA8B5503}"/>
          </ac:spMkLst>
        </pc:spChg>
        <pc:spChg chg="mod">
          <ac:chgData name="Archana Mehendale" userId="8c8e09d62d705aba" providerId="LiveId" clId="{EAB6BE63-2B1E-4BCD-8BBB-29AEFD242567}" dt="2020-01-30T00:26:31.671" v="7674" actId="20577"/>
          <ac:spMkLst>
            <pc:docMk/>
            <pc:sldMk cId="2610974385" sldId="1131"/>
            <ac:spMk id="19" creationId="{B687A042-E7CF-B147-B9F3-2BE492F51A87}"/>
          </ac:spMkLst>
        </pc:spChg>
        <pc:spChg chg="mod">
          <ac:chgData name="Archana Mehendale" userId="8c8e09d62d705aba" providerId="LiveId" clId="{EAB6BE63-2B1E-4BCD-8BBB-29AEFD242567}" dt="2020-01-30T00:29:30.241" v="7976" actId="20577"/>
          <ac:spMkLst>
            <pc:docMk/>
            <pc:sldMk cId="2610974385" sldId="1131"/>
            <ac:spMk id="26" creationId="{518BDFF3-29C3-7549-918E-5D1E13CB10F9}"/>
          </ac:spMkLst>
        </pc:spChg>
        <pc:spChg chg="mod">
          <ac:chgData name="Archana Mehendale" userId="8c8e09d62d705aba" providerId="LiveId" clId="{EAB6BE63-2B1E-4BCD-8BBB-29AEFD242567}" dt="2020-01-30T00:41:09.011" v="8436" actId="1076"/>
          <ac:spMkLst>
            <pc:docMk/>
            <pc:sldMk cId="2610974385" sldId="1131"/>
            <ac:spMk id="27" creationId="{1FBCEA45-7B9E-CD49-A611-0AEC2D488CA1}"/>
          </ac:spMkLst>
        </pc:spChg>
        <pc:spChg chg="mod">
          <ac:chgData name="Archana Mehendale" userId="8c8e09d62d705aba" providerId="LiveId" clId="{EAB6BE63-2B1E-4BCD-8BBB-29AEFD242567}" dt="2020-01-30T00:35:17.252" v="8309" actId="20577"/>
          <ac:spMkLst>
            <pc:docMk/>
            <pc:sldMk cId="2610974385" sldId="1131"/>
            <ac:spMk id="30" creationId="{FE40B9A2-98FB-DC4E-8761-1805F7A74862}"/>
          </ac:spMkLst>
        </pc:spChg>
        <pc:spChg chg="mod">
          <ac:chgData name="Archana Mehendale" userId="8c8e09d62d705aba" providerId="LiveId" clId="{EAB6BE63-2B1E-4BCD-8BBB-29AEFD242567}" dt="2020-01-30T01:20:49.157" v="8675" actId="20577"/>
          <ac:spMkLst>
            <pc:docMk/>
            <pc:sldMk cId="2610974385" sldId="1131"/>
            <ac:spMk id="31" creationId="{66B76033-1EF2-E445-9C1A-FD50A317C84E}"/>
          </ac:spMkLst>
        </pc:spChg>
        <pc:spChg chg="del mod">
          <ac:chgData name="Archana Mehendale" userId="8c8e09d62d705aba" providerId="LiveId" clId="{EAB6BE63-2B1E-4BCD-8BBB-29AEFD242567}" dt="2020-01-31T18:53:48.972" v="8808" actId="478"/>
          <ac:spMkLst>
            <pc:docMk/>
            <pc:sldMk cId="2610974385" sldId="1131"/>
            <ac:spMk id="32" creationId="{973326B6-C0C0-4838-973E-E62607E32F79}"/>
          </ac:spMkLst>
        </pc:spChg>
        <pc:spChg chg="del mod">
          <ac:chgData name="Archana Mehendale" userId="8c8e09d62d705aba" providerId="LiveId" clId="{EAB6BE63-2B1E-4BCD-8BBB-29AEFD242567}" dt="2020-01-31T18:53:15.545" v="8803" actId="478"/>
          <ac:spMkLst>
            <pc:docMk/>
            <pc:sldMk cId="2610974385" sldId="1131"/>
            <ac:spMk id="33" creationId="{A4AE0179-0CB7-4DEA-9D20-576A1D212D89}"/>
          </ac:spMkLst>
        </pc:spChg>
        <pc:spChg chg="add del mod">
          <ac:chgData name="Archana Mehendale" userId="8c8e09d62d705aba" providerId="LiveId" clId="{EAB6BE63-2B1E-4BCD-8BBB-29AEFD242567}" dt="2020-01-31T18:53:44.637" v="8807" actId="478"/>
          <ac:spMkLst>
            <pc:docMk/>
            <pc:sldMk cId="2610974385" sldId="1131"/>
            <ac:spMk id="34" creationId="{1587849E-398B-4B92-AE0D-C2EEEC295F15}"/>
          </ac:spMkLst>
        </pc:spChg>
        <pc:spChg chg="mod">
          <ac:chgData name="Archana Mehendale" userId="8c8e09d62d705aba" providerId="LiveId" clId="{EAB6BE63-2B1E-4BCD-8BBB-29AEFD242567}" dt="2020-01-31T18:53:30.378" v="8806" actId="478"/>
          <ac:spMkLst>
            <pc:docMk/>
            <pc:sldMk cId="2610974385" sldId="1131"/>
            <ac:spMk id="35" creationId="{F87CB0C4-4743-4EC3-9E3E-FBB2FD61E170}"/>
          </ac:spMkLst>
        </pc:spChg>
        <pc:grpChg chg="mod">
          <ac:chgData name="Archana Mehendale" userId="8c8e09d62d705aba" providerId="LiveId" clId="{EAB6BE63-2B1E-4BCD-8BBB-29AEFD242567}" dt="2020-01-30T00:42:41.194" v="8448" actId="164"/>
          <ac:grpSpMkLst>
            <pc:docMk/>
            <pc:sldMk cId="2610974385" sldId="1131"/>
            <ac:grpSpMk id="5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30T00:42:41.194" v="8448" actId="164"/>
          <ac:grpSpMkLst>
            <pc:docMk/>
            <pc:sldMk cId="2610974385" sldId="1131"/>
            <ac:grpSpMk id="6" creationId="{00000000-0000-0000-0000-000000000000}"/>
          </ac:grpSpMkLst>
        </pc:grpChg>
        <pc:grpChg chg="mod">
          <ac:chgData name="Archana Mehendale" userId="8c8e09d62d705aba" providerId="LiveId" clId="{EAB6BE63-2B1E-4BCD-8BBB-29AEFD242567}" dt="2020-01-30T00:42:41.194" v="8448" actId="164"/>
          <ac:grpSpMkLst>
            <pc:docMk/>
            <pc:sldMk cId="2610974385" sldId="1131"/>
            <ac:grpSpMk id="7" creationId="{00000000-0000-0000-0000-000000000000}"/>
          </ac:grpSpMkLst>
        </pc:grpChg>
        <pc:grpChg chg="add mod">
          <ac:chgData name="Archana Mehendale" userId="8c8e09d62d705aba" providerId="LiveId" clId="{EAB6BE63-2B1E-4BCD-8BBB-29AEFD242567}" dt="2020-01-30T00:42:41.194" v="8448" actId="164"/>
          <ac:grpSpMkLst>
            <pc:docMk/>
            <pc:sldMk cId="2610974385" sldId="1131"/>
            <ac:grpSpMk id="8" creationId="{A9D20E30-9B19-41A4-88E4-7C4FCF0905E2}"/>
          </ac:grpSpMkLst>
        </pc:grpChg>
        <pc:grpChg chg="add del mod">
          <ac:chgData name="Archana Mehendale" userId="8c8e09d62d705aba" providerId="LiveId" clId="{EAB6BE63-2B1E-4BCD-8BBB-29AEFD242567}" dt="2020-01-31T18:53:48.972" v="8808" actId="478"/>
          <ac:grpSpMkLst>
            <pc:docMk/>
            <pc:sldMk cId="2610974385" sldId="1131"/>
            <ac:grpSpMk id="22" creationId="{692DBD32-EC34-4A46-930D-2A72A5867AC5}"/>
          </ac:grpSpMkLst>
        </pc:grpChg>
        <pc:grpChg chg="add del mod">
          <ac:chgData name="Archana Mehendale" userId="8c8e09d62d705aba" providerId="LiveId" clId="{EAB6BE63-2B1E-4BCD-8BBB-29AEFD242567}" dt="2020-01-31T18:53:44.637" v="8807" actId="478"/>
          <ac:grpSpMkLst>
            <pc:docMk/>
            <pc:sldMk cId="2610974385" sldId="1131"/>
            <ac:grpSpMk id="23" creationId="{74985B9C-68F7-4850-8C84-9A3D19E0E0C0}"/>
          </ac:grpSpMkLst>
        </pc:grpChg>
      </pc:sldChg>
      <pc:sldChg chg="addSp delSp modSp add del delAnim modAnim">
        <pc:chgData name="Archana Mehendale" userId="8c8e09d62d705aba" providerId="LiveId" clId="{EAB6BE63-2B1E-4BCD-8BBB-29AEFD242567}" dt="2020-01-30T09:51:48.383" v="8749" actId="47"/>
        <pc:sldMkLst>
          <pc:docMk/>
          <pc:sldMk cId="318467072" sldId="1132"/>
        </pc:sldMkLst>
        <pc:spChg chg="add mod">
          <ac:chgData name="Archana Mehendale" userId="8c8e09d62d705aba" providerId="LiveId" clId="{EAB6BE63-2B1E-4BCD-8BBB-29AEFD242567}" dt="2020-01-30T01:02:53.947" v="8600" actId="164"/>
          <ac:spMkLst>
            <pc:docMk/>
            <pc:sldMk cId="318467072" sldId="1132"/>
            <ac:spMk id="3" creationId="{424EAE8E-EAB5-4FE9-98BD-F182B4B2D511}"/>
          </ac:spMkLst>
        </pc:spChg>
        <pc:spChg chg="del">
          <ac:chgData name="Archana Mehendale" userId="8c8e09d62d705aba" providerId="LiveId" clId="{EAB6BE63-2B1E-4BCD-8BBB-29AEFD242567}" dt="2020-01-30T00:53:58.941" v="8500" actId="478"/>
          <ac:spMkLst>
            <pc:docMk/>
            <pc:sldMk cId="318467072" sldId="1132"/>
            <ac:spMk id="8" creationId="{26613865-E3D6-E64B-A41E-6E71B3CA3A67}"/>
          </ac:spMkLst>
        </pc:spChg>
        <pc:spChg chg="mod">
          <ac:chgData name="Archana Mehendale" userId="8c8e09d62d705aba" providerId="LiveId" clId="{EAB6BE63-2B1E-4BCD-8BBB-29AEFD242567}" dt="2020-01-30T00:53:56.204" v="8499" actId="6549"/>
          <ac:spMkLst>
            <pc:docMk/>
            <pc:sldMk cId="318467072" sldId="1132"/>
            <ac:spMk id="10" creationId="{59F97996-5B91-984C-BFA8-3F739C162F50}"/>
          </ac:spMkLst>
        </pc:spChg>
        <pc:grpChg chg="add mod">
          <ac:chgData name="Archana Mehendale" userId="8c8e09d62d705aba" providerId="LiveId" clId="{EAB6BE63-2B1E-4BCD-8BBB-29AEFD242567}" dt="2020-01-30T01:02:53.947" v="8600" actId="164"/>
          <ac:grpSpMkLst>
            <pc:docMk/>
            <pc:sldMk cId="318467072" sldId="1132"/>
            <ac:grpSpMk id="4" creationId="{9B44D58A-5EB5-4E8C-A3BF-B709FD5FE109}"/>
          </ac:grpSpMkLst>
        </pc:grpChg>
        <pc:picChg chg="add mod">
          <ac:chgData name="Archana Mehendale" userId="8c8e09d62d705aba" providerId="LiveId" clId="{EAB6BE63-2B1E-4BCD-8BBB-29AEFD242567}" dt="2020-01-30T01:02:53.947" v="8600" actId="164"/>
          <ac:picMkLst>
            <pc:docMk/>
            <pc:sldMk cId="318467072" sldId="1132"/>
            <ac:picMk id="2" creationId="{A1F4883F-3A4F-45A7-9AAD-6C008AB73321}"/>
          </ac:picMkLst>
        </pc:picChg>
      </pc:sldChg>
      <pc:sldChg chg="add del">
        <pc:chgData name="Archana Mehendale" userId="8c8e09d62d705aba" providerId="LiveId" clId="{EAB6BE63-2B1E-4BCD-8BBB-29AEFD242567}" dt="2020-01-30T01:03:51.758" v="8606"/>
        <pc:sldMkLst>
          <pc:docMk/>
          <pc:sldMk cId="956710624" sldId="1133"/>
        </pc:sldMkLst>
      </pc:sldChg>
      <pc:sldChg chg="add del">
        <pc:chgData name="Archana Mehendale" userId="8c8e09d62d705aba" providerId="LiveId" clId="{EAB6BE63-2B1E-4BCD-8BBB-29AEFD242567}" dt="2020-01-30T01:03:50.760" v="8605"/>
        <pc:sldMkLst>
          <pc:docMk/>
          <pc:sldMk cId="2185729602" sldId="1134"/>
        </pc:sldMkLst>
      </pc:sldChg>
      <pc:sldChg chg="add del">
        <pc:chgData name="Archana Mehendale" userId="8c8e09d62d705aba" providerId="LiveId" clId="{EAB6BE63-2B1E-4BCD-8BBB-29AEFD242567}" dt="2020-01-30T01:03:50.206" v="8604"/>
        <pc:sldMkLst>
          <pc:docMk/>
          <pc:sldMk cId="3997036118" sldId="1135"/>
        </pc:sldMkLst>
      </pc:sldChg>
      <pc:sldChg chg="modSp add">
        <pc:chgData name="Archana Mehendale" userId="8c8e09d62d705aba" providerId="LiveId" clId="{EAB6BE63-2B1E-4BCD-8BBB-29AEFD242567}" dt="2020-01-30T10:21:34.666" v="8795" actId="14100"/>
        <pc:sldMkLst>
          <pc:docMk/>
          <pc:sldMk cId="2916456906" sldId="1136"/>
        </pc:sldMkLst>
        <pc:spChg chg="mod">
          <ac:chgData name="Archana Mehendale" userId="8c8e09d62d705aba" providerId="LiveId" clId="{EAB6BE63-2B1E-4BCD-8BBB-29AEFD242567}" dt="2020-01-30T10:11:20.288" v="8774" actId="6549"/>
          <ac:spMkLst>
            <pc:docMk/>
            <pc:sldMk cId="2916456906" sldId="1136"/>
            <ac:spMk id="3" creationId="{2C030699-3BC5-CD47-93AB-B8B3B89C2BE4}"/>
          </ac:spMkLst>
        </pc:spChg>
        <pc:spChg chg="mod">
          <ac:chgData name="Archana Mehendale" userId="8c8e09d62d705aba" providerId="LiveId" clId="{EAB6BE63-2B1E-4BCD-8BBB-29AEFD242567}" dt="2020-01-30T10:11:09.781" v="8773" actId="1076"/>
          <ac:spMkLst>
            <pc:docMk/>
            <pc:sldMk cId="2916456906" sldId="1136"/>
            <ac:spMk id="37" creationId="{31AEDE36-C805-4D42-A134-2BD50FEDC9B7}"/>
          </ac:spMkLst>
        </pc:spChg>
        <pc:spChg chg="mod">
          <ac:chgData name="Archana Mehendale" userId="8c8e09d62d705aba" providerId="LiveId" clId="{EAB6BE63-2B1E-4BCD-8BBB-29AEFD242567}" dt="2020-01-30T10:10:58.846" v="8772" actId="14100"/>
          <ac:spMkLst>
            <pc:docMk/>
            <pc:sldMk cId="2916456906" sldId="1136"/>
            <ac:spMk id="38" creationId="{9A1823A9-67AF-2046-AC68-B79FD66C9F68}"/>
          </ac:spMkLst>
        </pc:spChg>
        <pc:spChg chg="mod">
          <ac:chgData name="Archana Mehendale" userId="8c8e09d62d705aba" providerId="LiveId" clId="{EAB6BE63-2B1E-4BCD-8BBB-29AEFD242567}" dt="2020-01-30T10:21:34.666" v="8795" actId="14100"/>
          <ac:spMkLst>
            <pc:docMk/>
            <pc:sldMk cId="2916456906" sldId="1136"/>
            <ac:spMk id="40" creationId="{EFC5D2CB-756C-1745-A417-7D2DADCD04FA}"/>
          </ac:spMkLst>
        </pc:spChg>
        <pc:spChg chg="mod">
          <ac:chgData name="Archana Mehendale" userId="8c8e09d62d705aba" providerId="LiveId" clId="{EAB6BE63-2B1E-4BCD-8BBB-29AEFD242567}" dt="2020-01-30T10:10:47.532" v="8771" actId="1076"/>
          <ac:spMkLst>
            <pc:docMk/>
            <pc:sldMk cId="2916456906" sldId="1136"/>
            <ac:spMk id="47" creationId="{F8034D49-F9DD-2049-96BD-84CEF389BC1B}"/>
          </ac:spMkLst>
        </pc:spChg>
        <pc:spChg chg="mod">
          <ac:chgData name="Archana Mehendale" userId="8c8e09d62d705aba" providerId="LiveId" clId="{EAB6BE63-2B1E-4BCD-8BBB-29AEFD242567}" dt="2020-01-30T10:20:23.011" v="8791" actId="1076"/>
          <ac:spMkLst>
            <pc:docMk/>
            <pc:sldMk cId="2916456906" sldId="1136"/>
            <ac:spMk id="51" creationId="{1DEBB75B-26FD-7E43-96CB-12008170E326}"/>
          </ac:spMkLst>
        </pc:spChg>
        <pc:cxnChg chg="mod">
          <ac:chgData name="Archana Mehendale" userId="8c8e09d62d705aba" providerId="LiveId" clId="{EAB6BE63-2B1E-4BCD-8BBB-29AEFD242567}" dt="2020-01-30T10:18:18.777" v="8780" actId="14100"/>
          <ac:cxnSpMkLst>
            <pc:docMk/>
            <pc:sldMk cId="2916456906" sldId="1136"/>
            <ac:cxnSpMk id="43" creationId="{BC3E1E03-F698-254D-BFB0-9FA31E460710}"/>
          </ac:cxnSpMkLst>
        </pc:cxnChg>
        <pc:cxnChg chg="mod">
          <ac:chgData name="Archana Mehendale" userId="8c8e09d62d705aba" providerId="LiveId" clId="{EAB6BE63-2B1E-4BCD-8BBB-29AEFD242567}" dt="2020-01-30T10:09:32.118" v="8762" actId="14100"/>
          <ac:cxnSpMkLst>
            <pc:docMk/>
            <pc:sldMk cId="2916456906" sldId="1136"/>
            <ac:cxnSpMk id="48" creationId="{A20C60DC-6991-C140-9A8A-EA8E5E816EED}"/>
          </ac:cxnSpMkLst>
        </pc:cxnChg>
      </pc:sldChg>
    </pc:docChg>
  </pc:docChgLst>
  <pc:docChgLst>
    <pc:chgData name="Archana Mehendale" userId="8c8e09d62d705aba" providerId="LiveId" clId="{B701A606-E153-4C7B-B47E-D7DEB7F44D04}"/>
    <pc:docChg chg="undo redo custSel addSld delSld modSld sldOrd modSection">
      <pc:chgData name="Archana Mehendale" userId="8c8e09d62d705aba" providerId="LiveId" clId="{B701A606-E153-4C7B-B47E-D7DEB7F44D04}" dt="2020-01-29T02:50:58.809" v="6912"/>
      <pc:docMkLst>
        <pc:docMk/>
      </pc:docMkLst>
      <pc:sldChg chg="modSp ord">
        <pc:chgData name="Archana Mehendale" userId="8c8e09d62d705aba" providerId="LiveId" clId="{B701A606-E153-4C7B-B47E-D7DEB7F44D04}" dt="2020-01-29T01:50:45.872" v="4050" actId="14100"/>
        <pc:sldMkLst>
          <pc:docMk/>
          <pc:sldMk cId="852909087" sldId="799"/>
        </pc:sldMkLst>
        <pc:spChg chg="mod">
          <ac:chgData name="Archana Mehendale" userId="8c8e09d62d705aba" providerId="LiveId" clId="{B701A606-E153-4C7B-B47E-D7DEB7F44D04}" dt="2020-01-29T01:46:08.640" v="3662" actId="20577"/>
          <ac:spMkLst>
            <pc:docMk/>
            <pc:sldMk cId="852909087" sldId="799"/>
            <ac:spMk id="23" creationId="{C7F49A13-B0C8-C047-9419-79ABB2FFE745}"/>
          </ac:spMkLst>
        </pc:spChg>
        <pc:spChg chg="mod">
          <ac:chgData name="Archana Mehendale" userId="8c8e09d62d705aba" providerId="LiveId" clId="{B701A606-E153-4C7B-B47E-D7DEB7F44D04}" dt="2020-01-29T01:48:43.666" v="3878" actId="20577"/>
          <ac:spMkLst>
            <pc:docMk/>
            <pc:sldMk cId="852909087" sldId="799"/>
            <ac:spMk id="24" creationId="{2AB14A16-0AFF-BD49-83F1-1E4FCD978887}"/>
          </ac:spMkLst>
        </pc:spChg>
        <pc:spChg chg="mod">
          <ac:chgData name="Archana Mehendale" userId="8c8e09d62d705aba" providerId="LiveId" clId="{B701A606-E153-4C7B-B47E-D7DEB7F44D04}" dt="2020-01-29T01:50:21.812" v="4044" actId="1076"/>
          <ac:spMkLst>
            <pc:docMk/>
            <pc:sldMk cId="852909087" sldId="799"/>
            <ac:spMk id="27" creationId="{A2184B3C-6019-494A-995B-6A532FE6E063}"/>
          </ac:spMkLst>
        </pc:spChg>
        <pc:spChg chg="mod">
          <ac:chgData name="Archana Mehendale" userId="8c8e09d62d705aba" providerId="LiveId" clId="{B701A606-E153-4C7B-B47E-D7DEB7F44D04}" dt="2020-01-29T01:50:37.829" v="4048" actId="1076"/>
          <ac:spMkLst>
            <pc:docMk/>
            <pc:sldMk cId="852909087" sldId="799"/>
            <ac:spMk id="28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1:48:56.951" v="3891" actId="20577"/>
          <ac:spMkLst>
            <pc:docMk/>
            <pc:sldMk cId="852909087" sldId="799"/>
            <ac:spMk id="29" creationId="{BEF85D04-E04F-9942-AC98-A9EAED9AA5C2}"/>
          </ac:spMkLst>
        </pc:spChg>
        <pc:spChg chg="mod">
          <ac:chgData name="Archana Mehendale" userId="8c8e09d62d705aba" providerId="LiveId" clId="{B701A606-E153-4C7B-B47E-D7DEB7F44D04}" dt="2020-01-29T01:50:45.872" v="4050" actId="14100"/>
          <ac:spMkLst>
            <pc:docMk/>
            <pc:sldMk cId="852909087" sldId="799"/>
            <ac:spMk id="31" creationId="{1EB19409-122B-C849-BE84-C40F3DFD457D}"/>
          </ac:spMkLst>
        </pc:spChg>
        <pc:spChg chg="mod">
          <ac:chgData name="Archana Mehendale" userId="8c8e09d62d705aba" providerId="LiveId" clId="{B701A606-E153-4C7B-B47E-D7DEB7F44D04}" dt="2020-01-29T01:50:08.326" v="4043" actId="20577"/>
          <ac:spMkLst>
            <pc:docMk/>
            <pc:sldMk cId="852909087" sldId="799"/>
            <ac:spMk id="35" creationId="{8113A8C9-EF28-E746-B8D2-6E86AB942D0E}"/>
          </ac:spMkLst>
        </pc:spChg>
        <pc:spChg chg="mod">
          <ac:chgData name="Archana Mehendale" userId="8c8e09d62d705aba" providerId="LiveId" clId="{B701A606-E153-4C7B-B47E-D7DEB7F44D04}" dt="2020-01-29T01:18:27.422" v="2449" actId="6549"/>
          <ac:spMkLst>
            <pc:docMk/>
            <pc:sldMk cId="852909087" sldId="799"/>
            <ac:spMk id="40" creationId="{2DC403E6-F03D-D04A-9FDD-55EACF3A4302}"/>
          </ac:spMkLst>
        </pc:spChg>
      </pc:sldChg>
      <pc:sldChg chg="addSp delSp modSp ord">
        <pc:chgData name="Archana Mehendale" userId="8c8e09d62d705aba" providerId="LiveId" clId="{B701A606-E153-4C7B-B47E-D7DEB7F44D04}" dt="2020-01-29T02:09:38.538" v="4582" actId="1076"/>
        <pc:sldMkLst>
          <pc:docMk/>
          <pc:sldMk cId="2413579768" sldId="817"/>
        </pc:sldMkLst>
        <pc:spChg chg="mod">
          <ac:chgData name="Archana Mehendale" userId="8c8e09d62d705aba" providerId="LiveId" clId="{B701A606-E153-4C7B-B47E-D7DEB7F44D04}" dt="2020-01-29T02:09:09.758" v="4577" actId="14100"/>
          <ac:spMkLst>
            <pc:docMk/>
            <pc:sldMk cId="2413579768" sldId="817"/>
            <ac:spMk id="7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2:09:29.941" v="4580" actId="1076"/>
          <ac:spMkLst>
            <pc:docMk/>
            <pc:sldMk cId="2413579768" sldId="817"/>
            <ac:spMk id="11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1:59:35.185" v="4276" actId="14100"/>
          <ac:spMkLst>
            <pc:docMk/>
            <pc:sldMk cId="2413579768" sldId="817"/>
            <ac:spMk id="31" creationId="{102D8829-27F0-134E-A346-801E94EC3A6C}"/>
          </ac:spMkLst>
        </pc:spChg>
        <pc:spChg chg="mod">
          <ac:chgData name="Archana Mehendale" userId="8c8e09d62d705aba" providerId="LiveId" clId="{B701A606-E153-4C7B-B47E-D7DEB7F44D04}" dt="2020-01-29T01:57:53.998" v="4195" actId="14100"/>
          <ac:spMkLst>
            <pc:docMk/>
            <pc:sldMk cId="2413579768" sldId="817"/>
            <ac:spMk id="32" creationId="{B1F0E114-7008-4440-ADCB-594032785698}"/>
          </ac:spMkLst>
        </pc:spChg>
        <pc:spChg chg="mod">
          <ac:chgData name="Archana Mehendale" userId="8c8e09d62d705aba" providerId="LiveId" clId="{B701A606-E153-4C7B-B47E-D7DEB7F44D04}" dt="2020-01-29T01:58:30.897" v="4230" actId="14100"/>
          <ac:spMkLst>
            <pc:docMk/>
            <pc:sldMk cId="2413579768" sldId="817"/>
            <ac:spMk id="33" creationId="{BB70306A-F38E-344E-92C6-7D6E44E61F95}"/>
          </ac:spMkLst>
        </pc:spChg>
        <pc:spChg chg="mod">
          <ac:chgData name="Archana Mehendale" userId="8c8e09d62d705aba" providerId="LiveId" clId="{B701A606-E153-4C7B-B47E-D7DEB7F44D04}" dt="2020-01-29T01:59:39.542" v="4277" actId="14100"/>
          <ac:spMkLst>
            <pc:docMk/>
            <pc:sldMk cId="2413579768" sldId="817"/>
            <ac:spMk id="37" creationId="{743BB22E-B87A-B844-B7F1-A1A61E767359}"/>
          </ac:spMkLst>
        </pc:spChg>
        <pc:spChg chg="del mod">
          <ac:chgData name="Archana Mehendale" userId="8c8e09d62d705aba" providerId="LiveId" clId="{B701A606-E153-4C7B-B47E-D7DEB7F44D04}" dt="2020-01-29T02:03:31.365" v="4409" actId="478"/>
          <ac:spMkLst>
            <pc:docMk/>
            <pc:sldMk cId="2413579768" sldId="817"/>
            <ac:spMk id="41" creationId="{A8530591-DB17-4262-A9A6-84D5ADC19EA4}"/>
          </ac:spMkLst>
        </pc:spChg>
        <pc:spChg chg="mod">
          <ac:chgData name="Archana Mehendale" userId="8c8e09d62d705aba" providerId="LiveId" clId="{B701A606-E153-4C7B-B47E-D7DEB7F44D04}" dt="2020-01-29T02:03:07.944" v="4405" actId="14100"/>
          <ac:spMkLst>
            <pc:docMk/>
            <pc:sldMk cId="2413579768" sldId="817"/>
            <ac:spMk id="42" creationId="{07645165-507D-46AC-9C1C-068338740015}"/>
          </ac:spMkLst>
        </pc:spChg>
        <pc:spChg chg="mod">
          <ac:chgData name="Archana Mehendale" userId="8c8e09d62d705aba" providerId="LiveId" clId="{B701A606-E153-4C7B-B47E-D7DEB7F44D04}" dt="2020-01-29T02:04:54.679" v="4479" actId="20577"/>
          <ac:spMkLst>
            <pc:docMk/>
            <pc:sldMk cId="2413579768" sldId="817"/>
            <ac:spMk id="52" creationId="{F585D8E6-9397-4179-9860-CAFAC740BA97}"/>
          </ac:spMkLst>
        </pc:spChg>
        <pc:spChg chg="mod">
          <ac:chgData name="Archana Mehendale" userId="8c8e09d62d705aba" providerId="LiveId" clId="{B701A606-E153-4C7B-B47E-D7DEB7F44D04}" dt="2020-01-29T02:07:07.535" v="4570" actId="207"/>
          <ac:spMkLst>
            <pc:docMk/>
            <pc:sldMk cId="2413579768" sldId="817"/>
            <ac:spMk id="55" creationId="{1880490C-D7A1-4300-9846-2662C1B23CC2}"/>
          </ac:spMkLst>
        </pc:spChg>
        <pc:spChg chg="mod">
          <ac:chgData name="Archana Mehendale" userId="8c8e09d62d705aba" providerId="LiveId" clId="{B701A606-E153-4C7B-B47E-D7DEB7F44D04}" dt="2020-01-29T02:05:55.686" v="4568" actId="207"/>
          <ac:spMkLst>
            <pc:docMk/>
            <pc:sldMk cId="2413579768" sldId="817"/>
            <ac:spMk id="56" creationId="{3562B2EF-2261-45BD-9F97-07F45D368FF6}"/>
          </ac:spMkLst>
        </pc:spChg>
        <pc:spChg chg="add del">
          <ac:chgData name="Archana Mehendale" userId="8c8e09d62d705aba" providerId="LiveId" clId="{B701A606-E153-4C7B-B47E-D7DEB7F44D04}" dt="2020-01-29T01:55:51.596" v="4112" actId="478"/>
          <ac:spMkLst>
            <pc:docMk/>
            <pc:sldMk cId="2413579768" sldId="817"/>
            <ac:spMk id="58" creationId="{F8D6032F-D681-4741-BCF7-014EEEAF43F5}"/>
          </ac:spMkLst>
        </pc:spChg>
        <pc:spChg chg="mod">
          <ac:chgData name="Archana Mehendale" userId="8c8e09d62d705aba" providerId="LiveId" clId="{B701A606-E153-4C7B-B47E-D7DEB7F44D04}" dt="2020-01-29T02:08:02.429" v="4572" actId="207"/>
          <ac:spMkLst>
            <pc:docMk/>
            <pc:sldMk cId="2413579768" sldId="817"/>
            <ac:spMk id="61" creationId="{698FB52A-4D3C-5E49-AC01-D8E367A1018A}"/>
          </ac:spMkLst>
        </pc:spChg>
        <pc:spChg chg="mod">
          <ac:chgData name="Archana Mehendale" userId="8c8e09d62d705aba" providerId="LiveId" clId="{B701A606-E153-4C7B-B47E-D7DEB7F44D04}" dt="2020-01-29T02:05:32.762" v="4565" actId="1076"/>
          <ac:spMkLst>
            <pc:docMk/>
            <pc:sldMk cId="2413579768" sldId="817"/>
            <ac:spMk id="62" creationId="{A9ABAAE4-4F02-D748-93C8-4C7F3FB8016E}"/>
          </ac:spMkLst>
        </pc:spChg>
        <pc:spChg chg="mod">
          <ac:chgData name="Archana Mehendale" userId="8c8e09d62d705aba" providerId="LiveId" clId="{B701A606-E153-4C7B-B47E-D7DEB7F44D04}" dt="2020-01-29T01:55:59.185" v="4114" actId="14100"/>
          <ac:spMkLst>
            <pc:docMk/>
            <pc:sldMk cId="2413579768" sldId="817"/>
            <ac:spMk id="63" creationId="{88DA9E55-25E2-C948-9D1F-3EC73BE8A64B}"/>
          </ac:spMkLst>
        </pc:spChg>
        <pc:spChg chg="mod">
          <ac:chgData name="Archana Mehendale" userId="8c8e09d62d705aba" providerId="LiveId" clId="{B701A606-E153-4C7B-B47E-D7DEB7F44D04}" dt="2020-01-29T02:05:28.081" v="4564" actId="20577"/>
          <ac:spMkLst>
            <pc:docMk/>
            <pc:sldMk cId="2413579768" sldId="817"/>
            <ac:spMk id="64" creationId="{9CFFE081-6A50-9E4B-9B27-349EC123BEA0}"/>
          </ac:spMkLst>
        </pc:spChg>
        <pc:spChg chg="mod">
          <ac:chgData name="Archana Mehendale" userId="8c8e09d62d705aba" providerId="LiveId" clId="{B701A606-E153-4C7B-B47E-D7DEB7F44D04}" dt="2020-01-29T01:56:14.065" v="4117" actId="14100"/>
          <ac:spMkLst>
            <pc:docMk/>
            <pc:sldMk cId="2413579768" sldId="817"/>
            <ac:spMk id="67" creationId="{8C941197-914D-8941-B28F-3F51B74D3427}"/>
          </ac:spMkLst>
        </pc:spChg>
        <pc:spChg chg="mod">
          <ac:chgData name="Archana Mehendale" userId="8c8e09d62d705aba" providerId="LiveId" clId="{B701A606-E153-4C7B-B47E-D7DEB7F44D04}" dt="2020-01-29T01:55:16.950" v="4073" actId="20577"/>
          <ac:spMkLst>
            <pc:docMk/>
            <pc:sldMk cId="2413579768" sldId="817"/>
            <ac:spMk id="68" creationId="{693AF5C5-6F31-9E41-971F-4587D8F6D0DC}"/>
          </ac:spMkLst>
        </pc:spChg>
        <pc:grpChg chg="mod">
          <ac:chgData name="Archana Mehendale" userId="8c8e09d62d705aba" providerId="LiveId" clId="{B701A606-E153-4C7B-B47E-D7DEB7F44D04}" dt="2020-01-29T02:07:51.326" v="4571" actId="207"/>
          <ac:grpSpMkLst>
            <pc:docMk/>
            <pc:sldMk cId="2413579768" sldId="817"/>
            <ac:grpSpMk id="15" creationId="{00000000-0000-0000-0000-000000000000}"/>
          </ac:grpSpMkLst>
        </pc:grpChg>
        <pc:grpChg chg="mod">
          <ac:chgData name="Archana Mehendale" userId="8c8e09d62d705aba" providerId="LiveId" clId="{B701A606-E153-4C7B-B47E-D7DEB7F44D04}" dt="2020-01-29T02:01:08.918" v="4289" actId="1076"/>
          <ac:grpSpMkLst>
            <pc:docMk/>
            <pc:sldMk cId="2413579768" sldId="817"/>
            <ac:grpSpMk id="19" creationId="{00000000-0000-0000-0000-000000000000}"/>
          </ac:grpSpMkLst>
        </pc:grpChg>
        <pc:grpChg chg="add del mod">
          <ac:chgData name="Archana Mehendale" userId="8c8e09d62d705aba" providerId="LiveId" clId="{B701A606-E153-4C7B-B47E-D7DEB7F44D04}" dt="2020-01-29T02:03:34.287" v="4410" actId="478"/>
          <ac:grpSpMkLst>
            <pc:docMk/>
            <pc:sldMk cId="2413579768" sldId="817"/>
            <ac:grpSpMk id="40" creationId="{789DD17A-915C-46EB-9B52-DAB03C80D994}"/>
          </ac:grpSpMkLst>
        </pc:grpChg>
        <pc:grpChg chg="add del mod">
          <ac:chgData name="Archana Mehendale" userId="8c8e09d62d705aba" providerId="LiveId" clId="{B701A606-E153-4C7B-B47E-D7DEB7F44D04}" dt="2020-01-29T02:01:37.955" v="4299"/>
          <ac:grpSpMkLst>
            <pc:docMk/>
            <pc:sldMk cId="2413579768" sldId="817"/>
            <ac:grpSpMk id="45" creationId="{C23CD126-EDBA-40C8-8BE4-CC987B148222}"/>
          </ac:grpSpMkLst>
        </pc:grpChg>
        <pc:grpChg chg="add mod">
          <ac:chgData name="Archana Mehendale" userId="8c8e09d62d705aba" providerId="LiveId" clId="{B701A606-E153-4C7B-B47E-D7DEB7F44D04}" dt="2020-01-29T02:09:38.538" v="4582" actId="1076"/>
          <ac:grpSpMkLst>
            <pc:docMk/>
            <pc:sldMk cId="2413579768" sldId="817"/>
            <ac:grpSpMk id="50" creationId="{91AAE474-32A3-420D-92D6-261E68FC97F8}"/>
          </ac:grpSpMkLst>
        </pc:grpChg>
        <pc:grpChg chg="mod">
          <ac:chgData name="Archana Mehendale" userId="8c8e09d62d705aba" providerId="LiveId" clId="{B701A606-E153-4C7B-B47E-D7DEB7F44D04}" dt="2020-01-29T02:03:39.866" v="4411"/>
          <ac:grpSpMkLst>
            <pc:docMk/>
            <pc:sldMk cId="2413579768" sldId="817"/>
            <ac:grpSpMk id="51" creationId="{ABCFE74B-2E22-4F5D-9714-891BF9171E64}"/>
          </ac:grpSpMkLst>
        </pc:grpChg>
        <pc:cxnChg chg="mod">
          <ac:chgData name="Archana Mehendale" userId="8c8e09d62d705aba" providerId="LiveId" clId="{B701A606-E153-4C7B-B47E-D7DEB7F44D04}" dt="2020-01-29T02:01:03.503" v="4288" actId="1076"/>
          <ac:cxnSpMkLst>
            <pc:docMk/>
            <pc:sldMk cId="2413579768" sldId="817"/>
            <ac:cxnSpMk id="10" creationId="{00000000-0000-0000-0000-000000000000}"/>
          </ac:cxnSpMkLst>
        </pc:cxnChg>
        <pc:cxnChg chg="mod">
          <ac:chgData name="Archana Mehendale" userId="8c8e09d62d705aba" providerId="LiveId" clId="{B701A606-E153-4C7B-B47E-D7DEB7F44D04}" dt="2020-01-29T02:09:29.941" v="4580" actId="1076"/>
          <ac:cxnSpMkLst>
            <pc:docMk/>
            <pc:sldMk cId="2413579768" sldId="817"/>
            <ac:cxnSpMk id="12" creationId="{00000000-0000-0000-0000-000000000000}"/>
          </ac:cxnSpMkLst>
        </pc:cxnChg>
        <pc:cxnChg chg="add mod">
          <ac:chgData name="Archana Mehendale" userId="8c8e09d62d705aba" providerId="LiveId" clId="{B701A606-E153-4C7B-B47E-D7DEB7F44D04}" dt="2020-01-29T02:09:09.758" v="4577" actId="14100"/>
          <ac:cxnSpMkLst>
            <pc:docMk/>
            <pc:sldMk cId="2413579768" sldId="817"/>
            <ac:cxnSpMk id="57" creationId="{9F3408D7-2FD9-4A1B-B8D4-AE2528702D75}"/>
          </ac:cxnSpMkLst>
        </pc:cxnChg>
      </pc:sldChg>
      <pc:sldChg chg="modSp del ord">
        <pc:chgData name="Archana Mehendale" userId="8c8e09d62d705aba" providerId="LiveId" clId="{B701A606-E153-4C7B-B47E-D7DEB7F44D04}" dt="2020-01-29T02:33:18.459" v="6035" actId="47"/>
        <pc:sldMkLst>
          <pc:docMk/>
          <pc:sldMk cId="1883806830" sldId="957"/>
        </pc:sldMkLst>
        <pc:spChg chg="mod">
          <ac:chgData name="Archana Mehendale" userId="8c8e09d62d705aba" providerId="LiveId" clId="{B701A606-E153-4C7B-B47E-D7DEB7F44D04}" dt="2020-01-29T02:30:17.878" v="5787" actId="20577"/>
          <ac:spMkLst>
            <pc:docMk/>
            <pc:sldMk cId="1883806830" sldId="957"/>
            <ac:spMk id="14" creationId="{2D459BBB-26CF-C44F-AFD3-C2F0FF69DD69}"/>
          </ac:spMkLst>
        </pc:spChg>
        <pc:spChg chg="mod">
          <ac:chgData name="Archana Mehendale" userId="8c8e09d62d705aba" providerId="LiveId" clId="{B701A606-E153-4C7B-B47E-D7DEB7F44D04}" dt="2020-01-29T02:30:53.205" v="5905" actId="20577"/>
          <ac:spMkLst>
            <pc:docMk/>
            <pc:sldMk cId="1883806830" sldId="957"/>
            <ac:spMk id="15" creationId="{F9321EC8-C23C-1B4C-A018-D221EA8B5503}"/>
          </ac:spMkLst>
        </pc:spChg>
        <pc:spChg chg="mod">
          <ac:chgData name="Archana Mehendale" userId="8c8e09d62d705aba" providerId="LiveId" clId="{B701A606-E153-4C7B-B47E-D7DEB7F44D04}" dt="2020-01-29T02:29:52.894" v="5734" actId="20577"/>
          <ac:spMkLst>
            <pc:docMk/>
            <pc:sldMk cId="1883806830" sldId="957"/>
            <ac:spMk id="19" creationId="{B687A042-E7CF-B147-B9F3-2BE492F51A87}"/>
          </ac:spMkLst>
        </pc:spChg>
        <pc:spChg chg="mod">
          <ac:chgData name="Archana Mehendale" userId="8c8e09d62d705aba" providerId="LiveId" clId="{B701A606-E153-4C7B-B47E-D7DEB7F44D04}" dt="2020-01-29T02:33:13.531" v="6034" actId="1076"/>
          <ac:spMkLst>
            <pc:docMk/>
            <pc:sldMk cId="1883806830" sldId="957"/>
            <ac:spMk id="24" creationId="{14B2BECD-ABD6-C745-8D79-909EE34B7E48}"/>
          </ac:spMkLst>
        </pc:spChg>
        <pc:spChg chg="mod">
          <ac:chgData name="Archana Mehendale" userId="8c8e09d62d705aba" providerId="LiveId" clId="{B701A606-E153-4C7B-B47E-D7DEB7F44D04}" dt="2020-01-29T02:31:09.069" v="5935" actId="20577"/>
          <ac:spMkLst>
            <pc:docMk/>
            <pc:sldMk cId="1883806830" sldId="957"/>
            <ac:spMk id="26" creationId="{518BDFF3-29C3-7549-918E-5D1E13CB10F9}"/>
          </ac:spMkLst>
        </pc:spChg>
        <pc:spChg chg="mod">
          <ac:chgData name="Archana Mehendale" userId="8c8e09d62d705aba" providerId="LiveId" clId="{B701A606-E153-4C7B-B47E-D7DEB7F44D04}" dt="2020-01-29T02:32:13.566" v="6030" actId="20577"/>
          <ac:spMkLst>
            <pc:docMk/>
            <pc:sldMk cId="1883806830" sldId="957"/>
            <ac:spMk id="27" creationId="{1FBCEA45-7B9E-CD49-A611-0AEC2D488CA1}"/>
          </ac:spMkLst>
        </pc:spChg>
        <pc:grpChg chg="mod">
          <ac:chgData name="Archana Mehendale" userId="8c8e09d62d705aba" providerId="LiveId" clId="{B701A606-E153-4C7B-B47E-D7DEB7F44D04}" dt="2020-01-29T02:33:04.388" v="6033" actId="14100"/>
          <ac:grpSpMkLst>
            <pc:docMk/>
            <pc:sldMk cId="1883806830" sldId="957"/>
            <ac:grpSpMk id="5" creationId="{00000000-0000-0000-0000-000000000000}"/>
          </ac:grpSpMkLst>
        </pc:grpChg>
      </pc:sldChg>
      <pc:sldChg chg="modSp">
        <pc:chgData name="Archana Mehendale" userId="8c8e09d62d705aba" providerId="LiveId" clId="{B701A606-E153-4C7B-B47E-D7DEB7F44D04}" dt="2020-01-29T02:50:58.809" v="6912"/>
        <pc:sldMkLst>
          <pc:docMk/>
          <pc:sldMk cId="3509658682" sldId="1009"/>
        </pc:sldMkLst>
        <pc:spChg chg="mod">
          <ac:chgData name="Archana Mehendale" userId="8c8e09d62d705aba" providerId="LiveId" clId="{B701A606-E153-4C7B-B47E-D7DEB7F44D04}" dt="2020-01-29T02:46:43.622" v="6606" actId="6549"/>
          <ac:spMkLst>
            <pc:docMk/>
            <pc:sldMk cId="3509658682" sldId="1009"/>
            <ac:spMk id="18" creationId="{05574F8E-3EF6-9242-97F5-03B335009EB0}"/>
          </ac:spMkLst>
        </pc:spChg>
        <pc:spChg chg="mod">
          <ac:chgData name="Archana Mehendale" userId="8c8e09d62d705aba" providerId="LiveId" clId="{B701A606-E153-4C7B-B47E-D7DEB7F44D04}" dt="2020-01-29T02:47:40.457" v="6722" actId="20577"/>
          <ac:spMkLst>
            <pc:docMk/>
            <pc:sldMk cId="3509658682" sldId="1009"/>
            <ac:spMk id="19" creationId="{CA69F8FC-67C3-F24A-B4D0-E13076CA80B6}"/>
          </ac:spMkLst>
        </pc:spChg>
        <pc:spChg chg="mod">
          <ac:chgData name="Archana Mehendale" userId="8c8e09d62d705aba" providerId="LiveId" clId="{B701A606-E153-4C7B-B47E-D7DEB7F44D04}" dt="2020-01-29T02:48:28.041" v="6802" actId="20577"/>
          <ac:spMkLst>
            <pc:docMk/>
            <pc:sldMk cId="3509658682" sldId="1009"/>
            <ac:spMk id="20" creationId="{933F5CF2-50D4-6948-905C-7FD76453C335}"/>
          </ac:spMkLst>
        </pc:spChg>
        <pc:spChg chg="mod">
          <ac:chgData name="Archana Mehendale" userId="8c8e09d62d705aba" providerId="LiveId" clId="{B701A606-E153-4C7B-B47E-D7DEB7F44D04}" dt="2020-01-29T02:49:21.774" v="6910" actId="20577"/>
          <ac:spMkLst>
            <pc:docMk/>
            <pc:sldMk cId="3509658682" sldId="1009"/>
            <ac:spMk id="21" creationId="{AF7849A3-EF74-274D-A7FF-38C6A25F494F}"/>
          </ac:spMkLst>
        </pc:spChg>
        <pc:graphicFrameChg chg="mod">
          <ac:chgData name="Archana Mehendale" userId="8c8e09d62d705aba" providerId="LiveId" clId="{B701A606-E153-4C7B-B47E-D7DEB7F44D04}" dt="2020-01-29T02:50:58.809" v="6912"/>
          <ac:graphicFrameMkLst>
            <pc:docMk/>
            <pc:sldMk cId="3509658682" sldId="1009"/>
            <ac:graphicFrameMk id="3" creationId="{00000000-0000-0000-0000-000000000000}"/>
          </ac:graphicFrameMkLst>
        </pc:graphicFrameChg>
      </pc:sldChg>
      <pc:sldChg chg="addSp modSp">
        <pc:chgData name="Archana Mehendale" userId="8c8e09d62d705aba" providerId="LiveId" clId="{B701A606-E153-4C7B-B47E-D7DEB7F44D04}" dt="2020-01-29T00:47:48.396" v="197" actId="20577"/>
        <pc:sldMkLst>
          <pc:docMk/>
          <pc:sldMk cId="2547935941" sldId="1030"/>
        </pc:sldMkLst>
        <pc:spChg chg="mod">
          <ac:chgData name="Archana Mehendale" userId="8c8e09d62d705aba" providerId="LiveId" clId="{B701A606-E153-4C7B-B47E-D7DEB7F44D04}" dt="2020-01-29T00:47:48.396" v="197" actId="20577"/>
          <ac:spMkLst>
            <pc:docMk/>
            <pc:sldMk cId="2547935941" sldId="1030"/>
            <ac:spMk id="39" creationId="{A7EEDCD2-C44D-4A81-BF37-7A13DD72D56F}"/>
          </ac:spMkLst>
        </pc:spChg>
        <pc:spChg chg="mod">
          <ac:chgData name="Archana Mehendale" userId="8c8e09d62d705aba" providerId="LiveId" clId="{B701A606-E153-4C7B-B47E-D7DEB7F44D04}" dt="2020-01-29T00:45:23.793" v="3" actId="207"/>
          <ac:spMkLst>
            <pc:docMk/>
            <pc:sldMk cId="2547935941" sldId="1030"/>
            <ac:spMk id="42" creationId="{D90E245D-0BBA-4F0F-BAC3-7BF2B16A5D2F}"/>
          </ac:spMkLst>
        </pc:spChg>
        <pc:spChg chg="mod">
          <ac:chgData name="Archana Mehendale" userId="8c8e09d62d705aba" providerId="LiveId" clId="{B701A606-E153-4C7B-B47E-D7DEB7F44D04}" dt="2020-01-29T00:46:47.644" v="46" actId="207"/>
          <ac:spMkLst>
            <pc:docMk/>
            <pc:sldMk cId="2547935941" sldId="1030"/>
            <ac:spMk id="47" creationId="{F46D152F-ED66-4F29-993D-5225AA9FB189}"/>
          </ac:spMkLst>
        </pc:spChg>
        <pc:spChg chg="mod">
          <ac:chgData name="Archana Mehendale" userId="8c8e09d62d705aba" providerId="LiveId" clId="{B701A606-E153-4C7B-B47E-D7DEB7F44D04}" dt="2020-01-29T00:47:18.213" v="111" actId="20577"/>
          <ac:spMkLst>
            <pc:docMk/>
            <pc:sldMk cId="2547935941" sldId="1030"/>
            <ac:spMk id="366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0:47:26.861" v="140" actId="20577"/>
          <ac:spMkLst>
            <pc:docMk/>
            <pc:sldMk cId="2547935941" sldId="1030"/>
            <ac:spMk id="367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0:46:58.097" v="54" actId="20577"/>
          <ac:spMkLst>
            <pc:docMk/>
            <pc:sldMk cId="2547935941" sldId="1030"/>
            <ac:spMk id="370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0:47:08.005" v="76" actId="20577"/>
          <ac:spMkLst>
            <pc:docMk/>
            <pc:sldMk cId="2547935941" sldId="1030"/>
            <ac:spMk id="371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0:47:37.420" v="170" actId="20577"/>
          <ac:spMkLst>
            <pc:docMk/>
            <pc:sldMk cId="2547935941" sldId="1030"/>
            <ac:spMk id="378" creationId="{00000000-0000-0000-0000-000000000000}"/>
          </ac:spMkLst>
        </pc:spChg>
        <pc:grpChg chg="add mod">
          <ac:chgData name="Archana Mehendale" userId="8c8e09d62d705aba" providerId="LiveId" clId="{B701A606-E153-4C7B-B47E-D7DEB7F44D04}" dt="2020-01-29T00:45:10.099" v="2" actId="1076"/>
          <ac:grpSpMkLst>
            <pc:docMk/>
            <pc:sldMk cId="2547935941" sldId="1030"/>
            <ac:grpSpMk id="38" creationId="{EDD48151-3500-4178-9535-267FC6695DE1}"/>
          </ac:grpSpMkLst>
        </pc:grpChg>
        <pc:grpChg chg="mod">
          <ac:chgData name="Archana Mehendale" userId="8c8e09d62d705aba" providerId="LiveId" clId="{B701A606-E153-4C7B-B47E-D7DEB7F44D04}" dt="2020-01-29T00:44:51.418" v="0"/>
          <ac:grpSpMkLst>
            <pc:docMk/>
            <pc:sldMk cId="2547935941" sldId="1030"/>
            <ac:grpSpMk id="41" creationId="{EBD801DB-9A5B-4827-AD93-C4A2FFC98B1A}"/>
          </ac:grpSpMkLst>
        </pc:grpChg>
        <pc:grpChg chg="add mod">
          <ac:chgData name="Archana Mehendale" userId="8c8e09d62d705aba" providerId="LiveId" clId="{B701A606-E153-4C7B-B47E-D7DEB7F44D04}" dt="2020-01-29T00:46:20.393" v="45" actId="1076"/>
          <ac:grpSpMkLst>
            <pc:docMk/>
            <pc:sldMk cId="2547935941" sldId="1030"/>
            <ac:grpSpMk id="44" creationId="{385A57B0-9A88-4202-98BB-BADE89A422B4}"/>
          </ac:grpSpMkLst>
        </pc:grpChg>
        <pc:grpChg chg="mod">
          <ac:chgData name="Archana Mehendale" userId="8c8e09d62d705aba" providerId="LiveId" clId="{B701A606-E153-4C7B-B47E-D7DEB7F44D04}" dt="2020-01-29T00:46:08.882" v="44"/>
          <ac:grpSpMkLst>
            <pc:docMk/>
            <pc:sldMk cId="2547935941" sldId="1030"/>
            <ac:grpSpMk id="46" creationId="{FCDF6182-1DE2-4646-8900-0270295E56C9}"/>
          </ac:grpSpMkLst>
        </pc:grpChg>
      </pc:sldChg>
      <pc:sldChg chg="modSp ord">
        <pc:chgData name="Archana Mehendale" userId="8c8e09d62d705aba" providerId="LiveId" clId="{B701A606-E153-4C7B-B47E-D7DEB7F44D04}" dt="2020-01-29T01:02:30.862" v="1185" actId="20577"/>
        <pc:sldMkLst>
          <pc:docMk/>
          <pc:sldMk cId="567467447" sldId="1042"/>
        </pc:sldMkLst>
        <pc:spChg chg="mod">
          <ac:chgData name="Archana Mehendale" userId="8c8e09d62d705aba" providerId="LiveId" clId="{B701A606-E153-4C7B-B47E-D7DEB7F44D04}" dt="2020-01-29T01:02:30.862" v="1185" actId="20577"/>
          <ac:spMkLst>
            <pc:docMk/>
            <pc:sldMk cId="567467447" sldId="1042"/>
            <ac:spMk id="3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1:02:13.809" v="1163" actId="20577"/>
          <ac:spMkLst>
            <pc:docMk/>
            <pc:sldMk cId="567467447" sldId="1042"/>
            <ac:spMk id="4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1:02:02.809" v="1146" actId="20577"/>
          <ac:spMkLst>
            <pc:docMk/>
            <pc:sldMk cId="567467447" sldId="1042"/>
            <ac:spMk id="23" creationId="{652C1669-0029-9A47-9AEF-552799863E5E}"/>
          </ac:spMkLst>
        </pc:spChg>
        <pc:spChg chg="mod">
          <ac:chgData name="Archana Mehendale" userId="8c8e09d62d705aba" providerId="LiveId" clId="{B701A606-E153-4C7B-B47E-D7DEB7F44D04}" dt="2020-01-29T00:55:12.488" v="556" actId="20577"/>
          <ac:spMkLst>
            <pc:docMk/>
            <pc:sldMk cId="567467447" sldId="1042"/>
            <ac:spMk id="24" creationId="{4BCED3B5-2465-C84C-9ACC-30E770CB2319}"/>
          </ac:spMkLst>
        </pc:spChg>
        <pc:spChg chg="mod">
          <ac:chgData name="Archana Mehendale" userId="8c8e09d62d705aba" providerId="LiveId" clId="{B701A606-E153-4C7B-B47E-D7DEB7F44D04}" dt="2020-01-29T00:59:07.652" v="959" actId="20577"/>
          <ac:spMkLst>
            <pc:docMk/>
            <pc:sldMk cId="567467447" sldId="1042"/>
            <ac:spMk id="25" creationId="{FD6CC7E3-4AFE-DD4A-B8BF-F09A1EB2FB92}"/>
          </ac:spMkLst>
        </pc:spChg>
        <pc:spChg chg="mod">
          <ac:chgData name="Archana Mehendale" userId="8c8e09d62d705aba" providerId="LiveId" clId="{B701A606-E153-4C7B-B47E-D7DEB7F44D04}" dt="2020-01-29T00:57:27.239" v="789" actId="20577"/>
          <ac:spMkLst>
            <pc:docMk/>
            <pc:sldMk cId="567467447" sldId="1042"/>
            <ac:spMk id="26" creationId="{A97D8F55-2DE9-6648-BC70-210F7CF4F346}"/>
          </ac:spMkLst>
        </pc:spChg>
        <pc:spChg chg="mod">
          <ac:chgData name="Archana Mehendale" userId="8c8e09d62d705aba" providerId="LiveId" clId="{B701A606-E153-4C7B-B47E-D7DEB7F44D04}" dt="2020-01-29T01:00:19.976" v="1122" actId="6549"/>
          <ac:spMkLst>
            <pc:docMk/>
            <pc:sldMk cId="567467447" sldId="1042"/>
            <ac:spMk id="27" creationId="{2A094B3C-A537-F646-940C-5AD2F2DE10F8}"/>
          </ac:spMkLst>
        </pc:spChg>
        <pc:spChg chg="mod">
          <ac:chgData name="Archana Mehendale" userId="8c8e09d62d705aba" providerId="LiveId" clId="{B701A606-E153-4C7B-B47E-D7DEB7F44D04}" dt="2020-01-29T00:59:28.724" v="983" actId="20577"/>
          <ac:spMkLst>
            <pc:docMk/>
            <pc:sldMk cId="567467447" sldId="1042"/>
            <ac:spMk id="28" creationId="{8DB86231-015C-574C-9505-8FBDBDA550E3}"/>
          </ac:spMkLst>
        </pc:spChg>
        <pc:spChg chg="mod">
          <ac:chgData name="Archana Mehendale" userId="8c8e09d62d705aba" providerId="LiveId" clId="{B701A606-E153-4C7B-B47E-D7DEB7F44D04}" dt="2020-01-29T00:54:36.771" v="521" actId="20577"/>
          <ac:spMkLst>
            <pc:docMk/>
            <pc:sldMk cId="567467447" sldId="1042"/>
            <ac:spMk id="48" creationId="{09C127C7-BE2C-7746-B648-04629C49BCB2}"/>
          </ac:spMkLst>
        </pc:spChg>
        <pc:spChg chg="mod">
          <ac:chgData name="Archana Mehendale" userId="8c8e09d62d705aba" providerId="LiveId" clId="{B701A606-E153-4C7B-B47E-D7DEB7F44D04}" dt="2020-01-29T00:53:54.685" v="407" actId="20577"/>
          <ac:spMkLst>
            <pc:docMk/>
            <pc:sldMk cId="567467447" sldId="1042"/>
            <ac:spMk id="49" creationId="{2A9CE929-A3CE-C34B-9904-37D930F194B3}"/>
          </ac:spMkLst>
        </pc:spChg>
      </pc:sldChg>
      <pc:sldChg chg="modSp">
        <pc:chgData name="Archana Mehendale" userId="8c8e09d62d705aba" providerId="LiveId" clId="{B701A606-E153-4C7B-B47E-D7DEB7F44D04}" dt="2020-01-29T01:30:08.742" v="3229" actId="20577"/>
        <pc:sldMkLst>
          <pc:docMk/>
          <pc:sldMk cId="1091284276" sldId="1103"/>
        </pc:sldMkLst>
        <pc:spChg chg="mod">
          <ac:chgData name="Archana Mehendale" userId="8c8e09d62d705aba" providerId="LiveId" clId="{B701A606-E153-4C7B-B47E-D7DEB7F44D04}" dt="2020-01-29T01:30:08.742" v="3229" actId="20577"/>
          <ac:spMkLst>
            <pc:docMk/>
            <pc:sldMk cId="1091284276" sldId="1103"/>
            <ac:spMk id="54" creationId="{84D3F50F-AA9B-6C4E-8445-B998090AA701}"/>
          </ac:spMkLst>
        </pc:spChg>
      </pc:sldChg>
      <pc:sldChg chg="modSp">
        <pc:chgData name="Archana Mehendale" userId="8c8e09d62d705aba" providerId="LiveId" clId="{B701A606-E153-4C7B-B47E-D7DEB7F44D04}" dt="2020-01-29T00:48:54.207" v="204" actId="20577"/>
        <pc:sldMkLst>
          <pc:docMk/>
          <pc:sldMk cId="1253560832" sldId="1105"/>
        </pc:sldMkLst>
        <pc:spChg chg="mod">
          <ac:chgData name="Archana Mehendale" userId="8c8e09d62d705aba" providerId="LiveId" clId="{B701A606-E153-4C7B-B47E-D7DEB7F44D04}" dt="2020-01-29T00:48:54.207" v="204" actId="20577"/>
          <ac:spMkLst>
            <pc:docMk/>
            <pc:sldMk cId="1253560832" sldId="1105"/>
            <ac:spMk id="10" creationId="{59F97996-5B91-984C-BFA8-3F739C162F50}"/>
          </ac:spMkLst>
        </pc:spChg>
      </pc:sldChg>
      <pc:sldChg chg="modSp del ord modAnim">
        <pc:chgData name="Archana Mehendale" userId="8c8e09d62d705aba" providerId="LiveId" clId="{B701A606-E153-4C7B-B47E-D7DEB7F44D04}" dt="2020-01-29T01:37:47.339" v="3230" actId="47"/>
        <pc:sldMkLst>
          <pc:docMk/>
          <pc:sldMk cId="780718476" sldId="1108"/>
        </pc:sldMkLst>
        <pc:spChg chg="mod">
          <ac:chgData name="Archana Mehendale" userId="8c8e09d62d705aba" providerId="LiveId" clId="{B701A606-E153-4C7B-B47E-D7DEB7F44D04}" dt="2020-01-29T01:20:26.791" v="2502" actId="20577"/>
          <ac:spMkLst>
            <pc:docMk/>
            <pc:sldMk cId="780718476" sldId="1108"/>
            <ac:spMk id="28" creationId="{7BE8DA52-686D-5949-8900-445E68A50913}"/>
          </ac:spMkLst>
        </pc:spChg>
      </pc:sldChg>
      <pc:sldChg chg="modSp ord modAnim">
        <pc:chgData name="Archana Mehendale" userId="8c8e09d62d705aba" providerId="LiveId" clId="{B701A606-E153-4C7B-B47E-D7DEB7F44D04}" dt="2020-01-29T02:19:28.394" v="5440" actId="20577"/>
        <pc:sldMkLst>
          <pc:docMk/>
          <pc:sldMk cId="3561478918" sldId="1109"/>
        </pc:sldMkLst>
        <pc:spChg chg="mod">
          <ac:chgData name="Archana Mehendale" userId="8c8e09d62d705aba" providerId="LiveId" clId="{B701A606-E153-4C7B-B47E-D7DEB7F44D04}" dt="2020-01-29T02:19:28.394" v="5440" actId="20577"/>
          <ac:spMkLst>
            <pc:docMk/>
            <pc:sldMk cId="3561478918" sldId="1109"/>
            <ac:spMk id="8" creationId="{C9B2B73E-A8C6-004C-A21E-72DDE8E5C8D0}"/>
          </ac:spMkLst>
        </pc:spChg>
        <pc:spChg chg="mod">
          <ac:chgData name="Archana Mehendale" userId="8c8e09d62d705aba" providerId="LiveId" clId="{B701A606-E153-4C7B-B47E-D7DEB7F44D04}" dt="2020-01-29T02:12:44.467" v="4661" actId="1076"/>
          <ac:spMkLst>
            <pc:docMk/>
            <pc:sldMk cId="3561478918" sldId="1109"/>
            <ac:spMk id="9" creationId="{B23A9F88-5717-FD49-A150-0D89A45A3820}"/>
          </ac:spMkLst>
        </pc:spChg>
        <pc:spChg chg="mod">
          <ac:chgData name="Archana Mehendale" userId="8c8e09d62d705aba" providerId="LiveId" clId="{B701A606-E153-4C7B-B47E-D7DEB7F44D04}" dt="2020-01-29T02:11:09.918" v="4654" actId="20577"/>
          <ac:spMkLst>
            <pc:docMk/>
            <pc:sldMk cId="3561478918" sldId="1109"/>
            <ac:spMk id="12" creationId="{FC3A28EB-C048-0547-880F-D8304E4EBB3E}"/>
          </ac:spMkLst>
        </pc:spChg>
      </pc:sldChg>
      <pc:sldChg chg="addSp delSp modSp ord addAnim delAnim modAnim">
        <pc:chgData name="Archana Mehendale" userId="8c8e09d62d705aba" providerId="LiveId" clId="{B701A606-E153-4C7B-B47E-D7DEB7F44D04}" dt="2020-01-29T01:29:31.719" v="3185" actId="1076"/>
        <pc:sldMkLst>
          <pc:docMk/>
          <pc:sldMk cId="413994615" sldId="1112"/>
        </pc:sldMkLst>
        <pc:spChg chg="mod">
          <ac:chgData name="Archana Mehendale" userId="8c8e09d62d705aba" providerId="LiveId" clId="{B701A606-E153-4C7B-B47E-D7DEB7F44D04}" dt="2020-01-29T01:23:19.942" v="2546" actId="14100"/>
          <ac:spMkLst>
            <pc:docMk/>
            <pc:sldMk cId="413994615" sldId="1112"/>
            <ac:spMk id="9" creationId="{4AC3D694-AB98-B54E-A18B-4EEDB438997B}"/>
          </ac:spMkLst>
        </pc:spChg>
        <pc:spChg chg="mod">
          <ac:chgData name="Archana Mehendale" userId="8c8e09d62d705aba" providerId="LiveId" clId="{B701A606-E153-4C7B-B47E-D7DEB7F44D04}" dt="2020-01-29T01:23:13.286" v="2545" actId="14100"/>
          <ac:spMkLst>
            <pc:docMk/>
            <pc:sldMk cId="413994615" sldId="1112"/>
            <ac:spMk id="12" creationId="{6DB78E75-22D7-E446-A63D-DD7331E206E4}"/>
          </ac:spMkLst>
        </pc:spChg>
        <pc:spChg chg="mod">
          <ac:chgData name="Archana Mehendale" userId="8c8e09d62d705aba" providerId="LiveId" clId="{B701A606-E153-4C7B-B47E-D7DEB7F44D04}" dt="2020-01-29T01:23:26.818" v="2547" actId="1076"/>
          <ac:spMkLst>
            <pc:docMk/>
            <pc:sldMk cId="413994615" sldId="1112"/>
            <ac:spMk id="13" creationId="{7091201F-C8B6-8449-A0D3-7C7EA29BF680}"/>
          </ac:spMkLst>
        </pc:spChg>
        <pc:spChg chg="mod">
          <ac:chgData name="Archana Mehendale" userId="8c8e09d62d705aba" providerId="LiveId" clId="{B701A606-E153-4C7B-B47E-D7DEB7F44D04}" dt="2020-01-29T01:29:04.040" v="3182" actId="20577"/>
          <ac:spMkLst>
            <pc:docMk/>
            <pc:sldMk cId="413994615" sldId="1112"/>
            <ac:spMk id="15" creationId="{58AB66B4-91F2-534F-8546-5C985734856C}"/>
          </ac:spMkLst>
        </pc:spChg>
        <pc:spChg chg="mod">
          <ac:chgData name="Archana Mehendale" userId="8c8e09d62d705aba" providerId="LiveId" clId="{B701A606-E153-4C7B-B47E-D7DEB7F44D04}" dt="2020-01-29T01:29:14.519" v="3183" actId="255"/>
          <ac:spMkLst>
            <pc:docMk/>
            <pc:sldMk cId="413994615" sldId="1112"/>
            <ac:spMk id="32" creationId="{6CB61AD9-A161-5A4B-9A2B-23DD35FBC158}"/>
          </ac:spMkLst>
        </pc:spChg>
        <pc:spChg chg="mod">
          <ac:chgData name="Archana Mehendale" userId="8c8e09d62d705aba" providerId="LiveId" clId="{B701A606-E153-4C7B-B47E-D7DEB7F44D04}" dt="2020-01-29T01:25:17.257" v="2662" actId="20577"/>
          <ac:spMkLst>
            <pc:docMk/>
            <pc:sldMk cId="413994615" sldId="1112"/>
            <ac:spMk id="129" creationId="{00000000-0000-0000-0000-000000000000}"/>
          </ac:spMkLst>
        </pc:spChg>
        <pc:grpChg chg="add del mod">
          <ac:chgData name="Archana Mehendale" userId="8c8e09d62d705aba" providerId="LiveId" clId="{B701A606-E153-4C7B-B47E-D7DEB7F44D04}" dt="2020-01-29T01:29:23.909" v="3184" actId="1076"/>
          <ac:grpSpMkLst>
            <pc:docMk/>
            <pc:sldMk cId="413994615" sldId="1112"/>
            <ac:grpSpMk id="16" creationId="{E503C7EE-0D28-5246-BFF2-28B66C5C3043}"/>
          </ac:grpSpMkLst>
        </pc:grpChg>
        <pc:grpChg chg="mod">
          <ac:chgData name="Archana Mehendale" userId="8c8e09d62d705aba" providerId="LiveId" clId="{B701A606-E153-4C7B-B47E-D7DEB7F44D04}" dt="2020-01-29T01:29:31.719" v="3185" actId="1076"/>
          <ac:grpSpMkLst>
            <pc:docMk/>
            <pc:sldMk cId="413994615" sldId="1112"/>
            <ac:grpSpMk id="22" creationId="{FCF4A107-A496-5F47-B1EA-76D1DF26991D}"/>
          </ac:grpSpMkLst>
        </pc:grpChg>
      </pc:sldChg>
      <pc:sldChg chg="modSp ord">
        <pc:chgData name="Archana Mehendale" userId="8c8e09d62d705aba" providerId="LiveId" clId="{B701A606-E153-4C7B-B47E-D7DEB7F44D04}" dt="2020-01-29T01:44:44.914" v="3653" actId="113"/>
        <pc:sldMkLst>
          <pc:docMk/>
          <pc:sldMk cId="1946488329" sldId="1114"/>
        </pc:sldMkLst>
        <pc:spChg chg="mod">
          <ac:chgData name="Archana Mehendale" userId="8c8e09d62d705aba" providerId="LiveId" clId="{B701A606-E153-4C7B-B47E-D7DEB7F44D04}" dt="2020-01-29T01:42:38.527" v="3533" actId="1076"/>
          <ac:spMkLst>
            <pc:docMk/>
            <pc:sldMk cId="1946488329" sldId="1114"/>
            <ac:spMk id="3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1:42:35.957" v="3532" actId="1076"/>
          <ac:spMkLst>
            <pc:docMk/>
            <pc:sldMk cId="1946488329" sldId="1114"/>
            <ac:spMk id="4" creationId="{2558E016-4154-7242-BD8C-99223BB830C5}"/>
          </ac:spMkLst>
        </pc:spChg>
        <pc:spChg chg="mod">
          <ac:chgData name="Archana Mehendale" userId="8c8e09d62d705aba" providerId="LiveId" clId="{B701A606-E153-4C7B-B47E-D7DEB7F44D04}" dt="2020-01-29T01:44:44.914" v="3653" actId="113"/>
          <ac:spMkLst>
            <pc:docMk/>
            <pc:sldMk cId="1946488329" sldId="1114"/>
            <ac:spMk id="5" creationId="{2558E016-4154-7242-BD8C-99223BB830C5}"/>
          </ac:spMkLst>
        </pc:spChg>
      </pc:sldChg>
      <pc:sldChg chg="modSp add modAnim">
        <pc:chgData name="Archana Mehendale" userId="8c8e09d62d705aba" providerId="LiveId" clId="{B701A606-E153-4C7B-B47E-D7DEB7F44D04}" dt="2020-01-29T00:49:29.079" v="225" actId="20577"/>
        <pc:sldMkLst>
          <pc:docMk/>
          <pc:sldMk cId="1549115992" sldId="1116"/>
        </pc:sldMkLst>
        <pc:spChg chg="mod">
          <ac:chgData name="Archana Mehendale" userId="8c8e09d62d705aba" providerId="LiveId" clId="{B701A606-E153-4C7B-B47E-D7DEB7F44D04}" dt="2020-01-29T00:49:29.079" v="225" actId="20577"/>
          <ac:spMkLst>
            <pc:docMk/>
            <pc:sldMk cId="1549115992" sldId="1116"/>
            <ac:spMk id="10" creationId="{59F97996-5B91-984C-BFA8-3F739C162F50}"/>
          </ac:spMkLst>
        </pc:spChg>
      </pc:sldChg>
      <pc:sldChg chg="modSp add modAnim">
        <pc:chgData name="Archana Mehendale" userId="8c8e09d62d705aba" providerId="LiveId" clId="{B701A606-E153-4C7B-B47E-D7DEB7F44D04}" dt="2020-01-29T00:49:44.121" v="253" actId="20577"/>
        <pc:sldMkLst>
          <pc:docMk/>
          <pc:sldMk cId="424901492" sldId="1117"/>
        </pc:sldMkLst>
        <pc:spChg chg="mod">
          <ac:chgData name="Archana Mehendale" userId="8c8e09d62d705aba" providerId="LiveId" clId="{B701A606-E153-4C7B-B47E-D7DEB7F44D04}" dt="2020-01-29T00:49:44.121" v="253" actId="20577"/>
          <ac:spMkLst>
            <pc:docMk/>
            <pc:sldMk cId="424901492" sldId="1117"/>
            <ac:spMk id="10" creationId="{59F97996-5B91-984C-BFA8-3F739C162F50}"/>
          </ac:spMkLst>
        </pc:spChg>
      </pc:sldChg>
      <pc:sldChg chg="modSp add modAnim">
        <pc:chgData name="Archana Mehendale" userId="8c8e09d62d705aba" providerId="LiveId" clId="{B701A606-E153-4C7B-B47E-D7DEB7F44D04}" dt="2020-01-29T00:50:04.214" v="279" actId="20577"/>
        <pc:sldMkLst>
          <pc:docMk/>
          <pc:sldMk cId="3929889650" sldId="1118"/>
        </pc:sldMkLst>
        <pc:spChg chg="mod">
          <ac:chgData name="Archana Mehendale" userId="8c8e09d62d705aba" providerId="LiveId" clId="{B701A606-E153-4C7B-B47E-D7DEB7F44D04}" dt="2020-01-29T00:50:04.214" v="279" actId="20577"/>
          <ac:spMkLst>
            <pc:docMk/>
            <pc:sldMk cId="3929889650" sldId="1118"/>
            <ac:spMk id="10" creationId="{59F97996-5B91-984C-BFA8-3F739C162F50}"/>
          </ac:spMkLst>
        </pc:spChg>
      </pc:sldChg>
      <pc:sldChg chg="modSp add modAnim">
        <pc:chgData name="Archana Mehendale" userId="8c8e09d62d705aba" providerId="LiveId" clId="{B701A606-E153-4C7B-B47E-D7DEB7F44D04}" dt="2020-01-29T00:50:13.727" v="297" actId="20577"/>
        <pc:sldMkLst>
          <pc:docMk/>
          <pc:sldMk cId="3290962414" sldId="1119"/>
        </pc:sldMkLst>
        <pc:spChg chg="mod">
          <ac:chgData name="Archana Mehendale" userId="8c8e09d62d705aba" providerId="LiveId" clId="{B701A606-E153-4C7B-B47E-D7DEB7F44D04}" dt="2020-01-29T00:50:13.727" v="297" actId="20577"/>
          <ac:spMkLst>
            <pc:docMk/>
            <pc:sldMk cId="3290962414" sldId="1119"/>
            <ac:spMk id="10" creationId="{59F97996-5B91-984C-BFA8-3F739C162F50}"/>
          </ac:spMkLst>
        </pc:spChg>
      </pc:sldChg>
      <pc:sldChg chg="modSp add modAnim">
        <pc:chgData name="Archana Mehendale" userId="8c8e09d62d705aba" providerId="LiveId" clId="{B701A606-E153-4C7B-B47E-D7DEB7F44D04}" dt="2020-01-29T00:50:35.783" v="332" actId="20577"/>
        <pc:sldMkLst>
          <pc:docMk/>
          <pc:sldMk cId="2619616974" sldId="1120"/>
        </pc:sldMkLst>
        <pc:spChg chg="mod">
          <ac:chgData name="Archana Mehendale" userId="8c8e09d62d705aba" providerId="LiveId" clId="{B701A606-E153-4C7B-B47E-D7DEB7F44D04}" dt="2020-01-29T00:50:35.783" v="332" actId="20577"/>
          <ac:spMkLst>
            <pc:docMk/>
            <pc:sldMk cId="2619616974" sldId="1120"/>
            <ac:spMk id="10" creationId="{59F97996-5B91-984C-BFA8-3F739C162F50}"/>
          </ac:spMkLst>
        </pc:spChg>
      </pc:sldChg>
      <pc:sldChg chg="modSp add modAnim">
        <pc:chgData name="Archana Mehendale" userId="8c8e09d62d705aba" providerId="LiveId" clId="{B701A606-E153-4C7B-B47E-D7DEB7F44D04}" dt="2020-01-29T00:50:45.833" v="346" actId="20577"/>
        <pc:sldMkLst>
          <pc:docMk/>
          <pc:sldMk cId="433055336" sldId="1121"/>
        </pc:sldMkLst>
        <pc:spChg chg="mod">
          <ac:chgData name="Archana Mehendale" userId="8c8e09d62d705aba" providerId="LiveId" clId="{B701A606-E153-4C7B-B47E-D7DEB7F44D04}" dt="2020-01-29T00:50:45.833" v="346" actId="20577"/>
          <ac:spMkLst>
            <pc:docMk/>
            <pc:sldMk cId="433055336" sldId="1121"/>
            <ac:spMk id="10" creationId="{59F97996-5B91-984C-BFA8-3F739C162F50}"/>
          </ac:spMkLst>
        </pc:spChg>
      </pc:sldChg>
      <pc:sldChg chg="addSp delSp modSp add">
        <pc:chgData name="Archana Mehendale" userId="8c8e09d62d705aba" providerId="LiveId" clId="{B701A606-E153-4C7B-B47E-D7DEB7F44D04}" dt="2020-01-29T01:15:08.837" v="2436" actId="1076"/>
        <pc:sldMkLst>
          <pc:docMk/>
          <pc:sldMk cId="2359878067" sldId="1122"/>
        </pc:sldMkLst>
        <pc:spChg chg="mod">
          <ac:chgData name="Archana Mehendale" userId="8c8e09d62d705aba" providerId="LiveId" clId="{B701A606-E153-4C7B-B47E-D7DEB7F44D04}" dt="2020-01-29T01:02:51.843" v="1219" actId="20577"/>
          <ac:spMkLst>
            <pc:docMk/>
            <pc:sldMk cId="2359878067" sldId="1122"/>
            <ac:spMk id="3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1:02:45.464" v="1202" actId="20577"/>
          <ac:spMkLst>
            <pc:docMk/>
            <pc:sldMk cId="2359878067" sldId="1122"/>
            <ac:spMk id="4" creationId="{00000000-0000-0000-0000-000000000000}"/>
          </ac:spMkLst>
        </pc:spChg>
        <pc:spChg chg="add mod">
          <ac:chgData name="Archana Mehendale" userId="8c8e09d62d705aba" providerId="LiveId" clId="{B701A606-E153-4C7B-B47E-D7DEB7F44D04}" dt="2020-01-29T01:14:14.175" v="2435" actId="20577"/>
          <ac:spMkLst>
            <pc:docMk/>
            <pc:sldMk cId="2359878067" sldId="1122"/>
            <ac:spMk id="21" creationId="{016B6E66-42E2-466E-90E7-B7C9CCA302CD}"/>
          </ac:spMkLst>
        </pc:spChg>
        <pc:spChg chg="mod">
          <ac:chgData name="Archana Mehendale" userId="8c8e09d62d705aba" providerId="LiveId" clId="{B701A606-E153-4C7B-B47E-D7DEB7F44D04}" dt="2020-01-29T01:11:06.848" v="2139" actId="20577"/>
          <ac:spMkLst>
            <pc:docMk/>
            <pc:sldMk cId="2359878067" sldId="1122"/>
            <ac:spMk id="23" creationId="{652C1669-0029-9A47-9AEF-552799863E5E}"/>
          </ac:spMkLst>
        </pc:spChg>
        <pc:spChg chg="mod">
          <ac:chgData name="Archana Mehendale" userId="8c8e09d62d705aba" providerId="LiveId" clId="{B701A606-E153-4C7B-B47E-D7DEB7F44D04}" dt="2020-01-29T01:05:06.646" v="1492" actId="20577"/>
          <ac:spMkLst>
            <pc:docMk/>
            <pc:sldMk cId="2359878067" sldId="1122"/>
            <ac:spMk id="24" creationId="{4BCED3B5-2465-C84C-9ACC-30E770CB2319}"/>
          </ac:spMkLst>
        </pc:spChg>
        <pc:spChg chg="mod">
          <ac:chgData name="Archana Mehendale" userId="8c8e09d62d705aba" providerId="LiveId" clId="{B701A606-E153-4C7B-B47E-D7DEB7F44D04}" dt="2020-01-29T01:08:27.391" v="1934" actId="20577"/>
          <ac:spMkLst>
            <pc:docMk/>
            <pc:sldMk cId="2359878067" sldId="1122"/>
            <ac:spMk id="25" creationId="{FD6CC7E3-4AFE-DD4A-B8BF-F09A1EB2FB92}"/>
          </ac:spMkLst>
        </pc:spChg>
        <pc:spChg chg="mod">
          <ac:chgData name="Archana Mehendale" userId="8c8e09d62d705aba" providerId="LiveId" clId="{B701A606-E153-4C7B-B47E-D7DEB7F44D04}" dt="2020-01-29T01:06:36.927" v="1733" actId="20577"/>
          <ac:spMkLst>
            <pc:docMk/>
            <pc:sldMk cId="2359878067" sldId="1122"/>
            <ac:spMk id="26" creationId="{A97D8F55-2DE9-6648-BC70-210F7CF4F346}"/>
          </ac:spMkLst>
        </pc:spChg>
        <pc:spChg chg="mod">
          <ac:chgData name="Archana Mehendale" userId="8c8e09d62d705aba" providerId="LiveId" clId="{B701A606-E153-4C7B-B47E-D7DEB7F44D04}" dt="2020-01-29T01:08:38.900" v="1972" actId="20577"/>
          <ac:spMkLst>
            <pc:docMk/>
            <pc:sldMk cId="2359878067" sldId="1122"/>
            <ac:spMk id="27" creationId="{2A094B3C-A537-F646-940C-5AD2F2DE10F8}"/>
          </ac:spMkLst>
        </pc:spChg>
        <pc:spChg chg="add del mod">
          <ac:chgData name="Archana Mehendale" userId="8c8e09d62d705aba" providerId="LiveId" clId="{B701A606-E153-4C7B-B47E-D7DEB7F44D04}" dt="2020-01-29T01:12:03.673" v="2212" actId="20577"/>
          <ac:spMkLst>
            <pc:docMk/>
            <pc:sldMk cId="2359878067" sldId="1122"/>
            <ac:spMk id="28" creationId="{8DB86231-015C-574C-9505-8FBDBDA550E3}"/>
          </ac:spMkLst>
        </pc:spChg>
        <pc:spChg chg="mod">
          <ac:chgData name="Archana Mehendale" userId="8c8e09d62d705aba" providerId="LiveId" clId="{B701A606-E153-4C7B-B47E-D7DEB7F44D04}" dt="2020-01-29T01:13:25.177" v="2377" actId="20577"/>
          <ac:spMkLst>
            <pc:docMk/>
            <pc:sldMk cId="2359878067" sldId="1122"/>
            <ac:spMk id="48" creationId="{09C127C7-BE2C-7746-B648-04629C49BCB2}"/>
          </ac:spMkLst>
        </pc:spChg>
        <pc:spChg chg="mod">
          <ac:chgData name="Archana Mehendale" userId="8c8e09d62d705aba" providerId="LiveId" clId="{B701A606-E153-4C7B-B47E-D7DEB7F44D04}" dt="2020-01-29T01:03:19.674" v="1295" actId="20577"/>
          <ac:spMkLst>
            <pc:docMk/>
            <pc:sldMk cId="2359878067" sldId="1122"/>
            <ac:spMk id="49" creationId="{2A9CE929-A3CE-C34B-9904-37D930F194B3}"/>
          </ac:spMkLst>
        </pc:spChg>
        <pc:grpChg chg="mod">
          <ac:chgData name="Archana Mehendale" userId="8c8e09d62d705aba" providerId="LiveId" clId="{B701A606-E153-4C7B-B47E-D7DEB7F44D04}" dt="2020-01-29T01:13:15.823" v="2353" actId="1076"/>
          <ac:grpSpMkLst>
            <pc:docMk/>
            <pc:sldMk cId="2359878067" sldId="1122"/>
            <ac:grpSpMk id="2" creationId="{00000000-0000-0000-0000-000000000000}"/>
          </ac:grpSpMkLst>
        </pc:grpChg>
        <pc:grpChg chg="mod">
          <ac:chgData name="Archana Mehendale" userId="8c8e09d62d705aba" providerId="LiveId" clId="{B701A606-E153-4C7B-B47E-D7DEB7F44D04}" dt="2020-01-29T01:15:08.837" v="2436" actId="1076"/>
          <ac:grpSpMkLst>
            <pc:docMk/>
            <pc:sldMk cId="2359878067" sldId="1122"/>
            <ac:grpSpMk id="6" creationId="{00000000-0000-0000-0000-000000000000}"/>
          </ac:grpSpMkLst>
        </pc:grpChg>
      </pc:sldChg>
      <pc:sldChg chg="modSp add del modAnim">
        <pc:chgData name="Archana Mehendale" userId="8c8e09d62d705aba" providerId="LiveId" clId="{B701A606-E153-4C7B-B47E-D7DEB7F44D04}" dt="2020-01-29T02:24:27.466" v="5562" actId="47"/>
        <pc:sldMkLst>
          <pc:docMk/>
          <pc:sldMk cId="2538516026" sldId="1123"/>
        </pc:sldMkLst>
        <pc:spChg chg="mod">
          <ac:chgData name="Archana Mehendale" userId="8c8e09d62d705aba" providerId="LiveId" clId="{B701A606-E153-4C7B-B47E-D7DEB7F44D04}" dt="2020-01-29T02:24:20.069" v="5561" actId="20577"/>
          <ac:spMkLst>
            <pc:docMk/>
            <pc:sldMk cId="2538516026" sldId="1123"/>
            <ac:spMk id="8" creationId="{C9B2B73E-A8C6-004C-A21E-72DDE8E5C8D0}"/>
          </ac:spMkLst>
        </pc:spChg>
        <pc:spChg chg="mod">
          <ac:chgData name="Archana Mehendale" userId="8c8e09d62d705aba" providerId="LiveId" clId="{B701A606-E153-4C7B-B47E-D7DEB7F44D04}" dt="2020-01-29T02:23:52.428" v="5494" actId="20577"/>
          <ac:spMkLst>
            <pc:docMk/>
            <pc:sldMk cId="2538516026" sldId="1123"/>
            <ac:spMk id="12" creationId="{FC3A28EB-C048-0547-880F-D8304E4EBB3E}"/>
          </ac:spMkLst>
        </pc:spChg>
      </pc:sldChg>
      <pc:sldChg chg="modSp add ord modAnim">
        <pc:chgData name="Archana Mehendale" userId="8c8e09d62d705aba" providerId="LiveId" clId="{B701A606-E153-4C7B-B47E-D7DEB7F44D04}" dt="2020-01-29T02:27:13.436" v="5712" actId="1076"/>
        <pc:sldMkLst>
          <pc:docMk/>
          <pc:sldMk cId="3007210851" sldId="1123"/>
        </pc:sldMkLst>
        <pc:spChg chg="mod">
          <ac:chgData name="Archana Mehendale" userId="8c8e09d62d705aba" providerId="LiveId" clId="{B701A606-E153-4C7B-B47E-D7DEB7F44D04}" dt="2020-01-29T02:25:23.699" v="5582" actId="14100"/>
          <ac:spMkLst>
            <pc:docMk/>
            <pc:sldMk cId="3007210851" sldId="1123"/>
            <ac:spMk id="9" creationId="{4AC3D694-AB98-B54E-A18B-4EEDB438997B}"/>
          </ac:spMkLst>
        </pc:spChg>
        <pc:spChg chg="mod">
          <ac:chgData name="Archana Mehendale" userId="8c8e09d62d705aba" providerId="LiveId" clId="{B701A606-E153-4C7B-B47E-D7DEB7F44D04}" dt="2020-01-29T02:25:28.017" v="5583" actId="20577"/>
          <ac:spMkLst>
            <pc:docMk/>
            <pc:sldMk cId="3007210851" sldId="1123"/>
            <ac:spMk id="12" creationId="{6DB78E75-22D7-E446-A63D-DD7331E206E4}"/>
          </ac:spMkLst>
        </pc:spChg>
        <pc:spChg chg="mod">
          <ac:chgData name="Archana Mehendale" userId="8c8e09d62d705aba" providerId="LiveId" clId="{B701A606-E153-4C7B-B47E-D7DEB7F44D04}" dt="2020-01-29T02:25:11.518" v="5580" actId="1076"/>
          <ac:spMkLst>
            <pc:docMk/>
            <pc:sldMk cId="3007210851" sldId="1123"/>
            <ac:spMk id="13" creationId="{7091201F-C8B6-8449-A0D3-7C7EA29BF680}"/>
          </ac:spMkLst>
        </pc:spChg>
        <pc:spChg chg="mod">
          <ac:chgData name="Archana Mehendale" userId="8c8e09d62d705aba" providerId="LiveId" clId="{B701A606-E153-4C7B-B47E-D7DEB7F44D04}" dt="2020-01-29T02:26:56.535" v="5710" actId="255"/>
          <ac:spMkLst>
            <pc:docMk/>
            <pc:sldMk cId="3007210851" sldId="1123"/>
            <ac:spMk id="32" creationId="{6CB61AD9-A161-5A4B-9A2B-23DD35FBC158}"/>
          </ac:spMkLst>
        </pc:spChg>
        <pc:spChg chg="mod">
          <ac:chgData name="Archana Mehendale" userId="8c8e09d62d705aba" providerId="LiveId" clId="{B701A606-E153-4C7B-B47E-D7DEB7F44D04}" dt="2020-01-29T02:24:57.960" v="5578" actId="6549"/>
          <ac:spMkLst>
            <pc:docMk/>
            <pc:sldMk cId="3007210851" sldId="1123"/>
            <ac:spMk id="129" creationId="{00000000-0000-0000-0000-000000000000}"/>
          </ac:spMkLst>
        </pc:spChg>
        <pc:grpChg chg="mod">
          <ac:chgData name="Archana Mehendale" userId="8c8e09d62d705aba" providerId="LiveId" clId="{B701A606-E153-4C7B-B47E-D7DEB7F44D04}" dt="2020-01-29T02:27:13.436" v="5712" actId="1076"/>
          <ac:grpSpMkLst>
            <pc:docMk/>
            <pc:sldMk cId="3007210851" sldId="1123"/>
            <ac:grpSpMk id="22" creationId="{FCF4A107-A496-5F47-B1EA-76D1DF26991D}"/>
          </ac:grpSpMkLst>
        </pc:grpChg>
      </pc:sldChg>
      <pc:sldChg chg="modSp add del">
        <pc:chgData name="Archana Mehendale" userId="8c8e09d62d705aba" providerId="LiveId" clId="{B701A606-E153-4C7B-B47E-D7DEB7F44D04}" dt="2020-01-29T02:21:36.276" v="5473" actId="47"/>
        <pc:sldMkLst>
          <pc:docMk/>
          <pc:sldMk cId="3013333975" sldId="1123"/>
        </pc:sldMkLst>
        <pc:spChg chg="mod">
          <ac:chgData name="Archana Mehendale" userId="8c8e09d62d705aba" providerId="LiveId" clId="{B701A606-E153-4C7B-B47E-D7DEB7F44D04}" dt="2020-01-29T02:21:25.089" v="5472" actId="20577"/>
          <ac:spMkLst>
            <pc:docMk/>
            <pc:sldMk cId="3013333975" sldId="1123"/>
            <ac:spMk id="12" creationId="{FC3A28EB-C048-0547-880F-D8304E4EBB3E}"/>
          </ac:spMkLst>
        </pc:spChg>
      </pc:sldChg>
      <pc:sldChg chg="add">
        <pc:chgData name="Archana Mehendale" userId="8c8e09d62d705aba" providerId="LiveId" clId="{B701A606-E153-4C7B-B47E-D7DEB7F44D04}" dt="2020-01-29T02:29:19.283" v="5717"/>
        <pc:sldMkLst>
          <pc:docMk/>
          <pc:sldMk cId="1525177421" sldId="1124"/>
        </pc:sldMkLst>
      </pc:sldChg>
      <pc:sldChg chg="add del">
        <pc:chgData name="Archana Mehendale" userId="8c8e09d62d705aba" providerId="LiveId" clId="{B701A606-E153-4C7B-B47E-D7DEB7F44D04}" dt="2020-01-29T02:29:15.205" v="5716"/>
        <pc:sldMkLst>
          <pc:docMk/>
          <pc:sldMk cId="3707679741" sldId="1124"/>
        </pc:sldMkLst>
      </pc:sldChg>
      <pc:sldChg chg="delSp modSp add delAnim modAnim">
        <pc:chgData name="Archana Mehendale" userId="8c8e09d62d705aba" providerId="LiveId" clId="{B701A606-E153-4C7B-B47E-D7DEB7F44D04}" dt="2020-01-29T02:36:36.462" v="6334" actId="478"/>
        <pc:sldMkLst>
          <pc:docMk/>
          <pc:sldMk cId="3798020332" sldId="1125"/>
        </pc:sldMkLst>
        <pc:spChg chg="mod">
          <ac:chgData name="Archana Mehendale" userId="8c8e09d62d705aba" providerId="LiveId" clId="{B701A606-E153-4C7B-B47E-D7DEB7F44D04}" dt="2020-01-29T02:36:23.978" v="6332" actId="14100"/>
          <ac:spMkLst>
            <pc:docMk/>
            <pc:sldMk cId="3798020332" sldId="1125"/>
            <ac:spMk id="8" creationId="{C9B2B73E-A8C6-004C-A21E-72DDE8E5C8D0}"/>
          </ac:spMkLst>
        </pc:spChg>
        <pc:spChg chg="del mod">
          <ac:chgData name="Archana Mehendale" userId="8c8e09d62d705aba" providerId="LiveId" clId="{B701A606-E153-4C7B-B47E-D7DEB7F44D04}" dt="2020-01-29T02:36:36.462" v="6334" actId="478"/>
          <ac:spMkLst>
            <pc:docMk/>
            <pc:sldMk cId="3798020332" sldId="1125"/>
            <ac:spMk id="9" creationId="{B23A9F88-5717-FD49-A150-0D89A45A3820}"/>
          </ac:spMkLst>
        </pc:spChg>
        <pc:spChg chg="mod">
          <ac:chgData name="Archana Mehendale" userId="8c8e09d62d705aba" providerId="LiveId" clId="{B701A606-E153-4C7B-B47E-D7DEB7F44D04}" dt="2020-01-29T02:35:14.606" v="6136" actId="20577"/>
          <ac:spMkLst>
            <pc:docMk/>
            <pc:sldMk cId="3798020332" sldId="1125"/>
            <ac:spMk id="12" creationId="{FC3A28EB-C048-0547-880F-D8304E4EBB3E}"/>
          </ac:spMkLst>
        </pc:spChg>
      </pc:sldChg>
      <pc:sldChg chg="delSp modSp add ord">
        <pc:chgData name="Archana Mehendale" userId="8c8e09d62d705aba" providerId="LiveId" clId="{B701A606-E153-4C7B-B47E-D7DEB7F44D04}" dt="2020-01-29T02:45:17.155" v="6551"/>
        <pc:sldMkLst>
          <pc:docMk/>
          <pc:sldMk cId="1683916085" sldId="1126"/>
        </pc:sldMkLst>
        <pc:spChg chg="mod">
          <ac:chgData name="Archana Mehendale" userId="8c8e09d62d705aba" providerId="LiveId" clId="{B701A606-E153-4C7B-B47E-D7DEB7F44D04}" dt="2020-01-29T02:44:41.716" v="6549" actId="14100"/>
          <ac:spMkLst>
            <pc:docMk/>
            <pc:sldMk cId="1683916085" sldId="1126"/>
            <ac:spMk id="11" creationId="{00000000-0000-0000-0000-000000000000}"/>
          </ac:spMkLst>
        </pc:spChg>
        <pc:spChg chg="mod">
          <ac:chgData name="Archana Mehendale" userId="8c8e09d62d705aba" providerId="LiveId" clId="{B701A606-E153-4C7B-B47E-D7DEB7F44D04}" dt="2020-01-29T02:42:47.020" v="6514" actId="20577"/>
          <ac:spMkLst>
            <pc:docMk/>
            <pc:sldMk cId="1683916085" sldId="1126"/>
            <ac:spMk id="31" creationId="{102D8829-27F0-134E-A346-801E94EC3A6C}"/>
          </ac:spMkLst>
        </pc:spChg>
        <pc:spChg chg="mod">
          <ac:chgData name="Archana Mehendale" userId="8c8e09d62d705aba" providerId="LiveId" clId="{B701A606-E153-4C7B-B47E-D7DEB7F44D04}" dt="2020-01-29T02:43:01.090" v="6539" actId="20577"/>
          <ac:spMkLst>
            <pc:docMk/>
            <pc:sldMk cId="1683916085" sldId="1126"/>
            <ac:spMk id="37" creationId="{743BB22E-B87A-B844-B7F1-A1A61E767359}"/>
          </ac:spMkLst>
        </pc:spChg>
        <pc:spChg chg="mod">
          <ac:chgData name="Archana Mehendale" userId="8c8e09d62d705aba" providerId="LiveId" clId="{B701A606-E153-4C7B-B47E-D7DEB7F44D04}" dt="2020-01-29T02:41:50.932" v="6430" actId="1076"/>
          <ac:spMkLst>
            <pc:docMk/>
            <pc:sldMk cId="1683916085" sldId="1126"/>
            <ac:spMk id="58" creationId="{F8D6032F-D681-4741-BCF7-014EEEAF43F5}"/>
          </ac:spMkLst>
        </pc:spChg>
        <pc:spChg chg="mod">
          <ac:chgData name="Archana Mehendale" userId="8c8e09d62d705aba" providerId="LiveId" clId="{B701A606-E153-4C7B-B47E-D7DEB7F44D04}" dt="2020-01-29T02:44:00.793" v="6544" actId="207"/>
          <ac:spMkLst>
            <pc:docMk/>
            <pc:sldMk cId="1683916085" sldId="1126"/>
            <ac:spMk id="61" creationId="{698FB52A-4D3C-5E49-AC01-D8E367A1018A}"/>
          </ac:spMkLst>
        </pc:spChg>
        <pc:spChg chg="mod">
          <ac:chgData name="Archana Mehendale" userId="8c8e09d62d705aba" providerId="LiveId" clId="{B701A606-E153-4C7B-B47E-D7DEB7F44D04}" dt="2020-01-29T02:41:37.744" v="6429" actId="14100"/>
          <ac:spMkLst>
            <pc:docMk/>
            <pc:sldMk cId="1683916085" sldId="1126"/>
            <ac:spMk id="62" creationId="{A9ABAAE4-4F02-D748-93C8-4C7F3FB8016E}"/>
          </ac:spMkLst>
        </pc:spChg>
        <pc:spChg chg="mod">
          <ac:chgData name="Archana Mehendale" userId="8c8e09d62d705aba" providerId="LiveId" clId="{B701A606-E153-4C7B-B47E-D7DEB7F44D04}" dt="2020-01-29T02:42:19.668" v="6489" actId="20577"/>
          <ac:spMkLst>
            <pc:docMk/>
            <pc:sldMk cId="1683916085" sldId="1126"/>
            <ac:spMk id="64" creationId="{9CFFE081-6A50-9E4B-9B27-349EC123BEA0}"/>
          </ac:spMkLst>
        </pc:spChg>
        <pc:spChg chg="mod">
          <ac:chgData name="Archana Mehendale" userId="8c8e09d62d705aba" providerId="LiveId" clId="{B701A606-E153-4C7B-B47E-D7DEB7F44D04}" dt="2020-01-29T02:43:46.341" v="6543" actId="207"/>
          <ac:spMkLst>
            <pc:docMk/>
            <pc:sldMk cId="1683916085" sldId="1126"/>
            <ac:spMk id="66" creationId="{28FDACF7-B69D-0047-A5C1-9F506034504A}"/>
          </ac:spMkLst>
        </pc:spChg>
        <pc:spChg chg="mod">
          <ac:chgData name="Archana Mehendale" userId="8c8e09d62d705aba" providerId="LiveId" clId="{B701A606-E153-4C7B-B47E-D7DEB7F44D04}" dt="2020-01-29T02:40:48.163" v="6384" actId="20577"/>
          <ac:spMkLst>
            <pc:docMk/>
            <pc:sldMk cId="1683916085" sldId="1126"/>
            <ac:spMk id="68" creationId="{693AF5C5-6F31-9E41-971F-4587D8F6D0DC}"/>
          </ac:spMkLst>
        </pc:spChg>
        <pc:grpChg chg="mod">
          <ac:chgData name="Archana Mehendale" userId="8c8e09d62d705aba" providerId="LiveId" clId="{B701A606-E153-4C7B-B47E-D7DEB7F44D04}" dt="2020-01-29T02:43:36.720" v="6542" actId="207"/>
          <ac:grpSpMkLst>
            <pc:docMk/>
            <pc:sldMk cId="1683916085" sldId="1126"/>
            <ac:grpSpMk id="15" creationId="{00000000-0000-0000-0000-000000000000}"/>
          </ac:grpSpMkLst>
        </pc:grpChg>
        <pc:grpChg chg="del">
          <ac:chgData name="Archana Mehendale" userId="8c8e09d62d705aba" providerId="LiveId" clId="{B701A606-E153-4C7B-B47E-D7DEB7F44D04}" dt="2020-01-29T02:43:17.428" v="6540" actId="478"/>
          <ac:grpSpMkLst>
            <pc:docMk/>
            <pc:sldMk cId="1683916085" sldId="1126"/>
            <ac:grpSpMk id="50" creationId="{91AAE474-32A3-420D-92D6-261E68FC97F8}"/>
          </ac:grpSpMkLst>
        </pc:grpChg>
        <pc:cxnChg chg="mod">
          <ac:chgData name="Archana Mehendale" userId="8c8e09d62d705aba" providerId="LiveId" clId="{B701A606-E153-4C7B-B47E-D7DEB7F44D04}" dt="2020-01-29T02:44:18.247" v="6545" actId="14100"/>
          <ac:cxnSpMkLst>
            <pc:docMk/>
            <pc:sldMk cId="1683916085" sldId="1126"/>
            <ac:cxnSpMk id="10" creationId="{00000000-0000-0000-0000-000000000000}"/>
          </ac:cxnSpMkLst>
        </pc:cxnChg>
        <pc:cxnChg chg="del mod">
          <ac:chgData name="Archana Mehendale" userId="8c8e09d62d705aba" providerId="LiveId" clId="{B701A606-E153-4C7B-B47E-D7DEB7F44D04}" dt="2020-01-29T02:43:20.490" v="6541" actId="478"/>
          <ac:cxnSpMkLst>
            <pc:docMk/>
            <pc:sldMk cId="1683916085" sldId="1126"/>
            <ac:cxnSpMk id="12" creationId="{00000000-0000-0000-0000-000000000000}"/>
          </ac:cxnSpMkLst>
        </pc:cxnChg>
      </pc:sldChg>
    </pc:docChg>
  </pc:docChgLst>
  <pc:docChgLst>
    <pc:chgData name="Archana Mehendale" userId="8c8e09d62d705aba" providerId="LiveId" clId="{DA337C5D-CA04-41E6-A8B0-15C1C427AAF3}"/>
    <pc:docChg chg="modSld">
      <pc:chgData name="Archana Mehendale" userId="8c8e09d62d705aba" providerId="LiveId" clId="{DA337C5D-CA04-41E6-A8B0-15C1C427AAF3}" dt="2020-10-22T21:30:22.430" v="3" actId="14100"/>
      <pc:docMkLst>
        <pc:docMk/>
      </pc:docMkLst>
      <pc:sldChg chg="modSp mod">
        <pc:chgData name="Archana Mehendale" userId="8c8e09d62d705aba" providerId="LiveId" clId="{DA337C5D-CA04-41E6-A8B0-15C1C427AAF3}" dt="2020-10-22T21:30:22.430" v="3" actId="14100"/>
        <pc:sldMkLst>
          <pc:docMk/>
          <pc:sldMk cId="413994615" sldId="1112"/>
        </pc:sldMkLst>
        <pc:spChg chg="mod">
          <ac:chgData name="Archana Mehendale" userId="8c8e09d62d705aba" providerId="LiveId" clId="{DA337C5D-CA04-41E6-A8B0-15C1C427AAF3}" dt="2020-10-22T21:30:22.430" v="3" actId="14100"/>
          <ac:spMkLst>
            <pc:docMk/>
            <pc:sldMk cId="413994615" sldId="1112"/>
            <ac:spMk id="32" creationId="{6CB61AD9-A161-5A4B-9A2B-23DD35FBC15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2F7BB-B1A1-4EB0-8A00-1B37FBDBC275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0BB78D-6ACB-4ADF-8E89-901248114120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800" b="0" i="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IEOF SETS OBJECTIVES IN CONSULTATION WITH ALL PARTIES</a:t>
          </a:r>
        </a:p>
      </dgm:t>
    </dgm:pt>
    <dgm:pt modelId="{9CA67818-C82C-44F7-8FF0-745F4C6E909E}" type="parTrans" cxnId="{E011A4BD-A42A-4758-94D3-14597B6A1B11}">
      <dgm:prSet/>
      <dgm:spPr/>
      <dgm:t>
        <a:bodyPr/>
        <a:lstStyle/>
        <a:p>
          <a:endParaRPr lang="en-US" sz="2000" b="1" dirty="0">
            <a:solidFill>
              <a:schemeClr val="bg2"/>
            </a:solidFill>
            <a:latin typeface="+mn-lt"/>
          </a:endParaRPr>
        </a:p>
      </dgm:t>
    </dgm:pt>
    <dgm:pt modelId="{A6C27967-1695-4532-8ECD-861FA4CE9DDF}" type="sibTrans" cxnId="{E011A4BD-A42A-4758-94D3-14597B6A1B11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000" b="0" i="0" dirty="0">
            <a:solidFill>
              <a:schemeClr val="bg2"/>
            </a:solidFill>
            <a:latin typeface="Source Sans Pro Light" panose="020B0403030403020204" pitchFamily="34" charset="77"/>
          </a:endParaRPr>
        </a:p>
      </dgm:t>
    </dgm:pt>
    <dgm:pt modelId="{59E3D784-3F51-49A4-B966-1B1CC847EF77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800" b="0" i="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OUTCOME FUNDERS, RISK INVESTORS ASKED TO PLEDGE PAYMENTS</a:t>
          </a:r>
        </a:p>
      </dgm:t>
    </dgm:pt>
    <dgm:pt modelId="{301F6690-909A-452F-A80E-4ECAA4A64A10}" type="parTrans" cxnId="{8EE57662-9E4A-4369-A528-BFBB4D07D1CF}">
      <dgm:prSet/>
      <dgm:spPr/>
      <dgm:t>
        <a:bodyPr/>
        <a:lstStyle/>
        <a:p>
          <a:endParaRPr lang="en-US" sz="2000" b="1" dirty="0">
            <a:solidFill>
              <a:schemeClr val="bg2"/>
            </a:solidFill>
            <a:latin typeface="+mn-lt"/>
          </a:endParaRPr>
        </a:p>
      </dgm:t>
    </dgm:pt>
    <dgm:pt modelId="{C8226D68-2232-4FE8-8A90-A4C526079FD5}" type="sibTrans" cxnId="{8EE57662-9E4A-4369-A528-BFBB4D07D1CF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en-US" sz="2000" b="0" i="0" dirty="0">
            <a:solidFill>
              <a:schemeClr val="bg2"/>
            </a:solidFill>
            <a:latin typeface="Source Sans Pro Light" panose="020B0403030403020204" pitchFamily="34" charset="77"/>
          </a:endParaRPr>
        </a:p>
      </dgm:t>
    </dgm:pt>
    <dgm:pt modelId="{EF0CB6CE-D4FA-4A63-B036-4A1DCB490D6C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800" b="0" i="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OUTCOME METRICS AND PAYMENT MECHANISM  ARE SET</a:t>
          </a:r>
        </a:p>
      </dgm:t>
    </dgm:pt>
    <dgm:pt modelId="{81488352-CEDD-49FB-8D46-E795CCB7463C}" type="parTrans" cxnId="{9A419D80-42DC-462B-8836-78215495B43A}">
      <dgm:prSet/>
      <dgm:spPr/>
      <dgm:t>
        <a:bodyPr/>
        <a:lstStyle/>
        <a:p>
          <a:endParaRPr lang="en-US" sz="2000" b="1" dirty="0">
            <a:solidFill>
              <a:schemeClr val="bg2"/>
            </a:solidFill>
            <a:latin typeface="+mn-lt"/>
          </a:endParaRPr>
        </a:p>
      </dgm:t>
    </dgm:pt>
    <dgm:pt modelId="{786B494A-FF05-4032-B47E-EC0D99CBF424}" type="sibTrans" cxnId="{9A419D80-42DC-462B-8836-78215495B43A}">
      <dgm:prSet custT="1"/>
      <dgm:spPr>
        <a:ln>
          <a:solidFill>
            <a:schemeClr val="accent3"/>
          </a:solidFill>
        </a:ln>
      </dgm:spPr>
      <dgm:t>
        <a:bodyPr/>
        <a:lstStyle/>
        <a:p>
          <a:endParaRPr lang="en-US" sz="2000" b="0" i="0" dirty="0">
            <a:solidFill>
              <a:schemeClr val="bg2"/>
            </a:solidFill>
            <a:latin typeface="Source Sans Pro Light" panose="020B0403030403020204" pitchFamily="34" charset="77"/>
          </a:endParaRPr>
        </a:p>
      </dgm:t>
    </dgm:pt>
    <dgm:pt modelId="{D1A2D79A-AA6B-4C8A-A999-208B91AC4551}">
      <dgm:prSet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sz="1800" b="0" i="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RISK INVESTOR PAYS UPFRONT AND PERFORMANCE MANAGER MONITORS RISK</a:t>
          </a:r>
        </a:p>
      </dgm:t>
    </dgm:pt>
    <dgm:pt modelId="{4F24D24A-BEAF-4D55-B749-83B17BCF966F}" type="parTrans" cxnId="{DB96E585-E26D-45D7-BC6D-0FA517D03247}">
      <dgm:prSet/>
      <dgm:spPr/>
      <dgm:t>
        <a:bodyPr/>
        <a:lstStyle/>
        <a:p>
          <a:endParaRPr lang="en-US" sz="2000" b="1" dirty="0">
            <a:solidFill>
              <a:schemeClr val="bg2"/>
            </a:solidFill>
            <a:latin typeface="+mn-lt"/>
          </a:endParaRPr>
        </a:p>
      </dgm:t>
    </dgm:pt>
    <dgm:pt modelId="{C3708C07-C3DD-441D-BC11-7860C81A8510}" type="sibTrans" cxnId="{DB96E585-E26D-45D7-BC6D-0FA517D03247}">
      <dgm:prSet custT="1"/>
      <dgm:spPr>
        <a:ln>
          <a:solidFill>
            <a:schemeClr val="accent5"/>
          </a:solidFill>
        </a:ln>
      </dgm:spPr>
      <dgm:t>
        <a:bodyPr/>
        <a:lstStyle/>
        <a:p>
          <a:endParaRPr lang="en-US" sz="2000" b="0" i="0" dirty="0">
            <a:solidFill>
              <a:schemeClr val="bg2"/>
            </a:solidFill>
            <a:latin typeface="Source Sans Pro Light" panose="020B0403030403020204" pitchFamily="34" charset="77"/>
          </a:endParaRPr>
        </a:p>
      </dgm:t>
    </dgm:pt>
    <dgm:pt modelId="{0DF209FD-4CE9-4C06-9D3C-0DB2FFC2E433}">
      <dgm:prSet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sz="1800" b="0" i="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SERVICE PROVIDERS ARE CHOSEN BASED ON BIDDING, CAPACITY AND DUE DILIGENCE</a:t>
          </a:r>
        </a:p>
      </dgm:t>
    </dgm:pt>
    <dgm:pt modelId="{99A8372F-7BE6-4862-9DDD-B6C91181E3C0}" type="parTrans" cxnId="{EA691474-FB08-4219-8CFB-B1A69215147C}">
      <dgm:prSet/>
      <dgm:spPr/>
      <dgm:t>
        <a:bodyPr/>
        <a:lstStyle/>
        <a:p>
          <a:endParaRPr lang="en-US" sz="2000" b="1" dirty="0">
            <a:solidFill>
              <a:schemeClr val="bg2"/>
            </a:solidFill>
            <a:latin typeface="+mn-lt"/>
          </a:endParaRPr>
        </a:p>
      </dgm:t>
    </dgm:pt>
    <dgm:pt modelId="{EBE34AE9-5EC3-47E9-94C5-B484DC306C0C}" type="sibTrans" cxnId="{EA691474-FB08-4219-8CFB-B1A69215147C}">
      <dgm:prSet custT="1"/>
      <dgm:spPr>
        <a:ln>
          <a:solidFill>
            <a:schemeClr val="accent4"/>
          </a:solidFill>
        </a:ln>
      </dgm:spPr>
      <dgm:t>
        <a:bodyPr/>
        <a:lstStyle/>
        <a:p>
          <a:endParaRPr lang="en-US" sz="2000" b="0" i="0" dirty="0">
            <a:solidFill>
              <a:schemeClr val="bg2"/>
            </a:solidFill>
            <a:latin typeface="Source Sans Pro Light" panose="020B0403030403020204" pitchFamily="34" charset="77"/>
          </a:endParaRPr>
        </a:p>
      </dgm:t>
    </dgm:pt>
    <dgm:pt modelId="{9CFACBCB-AD95-4109-9CFE-13CD04505299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800" b="0" i="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OUTCOMES VALIDATED BY ASSESSORS, IEOF PAYS RISK INVESTORS – PRINCIPAL, INTEREST, INCENTIVES FOR SERVICE PROVIDERS</a:t>
          </a:r>
        </a:p>
      </dgm:t>
    </dgm:pt>
    <dgm:pt modelId="{540827D3-C957-4128-882D-AD7F59C8C1D2}" type="sibTrans" cxnId="{EC506278-FD97-47AE-AAF1-2F5DE180E580}">
      <dgm:prSet/>
      <dgm:spPr/>
      <dgm:t>
        <a:bodyPr/>
        <a:lstStyle/>
        <a:p>
          <a:endParaRPr lang="en-US" sz="2000" b="1" dirty="0">
            <a:solidFill>
              <a:schemeClr val="bg2"/>
            </a:solidFill>
            <a:latin typeface="+mn-lt"/>
          </a:endParaRPr>
        </a:p>
      </dgm:t>
    </dgm:pt>
    <dgm:pt modelId="{1D2D3D5B-FBF1-43B5-8DCA-EA8C13BE0412}" type="parTrans" cxnId="{EC506278-FD97-47AE-AAF1-2F5DE180E580}">
      <dgm:prSet/>
      <dgm:spPr/>
      <dgm:t>
        <a:bodyPr/>
        <a:lstStyle/>
        <a:p>
          <a:endParaRPr lang="en-US" sz="2000" b="1" dirty="0">
            <a:solidFill>
              <a:schemeClr val="bg2"/>
            </a:solidFill>
            <a:latin typeface="+mn-lt"/>
          </a:endParaRPr>
        </a:p>
      </dgm:t>
    </dgm:pt>
    <dgm:pt modelId="{6A495AFA-27DC-4F7E-9C8F-A4EE1C02BE76}" type="pres">
      <dgm:prSet presAssocID="{8A72F7BB-B1A1-4EB0-8A00-1B37FBDBC275}" presName="Name0" presStyleCnt="0">
        <dgm:presLayoutVars>
          <dgm:dir/>
          <dgm:resizeHandles val="exact"/>
        </dgm:presLayoutVars>
      </dgm:prSet>
      <dgm:spPr/>
    </dgm:pt>
    <dgm:pt modelId="{89273BF3-DDD7-47FC-B1E6-295117B25352}" type="pres">
      <dgm:prSet presAssocID="{380BB78D-6ACB-4ADF-8E89-901248114120}" presName="node" presStyleLbl="node1" presStyleIdx="0" presStyleCnt="6">
        <dgm:presLayoutVars>
          <dgm:bulletEnabled val="1"/>
        </dgm:presLayoutVars>
      </dgm:prSet>
      <dgm:spPr/>
    </dgm:pt>
    <dgm:pt modelId="{F3F2EE04-B2B8-4AFA-8A8A-DAD2B269E9AD}" type="pres">
      <dgm:prSet presAssocID="{A6C27967-1695-4532-8ECD-861FA4CE9DDF}" presName="sibTrans" presStyleLbl="sibTrans1D1" presStyleIdx="0" presStyleCnt="5"/>
      <dgm:spPr/>
    </dgm:pt>
    <dgm:pt modelId="{20BAC6A8-12B3-4762-B52D-B0669676D28B}" type="pres">
      <dgm:prSet presAssocID="{A6C27967-1695-4532-8ECD-861FA4CE9DDF}" presName="connectorText" presStyleLbl="sibTrans1D1" presStyleIdx="0" presStyleCnt="5"/>
      <dgm:spPr/>
    </dgm:pt>
    <dgm:pt modelId="{E8B0E7E0-64B6-4C2E-AF57-B9785C1F2125}" type="pres">
      <dgm:prSet presAssocID="{59E3D784-3F51-49A4-B966-1B1CC847EF77}" presName="node" presStyleLbl="node1" presStyleIdx="1" presStyleCnt="6">
        <dgm:presLayoutVars>
          <dgm:bulletEnabled val="1"/>
        </dgm:presLayoutVars>
      </dgm:prSet>
      <dgm:spPr/>
    </dgm:pt>
    <dgm:pt modelId="{2A04D1DE-AD57-4792-89DB-73F6E4481CC5}" type="pres">
      <dgm:prSet presAssocID="{C8226D68-2232-4FE8-8A90-A4C526079FD5}" presName="sibTrans" presStyleLbl="sibTrans1D1" presStyleIdx="1" presStyleCnt="5"/>
      <dgm:spPr/>
    </dgm:pt>
    <dgm:pt modelId="{48305776-5DE3-4E17-81C0-563C9678A3D3}" type="pres">
      <dgm:prSet presAssocID="{C8226D68-2232-4FE8-8A90-A4C526079FD5}" presName="connectorText" presStyleLbl="sibTrans1D1" presStyleIdx="1" presStyleCnt="5"/>
      <dgm:spPr/>
    </dgm:pt>
    <dgm:pt modelId="{9377311D-D376-43CD-B47F-9FACA5A9B443}" type="pres">
      <dgm:prSet presAssocID="{EF0CB6CE-D4FA-4A63-B036-4A1DCB490D6C}" presName="node" presStyleLbl="node1" presStyleIdx="2" presStyleCnt="6">
        <dgm:presLayoutVars>
          <dgm:bulletEnabled val="1"/>
        </dgm:presLayoutVars>
      </dgm:prSet>
      <dgm:spPr/>
    </dgm:pt>
    <dgm:pt modelId="{CE396718-BED5-4D04-A444-DB96F6172328}" type="pres">
      <dgm:prSet presAssocID="{786B494A-FF05-4032-B47E-EC0D99CBF424}" presName="sibTrans" presStyleLbl="sibTrans1D1" presStyleIdx="2" presStyleCnt="5"/>
      <dgm:spPr/>
    </dgm:pt>
    <dgm:pt modelId="{08A5D0C3-BFAB-43E0-B1D7-26C7C81CC768}" type="pres">
      <dgm:prSet presAssocID="{786B494A-FF05-4032-B47E-EC0D99CBF424}" presName="connectorText" presStyleLbl="sibTrans1D1" presStyleIdx="2" presStyleCnt="5"/>
      <dgm:spPr/>
    </dgm:pt>
    <dgm:pt modelId="{161E8899-CF09-4822-BAAA-537F091DAC71}" type="pres">
      <dgm:prSet presAssocID="{0DF209FD-4CE9-4C06-9D3C-0DB2FFC2E433}" presName="node" presStyleLbl="node1" presStyleIdx="3" presStyleCnt="6">
        <dgm:presLayoutVars>
          <dgm:bulletEnabled val="1"/>
        </dgm:presLayoutVars>
      </dgm:prSet>
      <dgm:spPr/>
    </dgm:pt>
    <dgm:pt modelId="{8885892D-412B-4D7E-91F4-4ED13A4FE809}" type="pres">
      <dgm:prSet presAssocID="{EBE34AE9-5EC3-47E9-94C5-B484DC306C0C}" presName="sibTrans" presStyleLbl="sibTrans1D1" presStyleIdx="3" presStyleCnt="5"/>
      <dgm:spPr/>
    </dgm:pt>
    <dgm:pt modelId="{003720AC-E13B-4872-9D17-E44A3D1FE3BE}" type="pres">
      <dgm:prSet presAssocID="{EBE34AE9-5EC3-47E9-94C5-B484DC306C0C}" presName="connectorText" presStyleLbl="sibTrans1D1" presStyleIdx="3" presStyleCnt="5"/>
      <dgm:spPr/>
    </dgm:pt>
    <dgm:pt modelId="{70796CCC-D1B4-4501-81A1-7B4D3A3E5110}" type="pres">
      <dgm:prSet presAssocID="{D1A2D79A-AA6B-4C8A-A999-208B91AC4551}" presName="node" presStyleLbl="node1" presStyleIdx="4" presStyleCnt="6">
        <dgm:presLayoutVars>
          <dgm:bulletEnabled val="1"/>
        </dgm:presLayoutVars>
      </dgm:prSet>
      <dgm:spPr/>
    </dgm:pt>
    <dgm:pt modelId="{E365325F-05E7-4B81-8931-A9659014B93B}" type="pres">
      <dgm:prSet presAssocID="{C3708C07-C3DD-441D-BC11-7860C81A8510}" presName="sibTrans" presStyleLbl="sibTrans1D1" presStyleIdx="4" presStyleCnt="5"/>
      <dgm:spPr/>
    </dgm:pt>
    <dgm:pt modelId="{0749D522-F158-4039-AEE4-2917650E6133}" type="pres">
      <dgm:prSet presAssocID="{C3708C07-C3DD-441D-BC11-7860C81A8510}" presName="connectorText" presStyleLbl="sibTrans1D1" presStyleIdx="4" presStyleCnt="5"/>
      <dgm:spPr/>
    </dgm:pt>
    <dgm:pt modelId="{A163DE5A-DEB3-40F3-B8A0-925228C466F9}" type="pres">
      <dgm:prSet presAssocID="{9CFACBCB-AD95-4109-9CFE-13CD04505299}" presName="node" presStyleLbl="node1" presStyleIdx="5" presStyleCnt="6" custScaleX="127862" custLinFactNeighborY="4576">
        <dgm:presLayoutVars>
          <dgm:bulletEnabled val="1"/>
        </dgm:presLayoutVars>
      </dgm:prSet>
      <dgm:spPr/>
    </dgm:pt>
  </dgm:ptLst>
  <dgm:cxnLst>
    <dgm:cxn modelId="{7FA69D1A-2D99-F249-8CA1-95F67BE24D4E}" type="presOf" srcId="{EBE34AE9-5EC3-47E9-94C5-B484DC306C0C}" destId="{8885892D-412B-4D7E-91F4-4ED13A4FE809}" srcOrd="0" destOrd="0" presId="urn:microsoft.com/office/officeart/2005/8/layout/bProcess3"/>
    <dgm:cxn modelId="{70787720-E12E-544F-86A8-C04F780DC91A}" type="presOf" srcId="{9CFACBCB-AD95-4109-9CFE-13CD04505299}" destId="{A163DE5A-DEB3-40F3-B8A0-925228C466F9}" srcOrd="0" destOrd="0" presId="urn:microsoft.com/office/officeart/2005/8/layout/bProcess3"/>
    <dgm:cxn modelId="{2A735826-B02F-D840-BCE5-5D67AB591FEA}" type="presOf" srcId="{0DF209FD-4CE9-4C06-9D3C-0DB2FFC2E433}" destId="{161E8899-CF09-4822-BAAA-537F091DAC71}" srcOrd="0" destOrd="0" presId="urn:microsoft.com/office/officeart/2005/8/layout/bProcess3"/>
    <dgm:cxn modelId="{36185040-EE27-2F4E-8970-57AC14D95813}" type="presOf" srcId="{D1A2D79A-AA6B-4C8A-A999-208B91AC4551}" destId="{70796CCC-D1B4-4501-81A1-7B4D3A3E5110}" srcOrd="0" destOrd="0" presId="urn:microsoft.com/office/officeart/2005/8/layout/bProcess3"/>
    <dgm:cxn modelId="{AF09755E-9ACE-2F4E-9887-746E2DD67D04}" type="presOf" srcId="{C8226D68-2232-4FE8-8A90-A4C526079FD5}" destId="{48305776-5DE3-4E17-81C0-563C9678A3D3}" srcOrd="1" destOrd="0" presId="urn:microsoft.com/office/officeart/2005/8/layout/bProcess3"/>
    <dgm:cxn modelId="{8EE57662-9E4A-4369-A528-BFBB4D07D1CF}" srcId="{8A72F7BB-B1A1-4EB0-8A00-1B37FBDBC275}" destId="{59E3D784-3F51-49A4-B966-1B1CC847EF77}" srcOrd="1" destOrd="0" parTransId="{301F6690-909A-452F-A80E-4ECAA4A64A10}" sibTransId="{C8226D68-2232-4FE8-8A90-A4C526079FD5}"/>
    <dgm:cxn modelId="{759AD06A-AFBA-BA4F-90B7-F07A99C2DEEA}" type="presOf" srcId="{C3708C07-C3DD-441D-BC11-7860C81A8510}" destId="{E365325F-05E7-4B81-8931-A9659014B93B}" srcOrd="0" destOrd="0" presId="urn:microsoft.com/office/officeart/2005/8/layout/bProcess3"/>
    <dgm:cxn modelId="{EA691474-FB08-4219-8CFB-B1A69215147C}" srcId="{8A72F7BB-B1A1-4EB0-8A00-1B37FBDBC275}" destId="{0DF209FD-4CE9-4C06-9D3C-0DB2FFC2E433}" srcOrd="3" destOrd="0" parTransId="{99A8372F-7BE6-4862-9DDD-B6C91181E3C0}" sibTransId="{EBE34AE9-5EC3-47E9-94C5-B484DC306C0C}"/>
    <dgm:cxn modelId="{D42E0A75-56F8-9A48-91DA-DDBE95EFFE4C}" type="presOf" srcId="{8A72F7BB-B1A1-4EB0-8A00-1B37FBDBC275}" destId="{6A495AFA-27DC-4F7E-9C8F-A4EE1C02BE76}" srcOrd="0" destOrd="0" presId="urn:microsoft.com/office/officeart/2005/8/layout/bProcess3"/>
    <dgm:cxn modelId="{EC506278-FD97-47AE-AAF1-2F5DE180E580}" srcId="{8A72F7BB-B1A1-4EB0-8A00-1B37FBDBC275}" destId="{9CFACBCB-AD95-4109-9CFE-13CD04505299}" srcOrd="5" destOrd="0" parTransId="{1D2D3D5B-FBF1-43B5-8DCA-EA8C13BE0412}" sibTransId="{540827D3-C957-4128-882D-AD7F59C8C1D2}"/>
    <dgm:cxn modelId="{20906359-D190-AE49-A20D-73E8C5C5123D}" type="presOf" srcId="{380BB78D-6ACB-4ADF-8E89-901248114120}" destId="{89273BF3-DDD7-47FC-B1E6-295117B25352}" srcOrd="0" destOrd="0" presId="urn:microsoft.com/office/officeart/2005/8/layout/bProcess3"/>
    <dgm:cxn modelId="{A2E2907F-DA9A-314F-AD60-22A029174B8B}" type="presOf" srcId="{A6C27967-1695-4532-8ECD-861FA4CE9DDF}" destId="{20BAC6A8-12B3-4762-B52D-B0669676D28B}" srcOrd="1" destOrd="0" presId="urn:microsoft.com/office/officeart/2005/8/layout/bProcess3"/>
    <dgm:cxn modelId="{9A419D80-42DC-462B-8836-78215495B43A}" srcId="{8A72F7BB-B1A1-4EB0-8A00-1B37FBDBC275}" destId="{EF0CB6CE-D4FA-4A63-B036-4A1DCB490D6C}" srcOrd="2" destOrd="0" parTransId="{81488352-CEDD-49FB-8D46-E795CCB7463C}" sibTransId="{786B494A-FF05-4032-B47E-EC0D99CBF424}"/>
    <dgm:cxn modelId="{DB96E585-E26D-45D7-BC6D-0FA517D03247}" srcId="{8A72F7BB-B1A1-4EB0-8A00-1B37FBDBC275}" destId="{D1A2D79A-AA6B-4C8A-A999-208B91AC4551}" srcOrd="4" destOrd="0" parTransId="{4F24D24A-BEAF-4D55-B749-83B17BCF966F}" sibTransId="{C3708C07-C3DD-441D-BC11-7860C81A8510}"/>
    <dgm:cxn modelId="{C55DAA8F-1501-474F-828A-D4A4D963F8C9}" type="presOf" srcId="{786B494A-FF05-4032-B47E-EC0D99CBF424}" destId="{CE396718-BED5-4D04-A444-DB96F6172328}" srcOrd="0" destOrd="0" presId="urn:microsoft.com/office/officeart/2005/8/layout/bProcess3"/>
    <dgm:cxn modelId="{B95DD599-A356-8649-A8FB-D22560847D0E}" type="presOf" srcId="{EBE34AE9-5EC3-47E9-94C5-B484DC306C0C}" destId="{003720AC-E13B-4872-9D17-E44A3D1FE3BE}" srcOrd="1" destOrd="0" presId="urn:microsoft.com/office/officeart/2005/8/layout/bProcess3"/>
    <dgm:cxn modelId="{973B0D9E-FA4D-5041-BA42-AB88DD25D70E}" type="presOf" srcId="{EF0CB6CE-D4FA-4A63-B036-4A1DCB490D6C}" destId="{9377311D-D376-43CD-B47F-9FACA5A9B443}" srcOrd="0" destOrd="0" presId="urn:microsoft.com/office/officeart/2005/8/layout/bProcess3"/>
    <dgm:cxn modelId="{825D50B0-ADB1-1745-973E-F19EA79394FD}" type="presOf" srcId="{C3708C07-C3DD-441D-BC11-7860C81A8510}" destId="{0749D522-F158-4039-AEE4-2917650E6133}" srcOrd="1" destOrd="0" presId="urn:microsoft.com/office/officeart/2005/8/layout/bProcess3"/>
    <dgm:cxn modelId="{5E2CBEB5-3F12-6A41-8B03-528F8A73272B}" type="presOf" srcId="{A6C27967-1695-4532-8ECD-861FA4CE9DDF}" destId="{F3F2EE04-B2B8-4AFA-8A8A-DAD2B269E9AD}" srcOrd="0" destOrd="0" presId="urn:microsoft.com/office/officeart/2005/8/layout/bProcess3"/>
    <dgm:cxn modelId="{E011A4BD-A42A-4758-94D3-14597B6A1B11}" srcId="{8A72F7BB-B1A1-4EB0-8A00-1B37FBDBC275}" destId="{380BB78D-6ACB-4ADF-8E89-901248114120}" srcOrd="0" destOrd="0" parTransId="{9CA67818-C82C-44F7-8FF0-745F4C6E909E}" sibTransId="{A6C27967-1695-4532-8ECD-861FA4CE9DDF}"/>
    <dgm:cxn modelId="{311A02BE-5E0C-4345-B5C8-978DDEEC00DC}" type="presOf" srcId="{59E3D784-3F51-49A4-B966-1B1CC847EF77}" destId="{E8B0E7E0-64B6-4C2E-AF57-B9785C1F2125}" srcOrd="0" destOrd="0" presId="urn:microsoft.com/office/officeart/2005/8/layout/bProcess3"/>
    <dgm:cxn modelId="{F80584F0-FF17-C349-839F-C3FDB8B9940E}" type="presOf" srcId="{C8226D68-2232-4FE8-8A90-A4C526079FD5}" destId="{2A04D1DE-AD57-4792-89DB-73F6E4481CC5}" srcOrd="0" destOrd="0" presId="urn:microsoft.com/office/officeart/2005/8/layout/bProcess3"/>
    <dgm:cxn modelId="{626737F6-8DE0-A746-A5E3-3C5C6AF892C7}" type="presOf" srcId="{786B494A-FF05-4032-B47E-EC0D99CBF424}" destId="{08A5D0C3-BFAB-43E0-B1D7-26C7C81CC768}" srcOrd="1" destOrd="0" presId="urn:microsoft.com/office/officeart/2005/8/layout/bProcess3"/>
    <dgm:cxn modelId="{41E3DD23-32C2-694D-8970-68319D95AE0F}" type="presParOf" srcId="{6A495AFA-27DC-4F7E-9C8F-A4EE1C02BE76}" destId="{89273BF3-DDD7-47FC-B1E6-295117B25352}" srcOrd="0" destOrd="0" presId="urn:microsoft.com/office/officeart/2005/8/layout/bProcess3"/>
    <dgm:cxn modelId="{995FB7D9-7D58-614C-BB03-A29AFAE93C9F}" type="presParOf" srcId="{6A495AFA-27DC-4F7E-9C8F-A4EE1C02BE76}" destId="{F3F2EE04-B2B8-4AFA-8A8A-DAD2B269E9AD}" srcOrd="1" destOrd="0" presId="urn:microsoft.com/office/officeart/2005/8/layout/bProcess3"/>
    <dgm:cxn modelId="{844B698E-A068-F44B-B0CA-E8EBA1750DD9}" type="presParOf" srcId="{F3F2EE04-B2B8-4AFA-8A8A-DAD2B269E9AD}" destId="{20BAC6A8-12B3-4762-B52D-B0669676D28B}" srcOrd="0" destOrd="0" presId="urn:microsoft.com/office/officeart/2005/8/layout/bProcess3"/>
    <dgm:cxn modelId="{700E16B2-8565-8744-9E70-4938702194A8}" type="presParOf" srcId="{6A495AFA-27DC-4F7E-9C8F-A4EE1C02BE76}" destId="{E8B0E7E0-64B6-4C2E-AF57-B9785C1F2125}" srcOrd="2" destOrd="0" presId="urn:microsoft.com/office/officeart/2005/8/layout/bProcess3"/>
    <dgm:cxn modelId="{0E882C98-B8CD-DA42-9C5B-B271BFF21E3E}" type="presParOf" srcId="{6A495AFA-27DC-4F7E-9C8F-A4EE1C02BE76}" destId="{2A04D1DE-AD57-4792-89DB-73F6E4481CC5}" srcOrd="3" destOrd="0" presId="urn:microsoft.com/office/officeart/2005/8/layout/bProcess3"/>
    <dgm:cxn modelId="{4BCE2DF9-0091-434C-B570-EC2670721E9E}" type="presParOf" srcId="{2A04D1DE-AD57-4792-89DB-73F6E4481CC5}" destId="{48305776-5DE3-4E17-81C0-563C9678A3D3}" srcOrd="0" destOrd="0" presId="urn:microsoft.com/office/officeart/2005/8/layout/bProcess3"/>
    <dgm:cxn modelId="{6152AD70-DD1D-FC46-8B57-9E1BDDE5BA21}" type="presParOf" srcId="{6A495AFA-27DC-4F7E-9C8F-A4EE1C02BE76}" destId="{9377311D-D376-43CD-B47F-9FACA5A9B443}" srcOrd="4" destOrd="0" presId="urn:microsoft.com/office/officeart/2005/8/layout/bProcess3"/>
    <dgm:cxn modelId="{1A08C6C0-8F6C-084C-9BAC-8FA0C5A725C7}" type="presParOf" srcId="{6A495AFA-27DC-4F7E-9C8F-A4EE1C02BE76}" destId="{CE396718-BED5-4D04-A444-DB96F6172328}" srcOrd="5" destOrd="0" presId="urn:microsoft.com/office/officeart/2005/8/layout/bProcess3"/>
    <dgm:cxn modelId="{FF0970F4-962F-2C4C-B851-F904766567A7}" type="presParOf" srcId="{CE396718-BED5-4D04-A444-DB96F6172328}" destId="{08A5D0C3-BFAB-43E0-B1D7-26C7C81CC768}" srcOrd="0" destOrd="0" presId="urn:microsoft.com/office/officeart/2005/8/layout/bProcess3"/>
    <dgm:cxn modelId="{0E3A6791-5FD7-2C42-B871-5EF6FED9379E}" type="presParOf" srcId="{6A495AFA-27DC-4F7E-9C8F-A4EE1C02BE76}" destId="{161E8899-CF09-4822-BAAA-537F091DAC71}" srcOrd="6" destOrd="0" presId="urn:microsoft.com/office/officeart/2005/8/layout/bProcess3"/>
    <dgm:cxn modelId="{62383041-F34B-2B40-825F-56C1A3EC8A44}" type="presParOf" srcId="{6A495AFA-27DC-4F7E-9C8F-A4EE1C02BE76}" destId="{8885892D-412B-4D7E-91F4-4ED13A4FE809}" srcOrd="7" destOrd="0" presId="urn:microsoft.com/office/officeart/2005/8/layout/bProcess3"/>
    <dgm:cxn modelId="{21AE6F31-4DCF-9A42-AF98-83D2B5702A3E}" type="presParOf" srcId="{8885892D-412B-4D7E-91F4-4ED13A4FE809}" destId="{003720AC-E13B-4872-9D17-E44A3D1FE3BE}" srcOrd="0" destOrd="0" presId="urn:microsoft.com/office/officeart/2005/8/layout/bProcess3"/>
    <dgm:cxn modelId="{DF7F8EEC-33C8-9D4D-A91C-333D13222E1D}" type="presParOf" srcId="{6A495AFA-27DC-4F7E-9C8F-A4EE1C02BE76}" destId="{70796CCC-D1B4-4501-81A1-7B4D3A3E5110}" srcOrd="8" destOrd="0" presId="urn:microsoft.com/office/officeart/2005/8/layout/bProcess3"/>
    <dgm:cxn modelId="{50187785-5CD1-B042-AD7A-6BC29BD631CA}" type="presParOf" srcId="{6A495AFA-27DC-4F7E-9C8F-A4EE1C02BE76}" destId="{E365325F-05E7-4B81-8931-A9659014B93B}" srcOrd="9" destOrd="0" presId="urn:microsoft.com/office/officeart/2005/8/layout/bProcess3"/>
    <dgm:cxn modelId="{07CAFA00-6205-8F4C-A48A-EA9457DEBFDE}" type="presParOf" srcId="{E365325F-05E7-4B81-8931-A9659014B93B}" destId="{0749D522-F158-4039-AEE4-2917650E6133}" srcOrd="0" destOrd="0" presId="urn:microsoft.com/office/officeart/2005/8/layout/bProcess3"/>
    <dgm:cxn modelId="{BAE4B696-83B0-1148-90CB-46465CBF24F6}" type="presParOf" srcId="{6A495AFA-27DC-4F7E-9C8F-A4EE1C02BE76}" destId="{A163DE5A-DEB3-40F3-B8A0-925228C466F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2EE04-B2B8-4AFA-8A8A-DAD2B269E9AD}">
      <dsp:nvSpPr>
        <dsp:cNvPr id="0" name=""/>
        <dsp:cNvSpPr/>
      </dsp:nvSpPr>
      <dsp:spPr>
        <a:xfrm>
          <a:off x="3218686" y="726271"/>
          <a:ext cx="558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553" y="45720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solidFill>
              <a:schemeClr val="bg2"/>
            </a:solidFill>
            <a:latin typeface="Source Sans Pro Light" panose="020B0403030403020204" pitchFamily="34" charset="77"/>
          </a:endParaRPr>
        </a:p>
      </dsp:txBody>
      <dsp:txXfrm>
        <a:off x="3483233" y="769042"/>
        <a:ext cx="29457" cy="5897"/>
      </dsp:txXfrm>
    </dsp:sp>
    <dsp:sp modelId="{89273BF3-DDD7-47FC-B1E6-295117B25352}">
      <dsp:nvSpPr>
        <dsp:cNvPr id="0" name=""/>
        <dsp:cNvSpPr/>
      </dsp:nvSpPr>
      <dsp:spPr>
        <a:xfrm>
          <a:off x="658950" y="3530"/>
          <a:ext cx="2561536" cy="1536921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IEOF SETS OBJECTIVES IN CONSULTATION WITH ALL PARTIES</a:t>
          </a:r>
        </a:p>
      </dsp:txBody>
      <dsp:txXfrm>
        <a:off x="658950" y="3530"/>
        <a:ext cx="2561536" cy="1536921"/>
      </dsp:txXfrm>
    </dsp:sp>
    <dsp:sp modelId="{2A04D1DE-AD57-4792-89DB-73F6E4481CC5}">
      <dsp:nvSpPr>
        <dsp:cNvPr id="0" name=""/>
        <dsp:cNvSpPr/>
      </dsp:nvSpPr>
      <dsp:spPr>
        <a:xfrm>
          <a:off x="6369375" y="726271"/>
          <a:ext cx="558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553" y="45720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solidFill>
              <a:schemeClr val="bg2"/>
            </a:solidFill>
            <a:latin typeface="Source Sans Pro Light" panose="020B0403030403020204" pitchFamily="34" charset="77"/>
          </a:endParaRPr>
        </a:p>
      </dsp:txBody>
      <dsp:txXfrm>
        <a:off x="6633923" y="769042"/>
        <a:ext cx="29457" cy="5897"/>
      </dsp:txXfrm>
    </dsp:sp>
    <dsp:sp modelId="{E8B0E7E0-64B6-4C2E-AF57-B9785C1F2125}">
      <dsp:nvSpPr>
        <dsp:cNvPr id="0" name=""/>
        <dsp:cNvSpPr/>
      </dsp:nvSpPr>
      <dsp:spPr>
        <a:xfrm>
          <a:off x="3809639" y="3530"/>
          <a:ext cx="2561536" cy="153692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OUTCOME FUNDERS, RISK INVESTORS ASKED TO PLEDGE PAYMENTS</a:t>
          </a:r>
        </a:p>
      </dsp:txBody>
      <dsp:txXfrm>
        <a:off x="3809639" y="3530"/>
        <a:ext cx="2561536" cy="1536921"/>
      </dsp:txXfrm>
    </dsp:sp>
    <dsp:sp modelId="{CE396718-BED5-4D04-A444-DB96F6172328}">
      <dsp:nvSpPr>
        <dsp:cNvPr id="0" name=""/>
        <dsp:cNvSpPr/>
      </dsp:nvSpPr>
      <dsp:spPr>
        <a:xfrm>
          <a:off x="1939718" y="1538651"/>
          <a:ext cx="6301378" cy="558553"/>
        </a:xfrm>
        <a:custGeom>
          <a:avLst/>
          <a:gdLst/>
          <a:ahLst/>
          <a:cxnLst/>
          <a:rect l="0" t="0" r="0" b="0"/>
          <a:pathLst>
            <a:path>
              <a:moveTo>
                <a:pt x="6301378" y="0"/>
              </a:moveTo>
              <a:lnTo>
                <a:pt x="6301378" y="296376"/>
              </a:lnTo>
              <a:lnTo>
                <a:pt x="0" y="296376"/>
              </a:lnTo>
              <a:lnTo>
                <a:pt x="0" y="558553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solidFill>
              <a:schemeClr val="bg2"/>
            </a:solidFill>
            <a:latin typeface="Source Sans Pro Light" panose="020B0403030403020204" pitchFamily="34" charset="77"/>
          </a:endParaRPr>
        </a:p>
      </dsp:txBody>
      <dsp:txXfrm>
        <a:off x="4932185" y="1814979"/>
        <a:ext cx="316443" cy="5897"/>
      </dsp:txXfrm>
    </dsp:sp>
    <dsp:sp modelId="{9377311D-D376-43CD-B47F-9FACA5A9B443}">
      <dsp:nvSpPr>
        <dsp:cNvPr id="0" name=""/>
        <dsp:cNvSpPr/>
      </dsp:nvSpPr>
      <dsp:spPr>
        <a:xfrm>
          <a:off x="6960328" y="3530"/>
          <a:ext cx="2561536" cy="1536921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OUTCOME METRICS AND PAYMENT MECHANISM  ARE SET</a:t>
          </a:r>
        </a:p>
      </dsp:txBody>
      <dsp:txXfrm>
        <a:off x="6960328" y="3530"/>
        <a:ext cx="2561536" cy="1536921"/>
      </dsp:txXfrm>
    </dsp:sp>
    <dsp:sp modelId="{8885892D-412B-4D7E-91F4-4ED13A4FE809}">
      <dsp:nvSpPr>
        <dsp:cNvPr id="0" name=""/>
        <dsp:cNvSpPr/>
      </dsp:nvSpPr>
      <dsp:spPr>
        <a:xfrm>
          <a:off x="3218686" y="2852345"/>
          <a:ext cx="558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553" y="45720"/>
              </a:lnTo>
            </a:path>
          </a:pathLst>
        </a:custGeom>
        <a:noFill/>
        <a:ln w="6350" cap="flat" cmpd="sng" algn="ctr">
          <a:solidFill>
            <a:schemeClr val="accent4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solidFill>
              <a:schemeClr val="bg2"/>
            </a:solidFill>
            <a:latin typeface="Source Sans Pro Light" panose="020B0403030403020204" pitchFamily="34" charset="77"/>
          </a:endParaRPr>
        </a:p>
      </dsp:txBody>
      <dsp:txXfrm>
        <a:off x="3483233" y="2895117"/>
        <a:ext cx="29457" cy="5897"/>
      </dsp:txXfrm>
    </dsp:sp>
    <dsp:sp modelId="{161E8899-CF09-4822-BAAA-537F091DAC71}">
      <dsp:nvSpPr>
        <dsp:cNvPr id="0" name=""/>
        <dsp:cNvSpPr/>
      </dsp:nvSpPr>
      <dsp:spPr>
        <a:xfrm>
          <a:off x="658950" y="2129605"/>
          <a:ext cx="2561536" cy="1536921"/>
        </a:xfrm>
        <a:prstGeom prst="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SERVICE PROVIDERS ARE CHOSEN BASED ON BIDDING, CAPACITY AND DUE DILIGENCE</a:t>
          </a:r>
        </a:p>
      </dsp:txBody>
      <dsp:txXfrm>
        <a:off x="658950" y="2129605"/>
        <a:ext cx="2561536" cy="1536921"/>
      </dsp:txXfrm>
    </dsp:sp>
    <dsp:sp modelId="{E365325F-05E7-4B81-8931-A9659014B93B}">
      <dsp:nvSpPr>
        <dsp:cNvPr id="0" name=""/>
        <dsp:cNvSpPr/>
      </dsp:nvSpPr>
      <dsp:spPr>
        <a:xfrm>
          <a:off x="6369375" y="2852345"/>
          <a:ext cx="558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376" y="45720"/>
              </a:lnTo>
              <a:lnTo>
                <a:pt x="296376" y="49250"/>
              </a:lnTo>
              <a:lnTo>
                <a:pt x="558553" y="49250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solidFill>
              <a:schemeClr val="bg2"/>
            </a:solidFill>
            <a:latin typeface="Source Sans Pro Light" panose="020B0403030403020204" pitchFamily="34" charset="77"/>
          </a:endParaRPr>
        </a:p>
      </dsp:txBody>
      <dsp:txXfrm>
        <a:off x="6633922" y="2895117"/>
        <a:ext cx="29458" cy="5897"/>
      </dsp:txXfrm>
    </dsp:sp>
    <dsp:sp modelId="{70796CCC-D1B4-4501-81A1-7B4D3A3E5110}">
      <dsp:nvSpPr>
        <dsp:cNvPr id="0" name=""/>
        <dsp:cNvSpPr/>
      </dsp:nvSpPr>
      <dsp:spPr>
        <a:xfrm>
          <a:off x="3809639" y="2129605"/>
          <a:ext cx="2561536" cy="1536921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RISK INVESTOR PAYS UPFRONT AND PERFORMANCE MANAGER MONITORS RISK</a:t>
          </a:r>
        </a:p>
      </dsp:txBody>
      <dsp:txXfrm>
        <a:off x="3809639" y="2129605"/>
        <a:ext cx="2561536" cy="1536921"/>
      </dsp:txXfrm>
    </dsp:sp>
    <dsp:sp modelId="{A163DE5A-DEB3-40F3-B8A0-925228C466F9}">
      <dsp:nvSpPr>
        <dsp:cNvPr id="0" name=""/>
        <dsp:cNvSpPr/>
      </dsp:nvSpPr>
      <dsp:spPr>
        <a:xfrm>
          <a:off x="6960328" y="2133135"/>
          <a:ext cx="3275231" cy="1536921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rPr>
            <a:t>OUTCOMES VALIDATED BY ASSESSORS, IEOF PAYS RISK INVESTORS – PRINCIPAL, INTEREST, INCENTIVES FOR SERVICE PROVIDERS</a:t>
          </a:r>
        </a:p>
      </dsp:txBody>
      <dsp:txXfrm>
        <a:off x="6960328" y="2133135"/>
        <a:ext cx="3275231" cy="1536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ource Sans Pro Light" panose="020B04030304030202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ource Sans Pro Light" panose="020B04030304030202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36D9-62D3-4364-9569-312654F832E6}" type="slidenum">
              <a:rPr lang="en-US" smtClean="0">
                <a:latin typeface="Source Sans Pro Light" panose="020B0403030403020204" pitchFamily="34" charset="77"/>
              </a:rPr>
              <a:t>‹#›</a:t>
            </a:fld>
            <a:endParaRPr lang="en-US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4123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 Light" panose="020B04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 Light" panose="020B0403030403020204" pitchFamily="34" charset="77"/>
              </a:defRPr>
            </a:lvl1pPr>
          </a:lstStyle>
          <a:p>
            <a:fld id="{F09B50F5-EBFA-4ECD-9C43-BF2E39CEB952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Light" panose="020B04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Light" panose="020B0403030403020204" pitchFamily="34" charset="77"/>
              </a:defRPr>
            </a:lvl1pPr>
          </a:lstStyle>
          <a:p>
            <a:fld id="{D0E290CF-AC5C-46CC-815D-62F089B7D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1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 Light" panose="020B04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 Light" panose="020B04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 Light" panose="020B04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 Light" panose="020B04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 Light" panose="020B04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290CF-AC5C-46CC-815D-62F089B7D7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2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290CF-AC5C-46CC-815D-62F089B7D7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64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290CF-AC5C-46CC-815D-62F089B7D7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2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69976FA-98B6-A048-9A9E-AB1EA5E2BF6A}"/>
              </a:ext>
            </a:extLst>
          </p:cNvPr>
          <p:cNvSpPr txBox="1"/>
          <p:nvPr userDrawn="1"/>
        </p:nvSpPr>
        <p:spPr>
          <a:xfrm>
            <a:off x="613954" y="6492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i="0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771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06698C-95DB-B449-B4C9-F8156FB67DEE}"/>
              </a:ext>
            </a:extLst>
          </p:cNvPr>
          <p:cNvSpPr/>
          <p:nvPr userDrawn="1"/>
        </p:nvSpPr>
        <p:spPr>
          <a:xfrm>
            <a:off x="0" y="5871411"/>
            <a:ext cx="12192000" cy="9865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Source Sans Pro Light" panose="020B0403030403020204" pitchFamily="34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1F656C-5E65-B54F-B743-9260A2CBC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4360" b="-10544"/>
          <a:stretch/>
        </p:blipFill>
        <p:spPr>
          <a:xfrm>
            <a:off x="255184" y="6126580"/>
            <a:ext cx="1331878" cy="5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2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822">
          <p15:clr>
            <a:srgbClr val="F26B43"/>
          </p15:clr>
        </p15:guide>
        <p15:guide id="5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cci.in/spdocument/20385/ey-ficci-report-educatio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egiin.org/assets/Impact-investing-finds-its-place-in-India.pdf" TargetMode="External"/><Relationship Id="rId5" Type="http://schemas.openxmlformats.org/officeDocument/2006/relationships/hyperlink" Target="http://www.nishithdesai.com/fileadmin/user_upload/pdfs/Research%20Papers/IMPACT_INVESTING_SIMPLIFIED_IN_INDIA.pdf" TargetMode="External"/><Relationship Id="rId4" Type="http://schemas.openxmlformats.org/officeDocument/2006/relationships/hyperlink" Target="http://www.kaizenpe.com/kies2014/pdf/Kaizen-Education-Report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F78C820-044F-4410-9D95-F08EF8F0B0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-1"/>
          <a:stretch/>
        </p:blipFill>
        <p:spPr>
          <a:xfrm>
            <a:off x="0" y="-16476"/>
            <a:ext cx="12191999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05088B-5D2F-AD43-AEC0-C5A960EC1DE9}"/>
              </a:ext>
            </a:extLst>
          </p:cNvPr>
          <p:cNvSpPr/>
          <p:nvPr/>
        </p:nvSpPr>
        <p:spPr>
          <a:xfrm>
            <a:off x="0" y="4267200"/>
            <a:ext cx="12192000" cy="25908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solidFill>
                <a:schemeClr val="accent1"/>
              </a:solidFill>
              <a:latin typeface="Source Sans Pro Light" panose="020B0403030403020204" pitchFamily="34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75E233-D570-E348-A222-9E6FC8D9F065}"/>
              </a:ext>
            </a:extLst>
          </p:cNvPr>
          <p:cNvCxnSpPr>
            <a:cxnSpLocks/>
          </p:cNvCxnSpPr>
          <p:nvPr/>
        </p:nvCxnSpPr>
        <p:spPr>
          <a:xfrm>
            <a:off x="3749040" y="4438880"/>
            <a:ext cx="0" cy="22474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4D3F50F-AA9B-6C4E-8445-B998090AA701}"/>
              </a:ext>
            </a:extLst>
          </p:cNvPr>
          <p:cNvSpPr/>
          <p:nvPr/>
        </p:nvSpPr>
        <p:spPr>
          <a:xfrm>
            <a:off x="3988526" y="4626254"/>
            <a:ext cx="8125097" cy="1865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Source Sans Pro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Case Study </a:t>
            </a:r>
          </a:p>
          <a:p>
            <a:pPr algn="ctr"/>
            <a:r>
              <a:rPr lang="en-US" sz="3600" b="1" dirty="0">
                <a:solidFill>
                  <a:schemeClr val="bg2"/>
                </a:solidFill>
                <a:latin typeface="Source Sans Pro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India Education Outcomes Fund</a:t>
            </a:r>
          </a:p>
          <a:p>
            <a:pPr algn="ctr"/>
            <a:r>
              <a:rPr lang="en-US" sz="2800" i="1" dirty="0">
                <a:solidFill>
                  <a:schemeClr val="bg2"/>
                </a:solidFill>
                <a:latin typeface="Source Sans Pro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Archana Mehendale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  <a:latin typeface="Source Sans Pro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 Tata Institute of Social Sciences, Mumbai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340D96-5835-B347-B66E-7F46F87C1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" y="4945133"/>
            <a:ext cx="3291474" cy="12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C3D694-AB98-B54E-A18B-4EEDB438997B}"/>
              </a:ext>
            </a:extLst>
          </p:cNvPr>
          <p:cNvSpPr/>
          <p:nvPr/>
        </p:nvSpPr>
        <p:spPr>
          <a:xfrm>
            <a:off x="273736" y="277725"/>
            <a:ext cx="3612464" cy="5692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ource Sans Pro Light" panose="020B0403030403020204" pitchFamily="34" charset="77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53467" y="2401776"/>
            <a:ext cx="2943915" cy="1615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dirty="0">
              <a:solidFill>
                <a:schemeClr val="bg2"/>
              </a:solidFill>
              <a:latin typeface="Source Sans Pro Light" panose="020B0403030403020204" pitchFamily="34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B61AD9-A161-5A4B-9A2B-23DD35FBC158}"/>
              </a:ext>
            </a:extLst>
          </p:cNvPr>
          <p:cNvSpPr/>
          <p:nvPr/>
        </p:nvSpPr>
        <p:spPr>
          <a:xfrm>
            <a:off x="4781551" y="1831602"/>
            <a:ext cx="6850068" cy="177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To </a:t>
            </a:r>
            <a:r>
              <a:rPr lang="fr-F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create</a:t>
            </a:r>
            <a:r>
              <a:rPr lang="fr-F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transformational</a:t>
            </a:r>
            <a:r>
              <a:rPr lang="fr-F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impact in </a:t>
            </a:r>
            <a:r>
              <a:rPr lang="fr-F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Indian</a:t>
            </a:r>
            <a:r>
              <a:rPr lang="fr-F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education</a:t>
            </a:r>
            <a:r>
              <a:rPr lang="fr-F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through</a:t>
            </a:r>
            <a:r>
              <a:rPr lang="fr-F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funding</a:t>
            </a:r>
            <a:r>
              <a:rPr lang="fr-F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USD 1 billion of </a:t>
            </a:r>
            <a:r>
              <a:rPr lang="fr-F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outcomes-focused</a:t>
            </a:r>
            <a:r>
              <a:rPr lang="fr-F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activity</a:t>
            </a:r>
            <a:endParaRPr lang="fr-FR" sz="24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B78E75-22D7-E446-A63D-DD7331E206E4}"/>
              </a:ext>
            </a:extLst>
          </p:cNvPr>
          <p:cNvSpPr/>
          <p:nvPr/>
        </p:nvSpPr>
        <p:spPr>
          <a:xfrm>
            <a:off x="353467" y="538452"/>
            <a:ext cx="2943915" cy="2585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fr-FR" sz="4000" b="1" dirty="0">
                <a:solidFill>
                  <a:schemeClr val="bg2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 VISION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91201F-C8B6-8449-A0D3-7C7EA29BF680}"/>
              </a:ext>
            </a:extLst>
          </p:cNvPr>
          <p:cNvSpPr/>
          <p:nvPr/>
        </p:nvSpPr>
        <p:spPr>
          <a:xfrm>
            <a:off x="689008" y="3163973"/>
            <a:ext cx="118800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AB66B4-91F2-534F-8546-5C985734856C}"/>
              </a:ext>
            </a:extLst>
          </p:cNvPr>
          <p:cNvSpPr/>
          <p:nvPr/>
        </p:nvSpPr>
        <p:spPr>
          <a:xfrm>
            <a:off x="0" y="4562739"/>
            <a:ext cx="10840202" cy="452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fr-FR" sz="2000" dirty="0">
                <a:solidFill>
                  <a:schemeClr val="tx1"/>
                </a:solidFill>
                <a:latin typeface="Source Sans Pro Light" panose="020B04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India Education Outcomes Fund  Prospectus 2019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E503C7EE-0D28-5246-BFF2-28B66C5C3043}"/>
              </a:ext>
            </a:extLst>
          </p:cNvPr>
          <p:cNvGrpSpPr/>
          <p:nvPr/>
        </p:nvGrpSpPr>
        <p:grpSpPr>
          <a:xfrm rot="10800000">
            <a:off x="4067044" y="1440254"/>
            <a:ext cx="538260" cy="391348"/>
            <a:chOff x="2856253" y="2056859"/>
            <a:chExt cx="453665" cy="329842"/>
          </a:xfrm>
          <a:solidFill>
            <a:schemeClr val="accent2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D56B9A29-8192-F347-B7B2-08C1DD3A8E3F}"/>
                </a:ext>
              </a:extLst>
            </p:cNvPr>
            <p:cNvSpPr/>
            <p:nvPr/>
          </p:nvSpPr>
          <p:spPr>
            <a:xfrm>
              <a:off x="2856253" y="2056859"/>
              <a:ext cx="210778" cy="32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23" y="0"/>
                  </a:moveTo>
                  <a:cubicBezTo>
                    <a:pt x="13551" y="0"/>
                    <a:pt x="16062" y="730"/>
                    <a:pt x="18240" y="2261"/>
                  </a:cubicBezTo>
                  <a:cubicBezTo>
                    <a:pt x="19274" y="2921"/>
                    <a:pt x="20012" y="3792"/>
                    <a:pt x="20640" y="4782"/>
                  </a:cubicBezTo>
                  <a:cubicBezTo>
                    <a:pt x="21268" y="5795"/>
                    <a:pt x="21600" y="6784"/>
                    <a:pt x="21600" y="7773"/>
                  </a:cubicBezTo>
                  <a:cubicBezTo>
                    <a:pt x="21600" y="9917"/>
                    <a:pt x="20529" y="12037"/>
                    <a:pt x="18351" y="14157"/>
                  </a:cubicBezTo>
                  <a:cubicBezTo>
                    <a:pt x="16172" y="16347"/>
                    <a:pt x="13366" y="18137"/>
                    <a:pt x="9711" y="19668"/>
                  </a:cubicBezTo>
                  <a:cubicBezTo>
                    <a:pt x="6683" y="20940"/>
                    <a:pt x="4283" y="21600"/>
                    <a:pt x="2511" y="21600"/>
                  </a:cubicBezTo>
                  <a:cubicBezTo>
                    <a:pt x="1772" y="21600"/>
                    <a:pt x="1255" y="21482"/>
                    <a:pt x="738" y="21200"/>
                  </a:cubicBezTo>
                  <a:cubicBezTo>
                    <a:pt x="332" y="20940"/>
                    <a:pt x="0" y="20611"/>
                    <a:pt x="0" y="20140"/>
                  </a:cubicBezTo>
                  <a:cubicBezTo>
                    <a:pt x="0" y="19480"/>
                    <a:pt x="628" y="18938"/>
                    <a:pt x="1994" y="18491"/>
                  </a:cubicBezTo>
                  <a:cubicBezTo>
                    <a:pt x="5132" y="17407"/>
                    <a:pt x="7532" y="16418"/>
                    <a:pt x="8972" y="15358"/>
                  </a:cubicBezTo>
                  <a:cubicBezTo>
                    <a:pt x="10338" y="14416"/>
                    <a:pt x="11077" y="13685"/>
                    <a:pt x="11077" y="13238"/>
                  </a:cubicBezTo>
                  <a:cubicBezTo>
                    <a:pt x="11077" y="12838"/>
                    <a:pt x="10523" y="12555"/>
                    <a:pt x="9489" y="12437"/>
                  </a:cubicBezTo>
                  <a:lnTo>
                    <a:pt x="8751" y="12366"/>
                  </a:lnTo>
                  <a:lnTo>
                    <a:pt x="7938" y="12366"/>
                  </a:lnTo>
                  <a:cubicBezTo>
                    <a:pt x="5649" y="12178"/>
                    <a:pt x="3840" y="11495"/>
                    <a:pt x="2400" y="10364"/>
                  </a:cubicBezTo>
                  <a:cubicBezTo>
                    <a:pt x="923" y="9234"/>
                    <a:pt x="332" y="7915"/>
                    <a:pt x="332" y="6313"/>
                  </a:cubicBezTo>
                  <a:cubicBezTo>
                    <a:pt x="332" y="4664"/>
                    <a:pt x="1145" y="3251"/>
                    <a:pt x="2917" y="2073"/>
                  </a:cubicBezTo>
                  <a:cubicBezTo>
                    <a:pt x="5022" y="660"/>
                    <a:pt x="7532" y="0"/>
                    <a:pt x="10523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fr-FR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C144C26A-2590-8640-9DA9-A85214FAA142}"/>
                </a:ext>
              </a:extLst>
            </p:cNvPr>
            <p:cNvSpPr/>
            <p:nvPr/>
          </p:nvSpPr>
          <p:spPr>
            <a:xfrm>
              <a:off x="3099141" y="2056859"/>
              <a:ext cx="210777" cy="32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1" y="0"/>
                  </a:moveTo>
                  <a:cubicBezTo>
                    <a:pt x="13574" y="0"/>
                    <a:pt x="16052" y="730"/>
                    <a:pt x="18271" y="2261"/>
                  </a:cubicBezTo>
                  <a:cubicBezTo>
                    <a:pt x="19307" y="2921"/>
                    <a:pt x="20010" y="3792"/>
                    <a:pt x="20638" y="4782"/>
                  </a:cubicBezTo>
                  <a:cubicBezTo>
                    <a:pt x="21267" y="5795"/>
                    <a:pt x="21600" y="6784"/>
                    <a:pt x="21600" y="7773"/>
                  </a:cubicBezTo>
                  <a:cubicBezTo>
                    <a:pt x="21600" y="9917"/>
                    <a:pt x="20564" y="12037"/>
                    <a:pt x="18345" y="14157"/>
                  </a:cubicBezTo>
                  <a:cubicBezTo>
                    <a:pt x="16163" y="16347"/>
                    <a:pt x="13352" y="18137"/>
                    <a:pt x="9690" y="19668"/>
                  </a:cubicBezTo>
                  <a:cubicBezTo>
                    <a:pt x="6658" y="20940"/>
                    <a:pt x="4253" y="21600"/>
                    <a:pt x="2478" y="21600"/>
                  </a:cubicBezTo>
                  <a:cubicBezTo>
                    <a:pt x="1775" y="21600"/>
                    <a:pt x="1258" y="21482"/>
                    <a:pt x="703" y="21200"/>
                  </a:cubicBezTo>
                  <a:cubicBezTo>
                    <a:pt x="296" y="20940"/>
                    <a:pt x="0" y="20611"/>
                    <a:pt x="0" y="20140"/>
                  </a:cubicBezTo>
                  <a:cubicBezTo>
                    <a:pt x="0" y="19480"/>
                    <a:pt x="629" y="18938"/>
                    <a:pt x="1960" y="18491"/>
                  </a:cubicBezTo>
                  <a:cubicBezTo>
                    <a:pt x="5104" y="17407"/>
                    <a:pt x="7508" y="16418"/>
                    <a:pt x="8951" y="15358"/>
                  </a:cubicBezTo>
                  <a:cubicBezTo>
                    <a:pt x="10319" y="14416"/>
                    <a:pt x="11059" y="13685"/>
                    <a:pt x="11059" y="13238"/>
                  </a:cubicBezTo>
                  <a:cubicBezTo>
                    <a:pt x="11059" y="12838"/>
                    <a:pt x="10541" y="12555"/>
                    <a:pt x="9468" y="12437"/>
                  </a:cubicBezTo>
                  <a:lnTo>
                    <a:pt x="8766" y="12366"/>
                  </a:lnTo>
                  <a:lnTo>
                    <a:pt x="7915" y="12366"/>
                  </a:lnTo>
                  <a:cubicBezTo>
                    <a:pt x="5622" y="12178"/>
                    <a:pt x="3847" y="11495"/>
                    <a:pt x="2404" y="10364"/>
                  </a:cubicBezTo>
                  <a:cubicBezTo>
                    <a:pt x="925" y="9234"/>
                    <a:pt x="296" y="7915"/>
                    <a:pt x="296" y="6313"/>
                  </a:cubicBezTo>
                  <a:cubicBezTo>
                    <a:pt x="296" y="4664"/>
                    <a:pt x="1147" y="3251"/>
                    <a:pt x="2922" y="2073"/>
                  </a:cubicBezTo>
                  <a:cubicBezTo>
                    <a:pt x="4882" y="660"/>
                    <a:pt x="7397" y="0"/>
                    <a:pt x="10541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fr-FR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FCF4A107-A496-5F47-B1EA-76D1DF26991D}"/>
              </a:ext>
            </a:extLst>
          </p:cNvPr>
          <p:cNvGrpSpPr/>
          <p:nvPr/>
        </p:nvGrpSpPr>
        <p:grpSpPr>
          <a:xfrm>
            <a:off x="9029700" y="3186832"/>
            <a:ext cx="538260" cy="391348"/>
            <a:chOff x="2856253" y="2056859"/>
            <a:chExt cx="453665" cy="329842"/>
          </a:xfrm>
          <a:solidFill>
            <a:schemeClr val="bg2"/>
          </a:solidFill>
        </p:grpSpPr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315C21F7-82DE-504F-910A-848CE4CDFFD4}"/>
                </a:ext>
              </a:extLst>
            </p:cNvPr>
            <p:cNvSpPr/>
            <p:nvPr/>
          </p:nvSpPr>
          <p:spPr>
            <a:xfrm>
              <a:off x="2856253" y="2056859"/>
              <a:ext cx="210778" cy="32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23" y="0"/>
                  </a:moveTo>
                  <a:cubicBezTo>
                    <a:pt x="13551" y="0"/>
                    <a:pt x="16062" y="730"/>
                    <a:pt x="18240" y="2261"/>
                  </a:cubicBezTo>
                  <a:cubicBezTo>
                    <a:pt x="19274" y="2921"/>
                    <a:pt x="20012" y="3792"/>
                    <a:pt x="20640" y="4782"/>
                  </a:cubicBezTo>
                  <a:cubicBezTo>
                    <a:pt x="21268" y="5795"/>
                    <a:pt x="21600" y="6784"/>
                    <a:pt x="21600" y="7773"/>
                  </a:cubicBezTo>
                  <a:cubicBezTo>
                    <a:pt x="21600" y="9917"/>
                    <a:pt x="20529" y="12037"/>
                    <a:pt x="18351" y="14157"/>
                  </a:cubicBezTo>
                  <a:cubicBezTo>
                    <a:pt x="16172" y="16347"/>
                    <a:pt x="13366" y="18137"/>
                    <a:pt x="9711" y="19668"/>
                  </a:cubicBezTo>
                  <a:cubicBezTo>
                    <a:pt x="6683" y="20940"/>
                    <a:pt x="4283" y="21600"/>
                    <a:pt x="2511" y="21600"/>
                  </a:cubicBezTo>
                  <a:cubicBezTo>
                    <a:pt x="1772" y="21600"/>
                    <a:pt x="1255" y="21482"/>
                    <a:pt x="738" y="21200"/>
                  </a:cubicBezTo>
                  <a:cubicBezTo>
                    <a:pt x="332" y="20940"/>
                    <a:pt x="0" y="20611"/>
                    <a:pt x="0" y="20140"/>
                  </a:cubicBezTo>
                  <a:cubicBezTo>
                    <a:pt x="0" y="19480"/>
                    <a:pt x="628" y="18938"/>
                    <a:pt x="1994" y="18491"/>
                  </a:cubicBezTo>
                  <a:cubicBezTo>
                    <a:pt x="5132" y="17407"/>
                    <a:pt x="7532" y="16418"/>
                    <a:pt x="8972" y="15358"/>
                  </a:cubicBezTo>
                  <a:cubicBezTo>
                    <a:pt x="10338" y="14416"/>
                    <a:pt x="11077" y="13685"/>
                    <a:pt x="11077" y="13238"/>
                  </a:cubicBezTo>
                  <a:cubicBezTo>
                    <a:pt x="11077" y="12838"/>
                    <a:pt x="10523" y="12555"/>
                    <a:pt x="9489" y="12437"/>
                  </a:cubicBezTo>
                  <a:lnTo>
                    <a:pt x="8751" y="12366"/>
                  </a:lnTo>
                  <a:lnTo>
                    <a:pt x="7938" y="12366"/>
                  </a:lnTo>
                  <a:cubicBezTo>
                    <a:pt x="5649" y="12178"/>
                    <a:pt x="3840" y="11495"/>
                    <a:pt x="2400" y="10364"/>
                  </a:cubicBezTo>
                  <a:cubicBezTo>
                    <a:pt x="923" y="9234"/>
                    <a:pt x="332" y="7915"/>
                    <a:pt x="332" y="6313"/>
                  </a:cubicBezTo>
                  <a:cubicBezTo>
                    <a:pt x="332" y="4664"/>
                    <a:pt x="1145" y="3251"/>
                    <a:pt x="2917" y="2073"/>
                  </a:cubicBezTo>
                  <a:cubicBezTo>
                    <a:pt x="5022" y="660"/>
                    <a:pt x="7532" y="0"/>
                    <a:pt x="10523" y="0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fr-FR" dirty="0">
                <a:solidFill>
                  <a:schemeClr val="accent2"/>
                </a:solidFill>
                <a:latin typeface="Source Sans Pro Light" panose="020B0403030403020204" pitchFamily="34" charset="77"/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A3CCFDEA-70D0-7A45-AA5B-821001CA5FF6}"/>
                </a:ext>
              </a:extLst>
            </p:cNvPr>
            <p:cNvSpPr/>
            <p:nvPr/>
          </p:nvSpPr>
          <p:spPr>
            <a:xfrm>
              <a:off x="3099141" y="2056859"/>
              <a:ext cx="210777" cy="32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1" y="0"/>
                  </a:moveTo>
                  <a:cubicBezTo>
                    <a:pt x="13574" y="0"/>
                    <a:pt x="16052" y="730"/>
                    <a:pt x="18271" y="2261"/>
                  </a:cubicBezTo>
                  <a:cubicBezTo>
                    <a:pt x="19307" y="2921"/>
                    <a:pt x="20010" y="3792"/>
                    <a:pt x="20638" y="4782"/>
                  </a:cubicBezTo>
                  <a:cubicBezTo>
                    <a:pt x="21267" y="5795"/>
                    <a:pt x="21600" y="6784"/>
                    <a:pt x="21600" y="7773"/>
                  </a:cubicBezTo>
                  <a:cubicBezTo>
                    <a:pt x="21600" y="9917"/>
                    <a:pt x="20564" y="12037"/>
                    <a:pt x="18345" y="14157"/>
                  </a:cubicBezTo>
                  <a:cubicBezTo>
                    <a:pt x="16163" y="16347"/>
                    <a:pt x="13352" y="18137"/>
                    <a:pt x="9690" y="19668"/>
                  </a:cubicBezTo>
                  <a:cubicBezTo>
                    <a:pt x="6658" y="20940"/>
                    <a:pt x="4253" y="21600"/>
                    <a:pt x="2478" y="21600"/>
                  </a:cubicBezTo>
                  <a:cubicBezTo>
                    <a:pt x="1775" y="21600"/>
                    <a:pt x="1258" y="21482"/>
                    <a:pt x="703" y="21200"/>
                  </a:cubicBezTo>
                  <a:cubicBezTo>
                    <a:pt x="296" y="20940"/>
                    <a:pt x="0" y="20611"/>
                    <a:pt x="0" y="20140"/>
                  </a:cubicBezTo>
                  <a:cubicBezTo>
                    <a:pt x="0" y="19480"/>
                    <a:pt x="629" y="18938"/>
                    <a:pt x="1960" y="18491"/>
                  </a:cubicBezTo>
                  <a:cubicBezTo>
                    <a:pt x="5104" y="17407"/>
                    <a:pt x="7508" y="16418"/>
                    <a:pt x="8951" y="15358"/>
                  </a:cubicBezTo>
                  <a:cubicBezTo>
                    <a:pt x="10319" y="14416"/>
                    <a:pt x="11059" y="13685"/>
                    <a:pt x="11059" y="13238"/>
                  </a:cubicBezTo>
                  <a:cubicBezTo>
                    <a:pt x="11059" y="12838"/>
                    <a:pt x="10541" y="12555"/>
                    <a:pt x="9468" y="12437"/>
                  </a:cubicBezTo>
                  <a:lnTo>
                    <a:pt x="8766" y="12366"/>
                  </a:lnTo>
                  <a:lnTo>
                    <a:pt x="7915" y="12366"/>
                  </a:lnTo>
                  <a:cubicBezTo>
                    <a:pt x="5622" y="12178"/>
                    <a:pt x="3847" y="11495"/>
                    <a:pt x="2404" y="10364"/>
                  </a:cubicBezTo>
                  <a:cubicBezTo>
                    <a:pt x="925" y="9234"/>
                    <a:pt x="296" y="7915"/>
                    <a:pt x="296" y="6313"/>
                  </a:cubicBezTo>
                  <a:cubicBezTo>
                    <a:pt x="296" y="4664"/>
                    <a:pt x="1147" y="3251"/>
                    <a:pt x="2922" y="2073"/>
                  </a:cubicBezTo>
                  <a:cubicBezTo>
                    <a:pt x="4882" y="660"/>
                    <a:pt x="7397" y="0"/>
                    <a:pt x="10541" y="0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fr-FR" dirty="0">
                <a:solidFill>
                  <a:schemeClr val="accent2"/>
                </a:solidFill>
                <a:latin typeface="Source Sans Pro Light" panose="020B04030304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2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9" grpId="0"/>
      <p:bldP spid="32" grpId="0"/>
      <p:bldP spid="12" grpId="0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184BE-5094-F74E-834F-C56E0211EBFE}"/>
              </a:ext>
            </a:extLst>
          </p:cNvPr>
          <p:cNvSpPr/>
          <p:nvPr/>
        </p:nvSpPr>
        <p:spPr>
          <a:xfrm>
            <a:off x="0" y="0"/>
            <a:ext cx="12192000" cy="1712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B2B73E-A8C6-004C-A21E-72DDE8E5C8D0}"/>
              </a:ext>
            </a:extLst>
          </p:cNvPr>
          <p:cNvSpPr/>
          <p:nvPr/>
        </p:nvSpPr>
        <p:spPr>
          <a:xfrm>
            <a:off x="1996439" y="2419350"/>
            <a:ext cx="9471661" cy="2218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Early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Childhood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Education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Foundational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Learning </a:t>
            </a: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Skills</a:t>
            </a:r>
            <a:endParaRPr lang="fr-FR" sz="2400" b="1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Secondary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Learning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School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to </a:t>
            </a: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Workforce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transition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Inclusive </a:t>
            </a: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education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(</a:t>
            </a: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learning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and </a:t>
            </a: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intellectual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disabilities</a:t>
            </a: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)</a:t>
            </a:r>
            <a:endParaRPr lang="fr-FR" sz="30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A28EB-C048-0547-880F-D8304E4EBB3E}"/>
              </a:ext>
            </a:extLst>
          </p:cNvPr>
          <p:cNvSpPr/>
          <p:nvPr/>
        </p:nvSpPr>
        <p:spPr>
          <a:xfrm>
            <a:off x="0" y="446049"/>
            <a:ext cx="12192000" cy="1035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4000" b="1" dirty="0">
                <a:solidFill>
                  <a:schemeClr val="bg2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THRUST AREAS</a:t>
            </a:r>
          </a:p>
        </p:txBody>
      </p:sp>
    </p:spTree>
    <p:extLst>
      <p:ext uri="{BB962C8B-B14F-4D97-AF65-F5344CB8AC3E}">
        <p14:creationId xmlns:p14="http://schemas.microsoft.com/office/powerpoint/2010/main" val="379802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184BE-5094-F74E-834F-C56E0211EBFE}"/>
              </a:ext>
            </a:extLst>
          </p:cNvPr>
          <p:cNvSpPr/>
          <p:nvPr/>
        </p:nvSpPr>
        <p:spPr>
          <a:xfrm>
            <a:off x="0" y="0"/>
            <a:ext cx="12192000" cy="1712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B2B73E-A8C6-004C-A21E-72DDE8E5C8D0}"/>
              </a:ext>
            </a:extLst>
          </p:cNvPr>
          <p:cNvSpPr/>
          <p:nvPr/>
        </p:nvSpPr>
        <p:spPr>
          <a:xfrm>
            <a:off x="457201" y="1927292"/>
            <a:ext cx="11010900" cy="294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Through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a unique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pay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-for-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success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model, IEOF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aims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to focus on the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following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outcomes: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Catalyze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funding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across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a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variety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of sources to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scale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proven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impact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aligned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with national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priorities</a:t>
            </a:r>
            <a:endParaRPr lang="fr-FR" sz="2000" b="1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Outcome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funder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money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will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go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further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,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through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paying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only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for outcomes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actually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achieved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Bring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private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sector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rigor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and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tools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to manage social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investments</a:t>
            </a:r>
            <a:endParaRPr lang="fr-FR" sz="2000" b="1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Build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an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ecosystem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of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accountable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service providers,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investors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, and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funders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able to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work</a:t>
            </a:r>
            <a:r>
              <a:rPr lang="fr-FR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at </a:t>
            </a:r>
            <a:r>
              <a:rPr lang="fr-FR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scale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A9F88-5717-FD49-A150-0D89A45A3820}"/>
              </a:ext>
            </a:extLst>
          </p:cNvPr>
          <p:cNvSpPr/>
          <p:nvPr/>
        </p:nvSpPr>
        <p:spPr>
          <a:xfrm>
            <a:off x="0" y="4868854"/>
            <a:ext cx="11715750" cy="397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fr-FR" sz="2400" dirty="0">
                <a:solidFill>
                  <a:schemeClr val="tx1"/>
                </a:solidFill>
                <a:latin typeface="Source Sans Pro Light" panose="020B04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India Education Outcomes Fund  Prospectus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A28EB-C048-0547-880F-D8304E4EBB3E}"/>
              </a:ext>
            </a:extLst>
          </p:cNvPr>
          <p:cNvSpPr/>
          <p:nvPr/>
        </p:nvSpPr>
        <p:spPr>
          <a:xfrm>
            <a:off x="0" y="446049"/>
            <a:ext cx="12192000" cy="1035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4000" b="1" dirty="0">
                <a:solidFill>
                  <a:schemeClr val="bg2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5614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  <a:endCxn id="7" idx="0"/>
          </p:cNvCxnSpPr>
          <p:nvPr/>
        </p:nvCxnSpPr>
        <p:spPr>
          <a:xfrm>
            <a:off x="6072424" y="1161534"/>
            <a:ext cx="716" cy="357517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26704" y="190607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latin typeface="Source Sans Pro Light" panose="020B0403030403020204" pitchFamily="34" charset="77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26704" y="2947219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latin typeface="Source Sans Pro Light" panose="020B0403030403020204" pitchFamily="34" charset="77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50280" y="4736709"/>
            <a:ext cx="45720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latin typeface="Source Sans Pro Light" panose="020B0403030403020204" pitchFamily="34" charset="7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01730" y="1951796"/>
            <a:ext cx="37213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endCxn id="5" idx="6"/>
          </p:cNvCxnSpPr>
          <p:nvPr/>
        </p:nvCxnSpPr>
        <p:spPr>
          <a:xfrm>
            <a:off x="5605650" y="1951795"/>
            <a:ext cx="512494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072424" y="3656050"/>
            <a:ext cx="40144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6473868" y="1392540"/>
            <a:ext cx="5438045" cy="1118513"/>
            <a:chOff x="6473868" y="1392540"/>
            <a:chExt cx="5438045" cy="1118513"/>
          </a:xfrm>
        </p:grpSpPr>
        <p:grpSp>
          <p:nvGrpSpPr>
            <p:cNvPr id="3" name="Groupe 2"/>
            <p:cNvGrpSpPr/>
            <p:nvPr/>
          </p:nvGrpSpPr>
          <p:grpSpPr>
            <a:xfrm>
              <a:off x="6473868" y="1392540"/>
              <a:ext cx="5438045" cy="1118513"/>
              <a:chOff x="6473868" y="1392540"/>
              <a:chExt cx="5438045" cy="111851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73868" y="1392540"/>
                <a:ext cx="5438045" cy="1118513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617170" y="1510953"/>
                <a:ext cx="881686" cy="8816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44" name="Freeform 84">
                <a:extLst>
                  <a:ext uri="{FF2B5EF4-FFF2-40B4-BE49-F238E27FC236}">
                    <a16:creationId xmlns:a16="http://schemas.microsoft.com/office/drawing/2014/main" id="{F59652FD-CD29-374D-A7ED-C11CE72E8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417" y="1777239"/>
                <a:ext cx="513192" cy="349114"/>
              </a:xfrm>
              <a:custGeom>
                <a:avLst/>
                <a:gdLst>
                  <a:gd name="T0" fmla="*/ 176 w 176"/>
                  <a:gd name="T1" fmla="*/ 4 h 120"/>
                  <a:gd name="T2" fmla="*/ 172 w 176"/>
                  <a:gd name="T3" fmla="*/ 0 h 120"/>
                  <a:gd name="T4" fmla="*/ 169 w 176"/>
                  <a:gd name="T5" fmla="*/ 1 h 120"/>
                  <a:gd name="T6" fmla="*/ 169 w 176"/>
                  <a:gd name="T7" fmla="*/ 1 h 120"/>
                  <a:gd name="T8" fmla="*/ 64 w 176"/>
                  <a:gd name="T9" fmla="*/ 110 h 120"/>
                  <a:gd name="T10" fmla="*/ 7 w 176"/>
                  <a:gd name="T11" fmla="*/ 53 h 120"/>
                  <a:gd name="T12" fmla="*/ 4 w 176"/>
                  <a:gd name="T13" fmla="*/ 52 h 120"/>
                  <a:gd name="T14" fmla="*/ 0 w 176"/>
                  <a:gd name="T15" fmla="*/ 56 h 120"/>
                  <a:gd name="T16" fmla="*/ 1 w 176"/>
                  <a:gd name="T17" fmla="*/ 59 h 120"/>
                  <a:gd name="T18" fmla="*/ 61 w 176"/>
                  <a:gd name="T19" fmla="*/ 119 h 120"/>
                  <a:gd name="T20" fmla="*/ 64 w 176"/>
                  <a:gd name="T21" fmla="*/ 120 h 120"/>
                  <a:gd name="T22" fmla="*/ 67 w 176"/>
                  <a:gd name="T23" fmla="*/ 119 h 120"/>
                  <a:gd name="T24" fmla="*/ 67 w 176"/>
                  <a:gd name="T25" fmla="*/ 119 h 120"/>
                  <a:gd name="T26" fmla="*/ 175 w 176"/>
                  <a:gd name="T27" fmla="*/ 7 h 120"/>
                  <a:gd name="T28" fmla="*/ 175 w 176"/>
                  <a:gd name="T29" fmla="*/ 7 h 120"/>
                  <a:gd name="T30" fmla="*/ 176 w 176"/>
                  <a:gd name="T3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20">
                    <a:moveTo>
                      <a:pt x="176" y="4"/>
                    </a:moveTo>
                    <a:cubicBezTo>
                      <a:pt x="176" y="2"/>
                      <a:pt x="174" y="0"/>
                      <a:pt x="172" y="0"/>
                    </a:cubicBezTo>
                    <a:cubicBezTo>
                      <a:pt x="171" y="0"/>
                      <a:pt x="170" y="0"/>
                      <a:pt x="169" y="1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5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0"/>
                      <a:pt x="63" y="120"/>
                      <a:pt x="64" y="120"/>
                    </a:cubicBezTo>
                    <a:cubicBezTo>
                      <a:pt x="65" y="120"/>
                      <a:pt x="66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6" y="6"/>
                      <a:pt x="176" y="5"/>
                      <a:pt x="176" y="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2D8829-27F0-134E-A346-801E94EC3A6C}"/>
                </a:ext>
              </a:extLst>
            </p:cNvPr>
            <p:cNvSpPr/>
            <p:nvPr/>
          </p:nvSpPr>
          <p:spPr>
            <a:xfrm>
              <a:off x="7758658" y="1549520"/>
              <a:ext cx="3156992" cy="584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solidFill>
                    <a:schemeClr val="bg2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INSECURITY ABOUT FUNDING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F0E114-7008-4440-ADCB-594032785698}"/>
                </a:ext>
              </a:extLst>
            </p:cNvPr>
            <p:cNvSpPr/>
            <p:nvPr/>
          </p:nvSpPr>
          <p:spPr>
            <a:xfrm>
              <a:off x="7758659" y="2271446"/>
              <a:ext cx="3856691" cy="102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endParaRPr lang="fr-FR" sz="2000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87515" y="3096794"/>
            <a:ext cx="5427411" cy="1118513"/>
            <a:chOff x="6484501" y="3210672"/>
            <a:chExt cx="5427411" cy="1118513"/>
          </a:xfrm>
        </p:grpSpPr>
        <p:grpSp>
          <p:nvGrpSpPr>
            <p:cNvPr id="13" name="Groupe 12"/>
            <p:cNvGrpSpPr/>
            <p:nvPr/>
          </p:nvGrpSpPr>
          <p:grpSpPr>
            <a:xfrm>
              <a:off x="6484501" y="3210672"/>
              <a:ext cx="5427411" cy="1118513"/>
              <a:chOff x="6484501" y="3210672"/>
              <a:chExt cx="5427411" cy="1118513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484501" y="3210672"/>
                <a:ext cx="5427411" cy="11185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627803" y="3329085"/>
                <a:ext cx="881686" cy="88168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46" name="Freeform 84">
                <a:extLst>
                  <a:ext uri="{FF2B5EF4-FFF2-40B4-BE49-F238E27FC236}">
                    <a16:creationId xmlns:a16="http://schemas.microsoft.com/office/drawing/2014/main" id="{F04A129C-3A68-CA42-A85F-0B99A477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417" y="3595371"/>
                <a:ext cx="513192" cy="349114"/>
              </a:xfrm>
              <a:custGeom>
                <a:avLst/>
                <a:gdLst>
                  <a:gd name="T0" fmla="*/ 176 w 176"/>
                  <a:gd name="T1" fmla="*/ 4 h 120"/>
                  <a:gd name="T2" fmla="*/ 172 w 176"/>
                  <a:gd name="T3" fmla="*/ 0 h 120"/>
                  <a:gd name="T4" fmla="*/ 169 w 176"/>
                  <a:gd name="T5" fmla="*/ 1 h 120"/>
                  <a:gd name="T6" fmla="*/ 169 w 176"/>
                  <a:gd name="T7" fmla="*/ 1 h 120"/>
                  <a:gd name="T8" fmla="*/ 64 w 176"/>
                  <a:gd name="T9" fmla="*/ 110 h 120"/>
                  <a:gd name="T10" fmla="*/ 7 w 176"/>
                  <a:gd name="T11" fmla="*/ 53 h 120"/>
                  <a:gd name="T12" fmla="*/ 4 w 176"/>
                  <a:gd name="T13" fmla="*/ 52 h 120"/>
                  <a:gd name="T14" fmla="*/ 0 w 176"/>
                  <a:gd name="T15" fmla="*/ 56 h 120"/>
                  <a:gd name="T16" fmla="*/ 1 w 176"/>
                  <a:gd name="T17" fmla="*/ 59 h 120"/>
                  <a:gd name="T18" fmla="*/ 61 w 176"/>
                  <a:gd name="T19" fmla="*/ 119 h 120"/>
                  <a:gd name="T20" fmla="*/ 64 w 176"/>
                  <a:gd name="T21" fmla="*/ 120 h 120"/>
                  <a:gd name="T22" fmla="*/ 67 w 176"/>
                  <a:gd name="T23" fmla="*/ 119 h 120"/>
                  <a:gd name="T24" fmla="*/ 67 w 176"/>
                  <a:gd name="T25" fmla="*/ 119 h 120"/>
                  <a:gd name="T26" fmla="*/ 175 w 176"/>
                  <a:gd name="T27" fmla="*/ 7 h 120"/>
                  <a:gd name="T28" fmla="*/ 175 w 176"/>
                  <a:gd name="T29" fmla="*/ 7 h 120"/>
                  <a:gd name="T30" fmla="*/ 176 w 176"/>
                  <a:gd name="T3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20">
                    <a:moveTo>
                      <a:pt x="176" y="4"/>
                    </a:moveTo>
                    <a:cubicBezTo>
                      <a:pt x="176" y="2"/>
                      <a:pt x="174" y="0"/>
                      <a:pt x="172" y="0"/>
                    </a:cubicBezTo>
                    <a:cubicBezTo>
                      <a:pt x="171" y="0"/>
                      <a:pt x="170" y="0"/>
                      <a:pt x="169" y="1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5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0"/>
                      <a:pt x="63" y="120"/>
                      <a:pt x="64" y="120"/>
                    </a:cubicBezTo>
                    <a:cubicBezTo>
                      <a:pt x="65" y="120"/>
                      <a:pt x="66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6" y="6"/>
                      <a:pt x="176" y="5"/>
                      <a:pt x="176" y="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BB22E-B87A-B844-B7F1-A1A61E767359}"/>
                </a:ext>
              </a:extLst>
            </p:cNvPr>
            <p:cNvSpPr/>
            <p:nvPr/>
          </p:nvSpPr>
          <p:spPr>
            <a:xfrm>
              <a:off x="7758657" y="3361680"/>
              <a:ext cx="2862277" cy="5828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solidFill>
                    <a:schemeClr val="bg2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NEED FLEXIBILITY TO INNOVATE AND SCALE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B70306A-F38E-344E-92C6-7D6E44E61F95}"/>
                </a:ext>
              </a:extLst>
            </p:cNvPr>
            <p:cNvSpPr/>
            <p:nvPr/>
          </p:nvSpPr>
          <p:spPr>
            <a:xfrm>
              <a:off x="7758658" y="3944484"/>
              <a:ext cx="3856691" cy="244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endParaRPr lang="fr-FR" sz="2000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67605" y="1392539"/>
            <a:ext cx="5438045" cy="1118513"/>
            <a:chOff x="286274" y="2387963"/>
            <a:chExt cx="5438045" cy="1118513"/>
          </a:xfrm>
        </p:grpSpPr>
        <p:grpSp>
          <p:nvGrpSpPr>
            <p:cNvPr id="14" name="Groupe 13"/>
            <p:cNvGrpSpPr/>
            <p:nvPr/>
          </p:nvGrpSpPr>
          <p:grpSpPr>
            <a:xfrm>
              <a:off x="286274" y="2387963"/>
              <a:ext cx="5438045" cy="1118513"/>
              <a:chOff x="286274" y="2387963"/>
              <a:chExt cx="5438045" cy="1118513"/>
            </a:xfrm>
          </p:grpSpPr>
          <p:sp>
            <p:nvSpPr>
              <p:cNvPr id="58" name="Rounded Rectangle 16">
                <a:extLst>
                  <a:ext uri="{FF2B5EF4-FFF2-40B4-BE49-F238E27FC236}">
                    <a16:creationId xmlns:a16="http://schemas.microsoft.com/office/drawing/2014/main" id="{F8D6032F-D681-4741-BCF7-014EEEAF43F5}"/>
                  </a:ext>
                </a:extLst>
              </p:cNvPr>
              <p:cNvSpPr/>
              <p:nvPr/>
            </p:nvSpPr>
            <p:spPr>
              <a:xfrm>
                <a:off x="286274" y="2387963"/>
                <a:ext cx="5438045" cy="111851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59" name="Oval 17">
                <a:extLst>
                  <a:ext uri="{FF2B5EF4-FFF2-40B4-BE49-F238E27FC236}">
                    <a16:creationId xmlns:a16="http://schemas.microsoft.com/office/drawing/2014/main" id="{7A013C1C-58B7-F04F-9ADB-BEBAE72FFA0C}"/>
                  </a:ext>
                </a:extLst>
              </p:cNvPr>
              <p:cNvSpPr/>
              <p:nvPr/>
            </p:nvSpPr>
            <p:spPr>
              <a:xfrm>
                <a:off x="429576" y="2506376"/>
                <a:ext cx="881686" cy="8816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65" name="Freeform 84">
                <a:extLst>
                  <a:ext uri="{FF2B5EF4-FFF2-40B4-BE49-F238E27FC236}">
                    <a16:creationId xmlns:a16="http://schemas.microsoft.com/office/drawing/2014/main" id="{A6813655-FE8C-8A4B-92D8-39DBC2029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23" y="2772662"/>
                <a:ext cx="513192" cy="349114"/>
              </a:xfrm>
              <a:custGeom>
                <a:avLst/>
                <a:gdLst>
                  <a:gd name="T0" fmla="*/ 176 w 176"/>
                  <a:gd name="T1" fmla="*/ 4 h 120"/>
                  <a:gd name="T2" fmla="*/ 172 w 176"/>
                  <a:gd name="T3" fmla="*/ 0 h 120"/>
                  <a:gd name="T4" fmla="*/ 169 w 176"/>
                  <a:gd name="T5" fmla="*/ 1 h 120"/>
                  <a:gd name="T6" fmla="*/ 169 w 176"/>
                  <a:gd name="T7" fmla="*/ 1 h 120"/>
                  <a:gd name="T8" fmla="*/ 64 w 176"/>
                  <a:gd name="T9" fmla="*/ 110 h 120"/>
                  <a:gd name="T10" fmla="*/ 7 w 176"/>
                  <a:gd name="T11" fmla="*/ 53 h 120"/>
                  <a:gd name="T12" fmla="*/ 4 w 176"/>
                  <a:gd name="T13" fmla="*/ 52 h 120"/>
                  <a:gd name="T14" fmla="*/ 0 w 176"/>
                  <a:gd name="T15" fmla="*/ 56 h 120"/>
                  <a:gd name="T16" fmla="*/ 1 w 176"/>
                  <a:gd name="T17" fmla="*/ 59 h 120"/>
                  <a:gd name="T18" fmla="*/ 61 w 176"/>
                  <a:gd name="T19" fmla="*/ 119 h 120"/>
                  <a:gd name="T20" fmla="*/ 64 w 176"/>
                  <a:gd name="T21" fmla="*/ 120 h 120"/>
                  <a:gd name="T22" fmla="*/ 67 w 176"/>
                  <a:gd name="T23" fmla="*/ 119 h 120"/>
                  <a:gd name="T24" fmla="*/ 67 w 176"/>
                  <a:gd name="T25" fmla="*/ 119 h 120"/>
                  <a:gd name="T26" fmla="*/ 175 w 176"/>
                  <a:gd name="T27" fmla="*/ 7 h 120"/>
                  <a:gd name="T28" fmla="*/ 175 w 176"/>
                  <a:gd name="T29" fmla="*/ 7 h 120"/>
                  <a:gd name="T30" fmla="*/ 176 w 176"/>
                  <a:gd name="T3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20">
                    <a:moveTo>
                      <a:pt x="176" y="4"/>
                    </a:moveTo>
                    <a:cubicBezTo>
                      <a:pt x="176" y="2"/>
                      <a:pt x="174" y="0"/>
                      <a:pt x="172" y="0"/>
                    </a:cubicBezTo>
                    <a:cubicBezTo>
                      <a:pt x="171" y="0"/>
                      <a:pt x="170" y="0"/>
                      <a:pt x="169" y="1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5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0"/>
                      <a:pt x="63" y="120"/>
                      <a:pt x="64" y="120"/>
                    </a:cubicBezTo>
                    <a:cubicBezTo>
                      <a:pt x="65" y="120"/>
                      <a:pt x="66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6" y="6"/>
                      <a:pt x="176" y="5"/>
                      <a:pt x="176" y="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9ABAAE4-4F02-D748-93C8-4C7F3FB8016E}"/>
                </a:ext>
              </a:extLst>
            </p:cNvPr>
            <p:cNvSpPr/>
            <p:nvPr/>
          </p:nvSpPr>
          <p:spPr>
            <a:xfrm>
              <a:off x="1571063" y="2605304"/>
              <a:ext cx="3354897" cy="6098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solidFill>
                    <a:schemeClr val="bg2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PUBLIC EDUCATION BUDGET IS NOT ENOUGH TO MEET SDG 4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8DA9E55-25E2-C948-9D1F-3EC73BE8A64B}"/>
                </a:ext>
              </a:extLst>
            </p:cNvPr>
            <p:cNvSpPr/>
            <p:nvPr/>
          </p:nvSpPr>
          <p:spPr>
            <a:xfrm>
              <a:off x="1571065" y="3266869"/>
              <a:ext cx="3856691" cy="102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endParaRPr lang="fr-FR" sz="2000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A394D-4C49-4140-8612-189403564BD5}"/>
              </a:ext>
            </a:extLst>
          </p:cNvPr>
          <p:cNvGrpSpPr/>
          <p:nvPr/>
        </p:nvGrpSpPr>
        <p:grpSpPr>
          <a:xfrm>
            <a:off x="208991" y="3053466"/>
            <a:ext cx="5427411" cy="1118513"/>
            <a:chOff x="296907" y="4206095"/>
            <a:chExt cx="5427411" cy="1118513"/>
          </a:xfrm>
        </p:grpSpPr>
        <p:grpSp>
          <p:nvGrpSpPr>
            <p:cNvPr id="15" name="Groupe 14"/>
            <p:cNvGrpSpPr/>
            <p:nvPr/>
          </p:nvGrpSpPr>
          <p:grpSpPr>
            <a:xfrm>
              <a:off x="296907" y="4206095"/>
              <a:ext cx="5427411" cy="1118513"/>
              <a:chOff x="296907" y="4206095"/>
              <a:chExt cx="5427411" cy="1118513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0" name="Rounded Rectangle 28">
                <a:extLst>
                  <a:ext uri="{FF2B5EF4-FFF2-40B4-BE49-F238E27FC236}">
                    <a16:creationId xmlns:a16="http://schemas.microsoft.com/office/drawing/2014/main" id="{EB52917A-9CC0-AB41-B043-A148C7D1A9FC}"/>
                  </a:ext>
                </a:extLst>
              </p:cNvPr>
              <p:cNvSpPr/>
              <p:nvPr/>
            </p:nvSpPr>
            <p:spPr>
              <a:xfrm>
                <a:off x="296907" y="4206095"/>
                <a:ext cx="5427411" cy="11185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61" name="Oval 29">
                <a:extLst>
                  <a:ext uri="{FF2B5EF4-FFF2-40B4-BE49-F238E27FC236}">
                    <a16:creationId xmlns:a16="http://schemas.microsoft.com/office/drawing/2014/main" id="{698FB52A-4D3C-5E49-AC01-D8E367A1018A}"/>
                  </a:ext>
                </a:extLst>
              </p:cNvPr>
              <p:cNvSpPr/>
              <p:nvPr/>
            </p:nvSpPr>
            <p:spPr>
              <a:xfrm>
                <a:off x="440209" y="4324508"/>
                <a:ext cx="881686" cy="88168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66" name="Freeform 84">
                <a:extLst>
                  <a:ext uri="{FF2B5EF4-FFF2-40B4-BE49-F238E27FC236}">
                    <a16:creationId xmlns:a16="http://schemas.microsoft.com/office/drawing/2014/main" id="{28FDACF7-B69D-0047-A5C1-9F5060345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23" y="4590794"/>
                <a:ext cx="513192" cy="349114"/>
              </a:xfrm>
              <a:custGeom>
                <a:avLst/>
                <a:gdLst>
                  <a:gd name="T0" fmla="*/ 176 w 176"/>
                  <a:gd name="T1" fmla="*/ 4 h 120"/>
                  <a:gd name="T2" fmla="*/ 172 w 176"/>
                  <a:gd name="T3" fmla="*/ 0 h 120"/>
                  <a:gd name="T4" fmla="*/ 169 w 176"/>
                  <a:gd name="T5" fmla="*/ 1 h 120"/>
                  <a:gd name="T6" fmla="*/ 169 w 176"/>
                  <a:gd name="T7" fmla="*/ 1 h 120"/>
                  <a:gd name="T8" fmla="*/ 64 w 176"/>
                  <a:gd name="T9" fmla="*/ 110 h 120"/>
                  <a:gd name="T10" fmla="*/ 7 w 176"/>
                  <a:gd name="T11" fmla="*/ 53 h 120"/>
                  <a:gd name="T12" fmla="*/ 4 w 176"/>
                  <a:gd name="T13" fmla="*/ 52 h 120"/>
                  <a:gd name="T14" fmla="*/ 0 w 176"/>
                  <a:gd name="T15" fmla="*/ 56 h 120"/>
                  <a:gd name="T16" fmla="*/ 1 w 176"/>
                  <a:gd name="T17" fmla="*/ 59 h 120"/>
                  <a:gd name="T18" fmla="*/ 61 w 176"/>
                  <a:gd name="T19" fmla="*/ 119 h 120"/>
                  <a:gd name="T20" fmla="*/ 64 w 176"/>
                  <a:gd name="T21" fmla="*/ 120 h 120"/>
                  <a:gd name="T22" fmla="*/ 67 w 176"/>
                  <a:gd name="T23" fmla="*/ 119 h 120"/>
                  <a:gd name="T24" fmla="*/ 67 w 176"/>
                  <a:gd name="T25" fmla="*/ 119 h 120"/>
                  <a:gd name="T26" fmla="*/ 175 w 176"/>
                  <a:gd name="T27" fmla="*/ 7 h 120"/>
                  <a:gd name="T28" fmla="*/ 175 w 176"/>
                  <a:gd name="T29" fmla="*/ 7 h 120"/>
                  <a:gd name="T30" fmla="*/ 176 w 176"/>
                  <a:gd name="T3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20">
                    <a:moveTo>
                      <a:pt x="176" y="4"/>
                    </a:moveTo>
                    <a:cubicBezTo>
                      <a:pt x="176" y="2"/>
                      <a:pt x="174" y="0"/>
                      <a:pt x="172" y="0"/>
                    </a:cubicBezTo>
                    <a:cubicBezTo>
                      <a:pt x="171" y="0"/>
                      <a:pt x="170" y="0"/>
                      <a:pt x="169" y="1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5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0"/>
                      <a:pt x="63" y="120"/>
                      <a:pt x="64" y="120"/>
                    </a:cubicBezTo>
                    <a:cubicBezTo>
                      <a:pt x="65" y="120"/>
                      <a:pt x="66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6" y="6"/>
                      <a:pt x="176" y="5"/>
                      <a:pt x="176" y="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CFFE081-6A50-9E4B-9B27-349EC123BEA0}"/>
                </a:ext>
              </a:extLst>
            </p:cNvPr>
            <p:cNvSpPr/>
            <p:nvPr/>
          </p:nvSpPr>
          <p:spPr>
            <a:xfrm>
              <a:off x="1560978" y="4354103"/>
              <a:ext cx="3191434" cy="693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solidFill>
                    <a:schemeClr val="bg2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GOVERNMENT FUNDS ARE RESTRICTED AND INPUT-BASED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8C941197-914D-8941-B28F-3F51B74D3427}"/>
              </a:ext>
            </a:extLst>
          </p:cNvPr>
          <p:cNvSpPr/>
          <p:nvPr/>
        </p:nvSpPr>
        <p:spPr>
          <a:xfrm>
            <a:off x="1571064" y="4939907"/>
            <a:ext cx="3856691" cy="244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endParaRPr lang="fr-FR" sz="2000" dirty="0">
              <a:solidFill>
                <a:schemeClr val="bg2"/>
              </a:solidFill>
              <a:latin typeface="Source Sans Pro Light" panose="020B0403030403020204" pitchFamily="34" charset="77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693AF5C5-6F31-9E41-971F-4587D8F6D0DC}"/>
              </a:ext>
            </a:extLst>
          </p:cNvPr>
          <p:cNvSpPr txBox="1">
            <a:spLocks/>
          </p:cNvSpPr>
          <p:nvPr/>
        </p:nvSpPr>
        <p:spPr>
          <a:xfrm>
            <a:off x="0" y="206375"/>
            <a:ext cx="12192000" cy="898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ADDRESS CURRENT PROBLEMS OF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23AD48-B7C4-7445-957F-0C5466989A85}"/>
              </a:ext>
            </a:extLst>
          </p:cNvPr>
          <p:cNvSpPr/>
          <p:nvPr/>
        </p:nvSpPr>
        <p:spPr>
          <a:xfrm>
            <a:off x="5556000" y="894946"/>
            <a:ext cx="1080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  <p:grpSp>
        <p:nvGrpSpPr>
          <p:cNvPr id="50" name="Groupe 18">
            <a:extLst>
              <a:ext uri="{FF2B5EF4-FFF2-40B4-BE49-F238E27FC236}">
                <a16:creationId xmlns:a16="http://schemas.microsoft.com/office/drawing/2014/main" id="{91AAE474-32A3-420D-92D6-261E68FC97F8}"/>
              </a:ext>
            </a:extLst>
          </p:cNvPr>
          <p:cNvGrpSpPr/>
          <p:nvPr/>
        </p:nvGrpSpPr>
        <p:grpSpPr>
          <a:xfrm>
            <a:off x="3352251" y="4990317"/>
            <a:ext cx="5427411" cy="1118513"/>
            <a:chOff x="6484501" y="3210672"/>
            <a:chExt cx="5427411" cy="1118513"/>
          </a:xfrm>
          <a:solidFill>
            <a:srgbClr val="92D050"/>
          </a:solidFill>
        </p:grpSpPr>
        <p:grpSp>
          <p:nvGrpSpPr>
            <p:cNvPr id="51" name="Groupe 12">
              <a:extLst>
                <a:ext uri="{FF2B5EF4-FFF2-40B4-BE49-F238E27FC236}">
                  <a16:creationId xmlns:a16="http://schemas.microsoft.com/office/drawing/2014/main" id="{ABCFE74B-2E22-4F5D-9714-891BF9171E64}"/>
                </a:ext>
              </a:extLst>
            </p:cNvPr>
            <p:cNvGrpSpPr/>
            <p:nvPr/>
          </p:nvGrpSpPr>
          <p:grpSpPr>
            <a:xfrm>
              <a:off x="6484501" y="3210672"/>
              <a:ext cx="5427411" cy="1118513"/>
              <a:chOff x="6484501" y="3210672"/>
              <a:chExt cx="5427411" cy="1118513"/>
            </a:xfrm>
            <a:grpFill/>
          </p:grpSpPr>
          <p:sp>
            <p:nvSpPr>
              <p:cNvPr id="54" name="Rounded Rectangle 28">
                <a:extLst>
                  <a:ext uri="{FF2B5EF4-FFF2-40B4-BE49-F238E27FC236}">
                    <a16:creationId xmlns:a16="http://schemas.microsoft.com/office/drawing/2014/main" id="{0350FD70-844E-4ECA-BF7C-1BC76B469D28}"/>
                  </a:ext>
                </a:extLst>
              </p:cNvPr>
              <p:cNvSpPr/>
              <p:nvPr/>
            </p:nvSpPr>
            <p:spPr>
              <a:xfrm>
                <a:off x="6484501" y="3210672"/>
                <a:ext cx="5427411" cy="111851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880490C-D7A1-4300-9846-2662C1B23CC2}"/>
                  </a:ext>
                </a:extLst>
              </p:cNvPr>
              <p:cNvSpPr/>
              <p:nvPr/>
            </p:nvSpPr>
            <p:spPr>
              <a:xfrm>
                <a:off x="6627803" y="3329085"/>
                <a:ext cx="881686" cy="88168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  <p:sp>
            <p:nvSpPr>
              <p:cNvPr id="56" name="Freeform 84">
                <a:extLst>
                  <a:ext uri="{FF2B5EF4-FFF2-40B4-BE49-F238E27FC236}">
                    <a16:creationId xmlns:a16="http://schemas.microsoft.com/office/drawing/2014/main" id="{3562B2EF-2261-45BD-9F97-07F45D368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417" y="3595371"/>
                <a:ext cx="513192" cy="349114"/>
              </a:xfrm>
              <a:custGeom>
                <a:avLst/>
                <a:gdLst>
                  <a:gd name="T0" fmla="*/ 176 w 176"/>
                  <a:gd name="T1" fmla="*/ 4 h 120"/>
                  <a:gd name="T2" fmla="*/ 172 w 176"/>
                  <a:gd name="T3" fmla="*/ 0 h 120"/>
                  <a:gd name="T4" fmla="*/ 169 w 176"/>
                  <a:gd name="T5" fmla="*/ 1 h 120"/>
                  <a:gd name="T6" fmla="*/ 169 w 176"/>
                  <a:gd name="T7" fmla="*/ 1 h 120"/>
                  <a:gd name="T8" fmla="*/ 64 w 176"/>
                  <a:gd name="T9" fmla="*/ 110 h 120"/>
                  <a:gd name="T10" fmla="*/ 7 w 176"/>
                  <a:gd name="T11" fmla="*/ 53 h 120"/>
                  <a:gd name="T12" fmla="*/ 4 w 176"/>
                  <a:gd name="T13" fmla="*/ 52 h 120"/>
                  <a:gd name="T14" fmla="*/ 0 w 176"/>
                  <a:gd name="T15" fmla="*/ 56 h 120"/>
                  <a:gd name="T16" fmla="*/ 1 w 176"/>
                  <a:gd name="T17" fmla="*/ 59 h 120"/>
                  <a:gd name="T18" fmla="*/ 61 w 176"/>
                  <a:gd name="T19" fmla="*/ 119 h 120"/>
                  <a:gd name="T20" fmla="*/ 64 w 176"/>
                  <a:gd name="T21" fmla="*/ 120 h 120"/>
                  <a:gd name="T22" fmla="*/ 67 w 176"/>
                  <a:gd name="T23" fmla="*/ 119 h 120"/>
                  <a:gd name="T24" fmla="*/ 67 w 176"/>
                  <a:gd name="T25" fmla="*/ 119 h 120"/>
                  <a:gd name="T26" fmla="*/ 175 w 176"/>
                  <a:gd name="T27" fmla="*/ 7 h 120"/>
                  <a:gd name="T28" fmla="*/ 175 w 176"/>
                  <a:gd name="T29" fmla="*/ 7 h 120"/>
                  <a:gd name="T30" fmla="*/ 176 w 176"/>
                  <a:gd name="T3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20">
                    <a:moveTo>
                      <a:pt x="176" y="4"/>
                    </a:moveTo>
                    <a:cubicBezTo>
                      <a:pt x="176" y="2"/>
                      <a:pt x="174" y="0"/>
                      <a:pt x="172" y="0"/>
                    </a:cubicBezTo>
                    <a:cubicBezTo>
                      <a:pt x="171" y="0"/>
                      <a:pt x="170" y="0"/>
                      <a:pt x="169" y="1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5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0"/>
                      <a:pt x="63" y="120"/>
                      <a:pt x="64" y="120"/>
                    </a:cubicBezTo>
                    <a:cubicBezTo>
                      <a:pt x="65" y="120"/>
                      <a:pt x="66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6" y="6"/>
                      <a:pt x="176" y="5"/>
                      <a:pt x="176" y="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 dirty="0">
                  <a:solidFill>
                    <a:schemeClr val="bg2"/>
                  </a:solidFill>
                  <a:latin typeface="Source Sans Pro Light" panose="020B0403030403020204" pitchFamily="34" charset="77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585D8E6-9397-4179-9860-CAFAC740BA97}"/>
                </a:ext>
              </a:extLst>
            </p:cNvPr>
            <p:cNvSpPr/>
            <p:nvPr/>
          </p:nvSpPr>
          <p:spPr>
            <a:xfrm>
              <a:off x="7758657" y="3361680"/>
              <a:ext cx="2862277" cy="5828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solidFill>
                    <a:schemeClr val="bg2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NEED FOR GREATER ACCOUNTABILITY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97CEABF-D527-47B1-A489-1F9830BB9636}"/>
                </a:ext>
              </a:extLst>
            </p:cNvPr>
            <p:cNvSpPr/>
            <p:nvPr/>
          </p:nvSpPr>
          <p:spPr>
            <a:xfrm>
              <a:off x="7758658" y="3944484"/>
              <a:ext cx="3856691" cy="244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endParaRPr lang="fr-FR" sz="2000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3408D7-2FD9-4A1B-B8D4-AE2528702D75}"/>
              </a:ext>
            </a:extLst>
          </p:cNvPr>
          <p:cNvCxnSpPr>
            <a:cxnSpLocks/>
          </p:cNvCxnSpPr>
          <p:nvPr/>
        </p:nvCxnSpPr>
        <p:spPr>
          <a:xfrm>
            <a:off x="5625146" y="3656050"/>
            <a:ext cx="4472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5797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F97996-5B91-984C-BFA8-3F739C162F50}"/>
              </a:ext>
            </a:extLst>
          </p:cNvPr>
          <p:cNvSpPr/>
          <p:nvPr/>
        </p:nvSpPr>
        <p:spPr>
          <a:xfrm>
            <a:off x="1" y="304800"/>
            <a:ext cx="12192000" cy="2946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6000" b="1" dirty="0">
                <a:solidFill>
                  <a:schemeClr val="tx1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APPROACH AND DESIGN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13865-E3D6-E64B-A41E-6E71B3CA3A67}"/>
              </a:ext>
            </a:extLst>
          </p:cNvPr>
          <p:cNvSpPr/>
          <p:nvPr/>
        </p:nvSpPr>
        <p:spPr>
          <a:xfrm>
            <a:off x="4713319" y="3390393"/>
            <a:ext cx="2765364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98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30699-3BC5-CD47-93AB-B8B3B89C2BE4}"/>
              </a:ext>
            </a:extLst>
          </p:cNvPr>
          <p:cNvSpPr/>
          <p:nvPr/>
        </p:nvSpPr>
        <p:spPr>
          <a:xfrm>
            <a:off x="1" y="278798"/>
            <a:ext cx="12192000" cy="943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4000" b="1" dirty="0">
                <a:solidFill>
                  <a:schemeClr val="accent1"/>
                </a:solidFill>
                <a:latin typeface="+mj-lt"/>
              </a:rPr>
              <a:t>Development Impact Bonds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029EF-1C1B-3549-86F9-3C74D44CB69D}"/>
              </a:ext>
            </a:extLst>
          </p:cNvPr>
          <p:cNvSpPr/>
          <p:nvPr/>
        </p:nvSpPr>
        <p:spPr>
          <a:xfrm>
            <a:off x="5556000" y="1348585"/>
            <a:ext cx="1080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latin typeface="Source Sans Pro Light" panose="020B0403030403020204" pitchFamily="34" charset="77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E81F828-A4DB-C742-AD70-A027C854F9EE}"/>
              </a:ext>
            </a:extLst>
          </p:cNvPr>
          <p:cNvSpPr/>
          <p:nvPr/>
        </p:nvSpPr>
        <p:spPr>
          <a:xfrm>
            <a:off x="1431996" y="971549"/>
            <a:ext cx="1683329" cy="15287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Investor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1AEDE36-C805-4D42-A134-2BD50FEDC9B7}"/>
              </a:ext>
            </a:extLst>
          </p:cNvPr>
          <p:cNvSpPr/>
          <p:nvPr/>
        </p:nvSpPr>
        <p:spPr>
          <a:xfrm>
            <a:off x="5443204" y="964607"/>
            <a:ext cx="1768188" cy="15287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Service Provider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A1823A9-67AF-2046-AC68-B79FD66C9F68}"/>
              </a:ext>
            </a:extLst>
          </p:cNvPr>
          <p:cNvSpPr/>
          <p:nvPr/>
        </p:nvSpPr>
        <p:spPr>
          <a:xfrm>
            <a:off x="1421296" y="4005262"/>
            <a:ext cx="1734725" cy="15287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Outcome Payer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4C45EC4-D992-5041-A75A-FD451939580F}"/>
              </a:ext>
            </a:extLst>
          </p:cNvPr>
          <p:cNvSpPr/>
          <p:nvPr/>
        </p:nvSpPr>
        <p:spPr>
          <a:xfrm>
            <a:off x="5506900" y="4005262"/>
            <a:ext cx="1941566" cy="15287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Outcome Evaluator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FC5D2CB-756C-1745-A417-7D2DADCD04FA}"/>
              </a:ext>
            </a:extLst>
          </p:cNvPr>
          <p:cNvSpPr/>
          <p:nvPr/>
        </p:nvSpPr>
        <p:spPr>
          <a:xfrm>
            <a:off x="8860433" y="2651374"/>
            <a:ext cx="2203286" cy="188476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Beneficiaries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973A970-B23D-5E44-8EE3-5FCB699181B7}"/>
              </a:ext>
            </a:extLst>
          </p:cNvPr>
          <p:cNvCxnSpPr>
            <a:cxnSpLocks/>
          </p:cNvCxnSpPr>
          <p:nvPr/>
        </p:nvCxnSpPr>
        <p:spPr>
          <a:xfrm>
            <a:off x="3115325" y="1491915"/>
            <a:ext cx="2163257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6C0D0D5-331D-0C47-A4AC-145613B446FA}"/>
              </a:ext>
            </a:extLst>
          </p:cNvPr>
          <p:cNvCxnSpPr>
            <a:cxnSpLocks/>
          </p:cNvCxnSpPr>
          <p:nvPr/>
        </p:nvCxnSpPr>
        <p:spPr>
          <a:xfrm>
            <a:off x="7348121" y="1686165"/>
            <a:ext cx="2211164" cy="92372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3E1E03-F698-254D-BFB0-9FA31E460710}"/>
              </a:ext>
            </a:extLst>
          </p:cNvPr>
          <p:cNvCxnSpPr>
            <a:cxnSpLocks/>
          </p:cNvCxnSpPr>
          <p:nvPr/>
        </p:nvCxnSpPr>
        <p:spPr>
          <a:xfrm flipV="1">
            <a:off x="7448466" y="3575953"/>
            <a:ext cx="1278091" cy="61419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AF17A3A-6D10-5247-AC0A-0A9B50AD2509}"/>
              </a:ext>
            </a:extLst>
          </p:cNvPr>
          <p:cNvCxnSpPr>
            <a:cxnSpLocks/>
          </p:cNvCxnSpPr>
          <p:nvPr/>
        </p:nvCxnSpPr>
        <p:spPr>
          <a:xfrm flipH="1">
            <a:off x="3246505" y="4769644"/>
            <a:ext cx="2206707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31EACD-F49C-F444-8307-F4D5A2F788F2}"/>
              </a:ext>
            </a:extLst>
          </p:cNvPr>
          <p:cNvCxnSpPr>
            <a:cxnSpLocks/>
          </p:cNvCxnSpPr>
          <p:nvPr/>
        </p:nvCxnSpPr>
        <p:spPr>
          <a:xfrm flipV="1">
            <a:off x="2544039" y="2651374"/>
            <a:ext cx="0" cy="1179011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10C6228-38DB-F34B-B32A-DACBD45E047E}"/>
              </a:ext>
            </a:extLst>
          </p:cNvPr>
          <p:cNvSpPr txBox="1"/>
          <p:nvPr/>
        </p:nvSpPr>
        <p:spPr>
          <a:xfrm>
            <a:off x="3299608" y="1132772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1. Working capital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8034D49-F9DD-2049-96BD-84CEF389BC1B}"/>
              </a:ext>
            </a:extLst>
          </p:cNvPr>
          <p:cNvSpPr txBox="1"/>
          <p:nvPr/>
        </p:nvSpPr>
        <p:spPr>
          <a:xfrm rot="19381408">
            <a:off x="3268727" y="3446841"/>
            <a:ext cx="232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6. Incentive payment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20C60DC-6991-C140-9A8A-EA8E5E816EED}"/>
              </a:ext>
            </a:extLst>
          </p:cNvPr>
          <p:cNvCxnSpPr>
            <a:cxnSpLocks/>
          </p:cNvCxnSpPr>
          <p:nvPr/>
        </p:nvCxnSpPr>
        <p:spPr>
          <a:xfrm flipV="1">
            <a:off x="3299608" y="2444053"/>
            <a:ext cx="2270803" cy="1809896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3E34919-5B70-424A-9912-A6C4754DEE22}"/>
              </a:ext>
            </a:extLst>
          </p:cNvPr>
          <p:cNvSpPr txBox="1"/>
          <p:nvPr/>
        </p:nvSpPr>
        <p:spPr>
          <a:xfrm rot="1353909">
            <a:off x="7176255" y="1781334"/>
            <a:ext cx="27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2. Program implementation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2187F6-F137-D04D-9F3A-237FDC821DFE}"/>
              </a:ext>
            </a:extLst>
          </p:cNvPr>
          <p:cNvSpPr txBox="1"/>
          <p:nvPr/>
        </p:nvSpPr>
        <p:spPr>
          <a:xfrm>
            <a:off x="2611940" y="2948327"/>
            <a:ext cx="176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5. Results-based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payment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EBB75B-26FD-7E43-96CB-12008170E326}"/>
              </a:ext>
            </a:extLst>
          </p:cNvPr>
          <p:cNvSpPr txBox="1"/>
          <p:nvPr/>
        </p:nvSpPr>
        <p:spPr>
          <a:xfrm rot="20039744">
            <a:off x="6971213" y="3308340"/>
            <a:ext cx="184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3. Independent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318F82-A5B6-FF4B-8C60-FD99E634EBC9}"/>
              </a:ext>
            </a:extLst>
          </p:cNvPr>
          <p:cNvSpPr txBox="1"/>
          <p:nvPr/>
        </p:nvSpPr>
        <p:spPr>
          <a:xfrm>
            <a:off x="3246505" y="4967168"/>
            <a:ext cx="232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4. Report on outcomes</a:t>
            </a:r>
          </a:p>
        </p:txBody>
      </p:sp>
    </p:spTree>
    <p:extLst>
      <p:ext uri="{BB962C8B-B14F-4D97-AF65-F5344CB8AC3E}">
        <p14:creationId xmlns:p14="http://schemas.microsoft.com/office/powerpoint/2010/main" val="29164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785D7BD-389E-AD4E-810B-9FAF3DF0B5F5}"/>
              </a:ext>
            </a:extLst>
          </p:cNvPr>
          <p:cNvSpPr txBox="1">
            <a:spLocks/>
          </p:cNvSpPr>
          <p:nvPr/>
        </p:nvSpPr>
        <p:spPr>
          <a:xfrm>
            <a:off x="0" y="206375"/>
            <a:ext cx="12192000" cy="898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IMPACT BONDS V1.0 versus IMPACT BONDS AT SCALE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0CA589-086C-5148-B9FD-CFB607824461}"/>
              </a:ext>
            </a:extLst>
          </p:cNvPr>
          <p:cNvSpPr/>
          <p:nvPr/>
        </p:nvSpPr>
        <p:spPr>
          <a:xfrm>
            <a:off x="5016000" y="762211"/>
            <a:ext cx="1080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49451" y="2203313"/>
            <a:ext cx="2884185" cy="2386479"/>
            <a:chOff x="436084" y="2098528"/>
            <a:chExt cx="2884185" cy="2386479"/>
          </a:xfrm>
        </p:grpSpPr>
        <p:sp>
          <p:nvSpPr>
            <p:cNvPr id="23" name="Rectangle 22"/>
            <p:cNvSpPr/>
            <p:nvPr/>
          </p:nvSpPr>
          <p:spPr>
            <a:xfrm>
              <a:off x="436084" y="2098528"/>
              <a:ext cx="2884185" cy="283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2000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Bespoke</a:t>
              </a:r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 contracts ‘</a:t>
              </a:r>
              <a:r>
                <a:rPr lang="fr-FR" sz="2000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reinvent</a:t>
              </a:r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 the wheel’</a:t>
              </a:r>
            </a:p>
          </p:txBody>
        </p:sp>
        <p:sp>
          <p:nvSpPr>
            <p:cNvPr id="3" name="Flèche vers le bas 2"/>
            <p:cNvSpPr/>
            <p:nvPr/>
          </p:nvSpPr>
          <p:spPr>
            <a:xfrm>
              <a:off x="1242588" y="2780901"/>
              <a:ext cx="1271176" cy="1102966"/>
            </a:xfrm>
            <a:prstGeom prst="downArrow">
              <a:avLst/>
            </a:prstGeom>
            <a:solidFill>
              <a:srgbClr val="15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latin typeface="Source Sans Pro Light" panose="020B0403030403020204" pitchFamily="34" charset="77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6084" y="4201734"/>
              <a:ext cx="2884185" cy="283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More standardized contracts, processes for efficiency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251780" y="2078549"/>
            <a:ext cx="2884185" cy="2481736"/>
            <a:chOff x="3010762" y="2098528"/>
            <a:chExt cx="2884185" cy="2481736"/>
          </a:xfrm>
        </p:grpSpPr>
        <p:sp>
          <p:nvSpPr>
            <p:cNvPr id="29" name="Rectangle 28"/>
            <p:cNvSpPr/>
            <p:nvPr/>
          </p:nvSpPr>
          <p:spPr>
            <a:xfrm>
              <a:off x="3010762" y="2098528"/>
              <a:ext cx="2884185" cy="283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Funds for outcomes relatively small compared to contracting cost</a:t>
              </a:r>
            </a:p>
          </p:txBody>
        </p:sp>
        <p:sp>
          <p:nvSpPr>
            <p:cNvPr id="30" name="Flèche vers le bas 29"/>
            <p:cNvSpPr/>
            <p:nvPr/>
          </p:nvSpPr>
          <p:spPr>
            <a:xfrm>
              <a:off x="3817266" y="2945444"/>
              <a:ext cx="1271176" cy="978201"/>
            </a:xfrm>
            <a:prstGeom prst="downArrow">
              <a:avLst/>
            </a:prstGeom>
            <a:solidFill>
              <a:srgbClr val="9BB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latin typeface="Source Sans Pro Light" panose="020B0403030403020204" pitchFamily="34" charset="77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10762" y="4296991"/>
              <a:ext cx="2884185" cy="283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Larger pools of outcome funds per rate card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6121853" y="2098528"/>
            <a:ext cx="2898297" cy="2660945"/>
            <a:chOff x="2996650" y="2098528"/>
            <a:chExt cx="2898297" cy="2660945"/>
          </a:xfrm>
        </p:grpSpPr>
        <p:sp>
          <p:nvSpPr>
            <p:cNvPr id="47" name="Rectangle 46"/>
            <p:cNvSpPr/>
            <p:nvPr/>
          </p:nvSpPr>
          <p:spPr>
            <a:xfrm>
              <a:off x="3010762" y="2098528"/>
              <a:ext cx="2884185" cy="283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Individual overheads associated with structuring impact bonds</a:t>
              </a:r>
            </a:p>
          </p:txBody>
        </p:sp>
        <p:sp>
          <p:nvSpPr>
            <p:cNvPr id="48" name="Flèche vers le bas 47"/>
            <p:cNvSpPr/>
            <p:nvPr/>
          </p:nvSpPr>
          <p:spPr>
            <a:xfrm>
              <a:off x="3817266" y="2885685"/>
              <a:ext cx="1271176" cy="998181"/>
            </a:xfrm>
            <a:prstGeom prst="downArrow">
              <a:avLst/>
            </a:prstGeom>
            <a:solidFill>
              <a:srgbClr val="F49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latin typeface="Source Sans Pro Light" panose="020B0403030403020204" pitchFamily="34" charset="77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96650" y="4476200"/>
              <a:ext cx="2884185" cy="283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Pooled funds, commission multiple contracts using central expertise</a:t>
              </a: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9038294" y="2061677"/>
            <a:ext cx="2884185" cy="2640244"/>
            <a:chOff x="3010762" y="2098528"/>
            <a:chExt cx="2884185" cy="2640244"/>
          </a:xfrm>
        </p:grpSpPr>
        <p:sp>
          <p:nvSpPr>
            <p:cNvPr id="51" name="Rectangle 50"/>
            <p:cNvSpPr/>
            <p:nvPr/>
          </p:nvSpPr>
          <p:spPr>
            <a:xfrm>
              <a:off x="3010762" y="2098528"/>
              <a:ext cx="2884185" cy="283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High cost, bespoke  M&amp;E</a:t>
              </a:r>
            </a:p>
          </p:txBody>
        </p:sp>
        <p:sp>
          <p:nvSpPr>
            <p:cNvPr id="52" name="Flèche vers le bas 51"/>
            <p:cNvSpPr/>
            <p:nvPr/>
          </p:nvSpPr>
          <p:spPr>
            <a:xfrm>
              <a:off x="3817266" y="2922535"/>
              <a:ext cx="1271176" cy="961331"/>
            </a:xfrm>
            <a:prstGeom prst="downArrow">
              <a:avLst/>
            </a:prstGeom>
            <a:solidFill>
              <a:srgbClr val="9BB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latin typeface="Source Sans Pro Light" panose="020B0403030403020204" pitchFamily="34" charset="77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10762" y="4455499"/>
              <a:ext cx="2884185" cy="2832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Cost-effective evaluation, use technology and existing M&amp;E frameworks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3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6968220"/>
              </p:ext>
            </p:extLst>
          </p:nvPr>
        </p:nvGraphicFramePr>
        <p:xfrm>
          <a:off x="648745" y="1609865"/>
          <a:ext cx="10894510" cy="367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E7E693-F90B-3F4B-9DF3-52A477D9EF02}"/>
              </a:ext>
            </a:extLst>
          </p:cNvPr>
          <p:cNvSpPr txBox="1">
            <a:spLocks/>
          </p:cNvSpPr>
          <p:nvPr/>
        </p:nvSpPr>
        <p:spPr>
          <a:xfrm>
            <a:off x="0" y="206375"/>
            <a:ext cx="12192000" cy="898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IEOF AS AN INTERMEDIARY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F2B6A-0C24-CC4F-98FD-6E14F67E526A}"/>
              </a:ext>
            </a:extLst>
          </p:cNvPr>
          <p:cNvSpPr/>
          <p:nvPr/>
        </p:nvSpPr>
        <p:spPr>
          <a:xfrm>
            <a:off x="5556000" y="894946"/>
            <a:ext cx="1080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9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F97996-5B91-984C-BFA8-3F739C162F50}"/>
              </a:ext>
            </a:extLst>
          </p:cNvPr>
          <p:cNvSpPr/>
          <p:nvPr/>
        </p:nvSpPr>
        <p:spPr>
          <a:xfrm>
            <a:off x="1" y="304800"/>
            <a:ext cx="12192000" cy="2946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6000" b="1" dirty="0">
                <a:solidFill>
                  <a:schemeClr val="tx1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KEY ACTORS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13865-E3D6-E64B-A41E-6E71B3CA3A67}"/>
              </a:ext>
            </a:extLst>
          </p:cNvPr>
          <p:cNvSpPr/>
          <p:nvPr/>
        </p:nvSpPr>
        <p:spPr>
          <a:xfrm>
            <a:off x="4713319" y="3390393"/>
            <a:ext cx="2765364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09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30699-3BC5-CD47-93AB-B8B3B89C2BE4}"/>
              </a:ext>
            </a:extLst>
          </p:cNvPr>
          <p:cNvSpPr/>
          <p:nvPr/>
        </p:nvSpPr>
        <p:spPr>
          <a:xfrm>
            <a:off x="1" y="278798"/>
            <a:ext cx="12192000" cy="943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4000" b="1">
                <a:solidFill>
                  <a:schemeClr val="tx1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SIMPLE TEXT</a:t>
            </a:r>
            <a:endParaRPr lang="en-US" sz="4000" b="1">
              <a:solidFill>
                <a:schemeClr val="accent1"/>
              </a:solidFill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029EF-1C1B-3549-86F9-3C74D44CB69D}"/>
              </a:ext>
            </a:extLst>
          </p:cNvPr>
          <p:cNvSpPr/>
          <p:nvPr/>
        </p:nvSpPr>
        <p:spPr>
          <a:xfrm>
            <a:off x="5556000" y="1348585"/>
            <a:ext cx="1080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latin typeface="Source Sans Pro Light" panose="020B040303040302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8E016-4154-7242-BD8C-99223BB830C5}"/>
              </a:ext>
            </a:extLst>
          </p:cNvPr>
          <p:cNvSpPr/>
          <p:nvPr/>
        </p:nvSpPr>
        <p:spPr>
          <a:xfrm>
            <a:off x="1084053" y="2483653"/>
            <a:ext cx="10023893" cy="1698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endParaRPr lang="en-US" sz="24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DC6DF-F538-4F4E-8297-26331CBE1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300037"/>
            <a:ext cx="68770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0D42D0-683A-4747-A466-82B3BC8673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6375"/>
            <a:ext cx="12192000" cy="8985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altLang="en-US" sz="4000" b="1" dirty="0" err="1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Acknowledgments</a:t>
            </a:r>
            <a:endParaRPr lang="fr-FR" altLang="en-US" sz="4000" b="1" dirty="0">
              <a:latin typeface="Source Sans Pro Bold" panose="020B0503030403020204" pitchFamily="34" charset="77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4581EE-3A92-0F45-B0FF-013743572109}"/>
              </a:ext>
            </a:extLst>
          </p:cNvPr>
          <p:cNvSpPr/>
          <p:nvPr/>
        </p:nvSpPr>
        <p:spPr>
          <a:xfrm>
            <a:off x="1185580" y="1715143"/>
            <a:ext cx="9901520" cy="311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Ashutosh</a:t>
            </a: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Tyagi</a:t>
            </a: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, Lead – Social Finance India and Partner – IEOF, Mumbai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Satyajit</a:t>
            </a: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Salian, Lead – Education, Tata Trusts, Mumbai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Ajay Singh,  </a:t>
            </a: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Munaf</a:t>
            </a: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Merchant, Shiva Thorat, </a:t>
            </a: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Sayan</a:t>
            </a: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B., Padma M. Sarangapani,  Centre for Education Innovation and Action </a:t>
            </a:r>
            <a:r>
              <a:rPr lang="fr-FR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Research</a:t>
            </a: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, Tata Institute of Social Sciences, Mumbai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NORRAG and SUDAC-COFER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524F33-63D5-F740-9E64-FBAD76770584}"/>
              </a:ext>
            </a:extLst>
          </p:cNvPr>
          <p:cNvSpPr/>
          <p:nvPr/>
        </p:nvSpPr>
        <p:spPr>
          <a:xfrm>
            <a:off x="5556000" y="894946"/>
            <a:ext cx="1080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8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F97996-5B91-984C-BFA8-3F739C162F50}"/>
              </a:ext>
            </a:extLst>
          </p:cNvPr>
          <p:cNvSpPr/>
          <p:nvPr/>
        </p:nvSpPr>
        <p:spPr>
          <a:xfrm>
            <a:off x="1" y="304800"/>
            <a:ext cx="12192000" cy="2946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6000" b="1" dirty="0">
                <a:solidFill>
                  <a:schemeClr val="tx1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LESSONS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13865-E3D6-E64B-A41E-6E71B3CA3A67}"/>
              </a:ext>
            </a:extLst>
          </p:cNvPr>
          <p:cNvSpPr/>
          <p:nvPr/>
        </p:nvSpPr>
        <p:spPr>
          <a:xfrm>
            <a:off x="4713319" y="3390393"/>
            <a:ext cx="2765364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30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687A042-E7CF-B147-B9F3-2BE492F51A87}"/>
              </a:ext>
            </a:extLst>
          </p:cNvPr>
          <p:cNvSpPr txBox="1">
            <a:spLocks/>
          </p:cNvSpPr>
          <p:nvPr/>
        </p:nvSpPr>
        <p:spPr>
          <a:xfrm>
            <a:off x="0" y="206375"/>
            <a:ext cx="12192000" cy="898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altLang="en-US" sz="4000" b="1" dirty="0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INSIGHTS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D9013D-6406-0341-9CD0-C6D109B82FEF}"/>
              </a:ext>
            </a:extLst>
          </p:cNvPr>
          <p:cNvSpPr/>
          <p:nvPr/>
        </p:nvSpPr>
        <p:spPr>
          <a:xfrm>
            <a:off x="5556000" y="894946"/>
            <a:ext cx="1080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D20E30-9B19-41A4-88E4-7C4FCF0905E2}"/>
              </a:ext>
            </a:extLst>
          </p:cNvPr>
          <p:cNvGrpSpPr/>
          <p:nvPr/>
        </p:nvGrpSpPr>
        <p:grpSpPr>
          <a:xfrm>
            <a:off x="2296572" y="1326864"/>
            <a:ext cx="9590628" cy="3941620"/>
            <a:chOff x="2296572" y="1326864"/>
            <a:chExt cx="9590628" cy="3941620"/>
          </a:xfrm>
        </p:grpSpPr>
        <p:grpSp>
          <p:nvGrpSpPr>
            <p:cNvPr id="5" name="Groupe 4"/>
            <p:cNvGrpSpPr/>
            <p:nvPr/>
          </p:nvGrpSpPr>
          <p:grpSpPr>
            <a:xfrm>
              <a:off x="2296572" y="1326864"/>
              <a:ext cx="9590628" cy="824447"/>
              <a:chOff x="3689270" y="1584258"/>
              <a:chExt cx="8079942" cy="933214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3689270" y="1584258"/>
                <a:ext cx="603948" cy="612802"/>
                <a:chOff x="3689270" y="1584258"/>
                <a:chExt cx="603948" cy="612802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7487679-E533-C84E-937E-40F46AC29118}"/>
                    </a:ext>
                  </a:extLst>
                </p:cNvPr>
                <p:cNvSpPr/>
                <p:nvPr/>
              </p:nvSpPr>
              <p:spPr>
                <a:xfrm>
                  <a:off x="3689270" y="1584258"/>
                  <a:ext cx="603948" cy="61280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latin typeface="Source Sans Pro Light" panose="020B0403030403020204" pitchFamily="34" charset="77"/>
                  </a:endParaRPr>
                </a:p>
              </p:txBody>
            </p:sp>
            <p:sp>
              <p:nvSpPr>
                <p:cNvPr id="13" name="Freeform 84">
                  <a:extLst>
                    <a:ext uri="{FF2B5EF4-FFF2-40B4-BE49-F238E27FC236}">
                      <a16:creationId xmlns:a16="http://schemas.microsoft.com/office/drawing/2014/main" id="{43CEED55-6912-2D43-B6AD-BA0A35BA3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114" y="1794650"/>
                  <a:ext cx="282263" cy="192019"/>
                </a:xfrm>
                <a:custGeom>
                  <a:avLst/>
                  <a:gdLst>
                    <a:gd name="T0" fmla="*/ 176 w 176"/>
                    <a:gd name="T1" fmla="*/ 4 h 120"/>
                    <a:gd name="T2" fmla="*/ 172 w 176"/>
                    <a:gd name="T3" fmla="*/ 0 h 120"/>
                    <a:gd name="T4" fmla="*/ 169 w 176"/>
                    <a:gd name="T5" fmla="*/ 1 h 120"/>
                    <a:gd name="T6" fmla="*/ 169 w 176"/>
                    <a:gd name="T7" fmla="*/ 1 h 120"/>
                    <a:gd name="T8" fmla="*/ 64 w 176"/>
                    <a:gd name="T9" fmla="*/ 110 h 120"/>
                    <a:gd name="T10" fmla="*/ 7 w 176"/>
                    <a:gd name="T11" fmla="*/ 53 h 120"/>
                    <a:gd name="T12" fmla="*/ 4 w 176"/>
                    <a:gd name="T13" fmla="*/ 52 h 120"/>
                    <a:gd name="T14" fmla="*/ 0 w 176"/>
                    <a:gd name="T15" fmla="*/ 56 h 120"/>
                    <a:gd name="T16" fmla="*/ 1 w 176"/>
                    <a:gd name="T17" fmla="*/ 59 h 120"/>
                    <a:gd name="T18" fmla="*/ 61 w 176"/>
                    <a:gd name="T19" fmla="*/ 119 h 120"/>
                    <a:gd name="T20" fmla="*/ 64 w 176"/>
                    <a:gd name="T21" fmla="*/ 120 h 120"/>
                    <a:gd name="T22" fmla="*/ 67 w 176"/>
                    <a:gd name="T23" fmla="*/ 119 h 120"/>
                    <a:gd name="T24" fmla="*/ 67 w 176"/>
                    <a:gd name="T25" fmla="*/ 119 h 120"/>
                    <a:gd name="T26" fmla="*/ 175 w 176"/>
                    <a:gd name="T27" fmla="*/ 7 h 120"/>
                    <a:gd name="T28" fmla="*/ 175 w 176"/>
                    <a:gd name="T29" fmla="*/ 7 h 120"/>
                    <a:gd name="T30" fmla="*/ 176 w 176"/>
                    <a:gd name="T31" fmla="*/ 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6" h="120">
                      <a:moveTo>
                        <a:pt x="176" y="4"/>
                      </a:moveTo>
                      <a:cubicBezTo>
                        <a:pt x="176" y="2"/>
                        <a:pt x="174" y="0"/>
                        <a:pt x="172" y="0"/>
                      </a:cubicBezTo>
                      <a:cubicBezTo>
                        <a:pt x="171" y="0"/>
                        <a:pt x="170" y="0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6" y="52"/>
                        <a:pt x="5" y="52"/>
                        <a:pt x="4" y="52"/>
                      </a:cubicBezTo>
                      <a:cubicBezTo>
                        <a:pt x="2" y="52"/>
                        <a:pt x="0" y="54"/>
                        <a:pt x="0" y="56"/>
                      </a:cubicBezTo>
                      <a:cubicBezTo>
                        <a:pt x="0" y="57"/>
                        <a:pt x="0" y="58"/>
                        <a:pt x="1" y="59"/>
                      </a:cubicBezTo>
                      <a:cubicBezTo>
                        <a:pt x="61" y="119"/>
                        <a:pt x="61" y="119"/>
                        <a:pt x="61" y="119"/>
                      </a:cubicBezTo>
                      <a:cubicBezTo>
                        <a:pt x="62" y="120"/>
                        <a:pt x="63" y="120"/>
                        <a:pt x="64" y="120"/>
                      </a:cubicBezTo>
                      <a:cubicBezTo>
                        <a:pt x="65" y="120"/>
                        <a:pt x="66" y="120"/>
                        <a:pt x="67" y="119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6" y="6"/>
                        <a:pt x="176" y="5"/>
                        <a:pt x="176" y="4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>
                    <a:solidFill>
                      <a:schemeClr val="bg2"/>
                    </a:solidFill>
                    <a:latin typeface="Source Sans Pro Light" panose="020B0403030403020204" pitchFamily="34" charset="77"/>
                  </a:endParaRP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459BBB-26CF-C44F-AFD3-C2F0FF69DD69}"/>
                  </a:ext>
                </a:extLst>
              </p:cNvPr>
              <p:cNvSpPr/>
              <p:nvPr/>
            </p:nvSpPr>
            <p:spPr>
              <a:xfrm>
                <a:off x="4454061" y="1612705"/>
                <a:ext cx="7315151" cy="210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sz="2000" b="1" dirty="0">
                    <a:solidFill>
                      <a:schemeClr val="tx1"/>
                    </a:solidFill>
                    <a:latin typeface="Source Sans Pro Bold" panose="020B0503030403020204" pitchFamily="34" charset="77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SEGMENTATION OF THE SECTOR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9321EC8-C23C-1B4C-A018-D221EA8B5503}"/>
                  </a:ext>
                </a:extLst>
              </p:cNvPr>
              <p:cNvSpPr/>
              <p:nvPr/>
            </p:nvSpPr>
            <p:spPr>
              <a:xfrm>
                <a:off x="4454062" y="1986669"/>
                <a:ext cx="6804488" cy="5308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Source Sans Pro Light" panose="020B0403030403020204" pitchFamily="34" charset="77"/>
                  </a:rPr>
                  <a:t>SOME CHALLENGES ARE ‘DIB-ABLE’,  SOME SERVICE PROVIDERS CAN ABSORB DIB FUNDING</a:t>
                </a: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2325200" y="2447891"/>
              <a:ext cx="8734666" cy="841230"/>
              <a:chOff x="3689270" y="3024346"/>
              <a:chExt cx="7579425" cy="825250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3689270" y="3040165"/>
                <a:ext cx="603948" cy="612802"/>
                <a:chOff x="3689270" y="3040165"/>
                <a:chExt cx="603948" cy="612802"/>
              </a:xfrm>
            </p:grpSpPr>
            <p:sp>
              <p:nvSpPr>
                <p:cNvPr id="24" name="Oval 11">
                  <a:extLst>
                    <a:ext uri="{FF2B5EF4-FFF2-40B4-BE49-F238E27FC236}">
                      <a16:creationId xmlns:a16="http://schemas.microsoft.com/office/drawing/2014/main" id="{14B2BECD-ABD6-C745-8D79-909EE34B7E48}"/>
                    </a:ext>
                  </a:extLst>
                </p:cNvPr>
                <p:cNvSpPr/>
                <p:nvPr/>
              </p:nvSpPr>
              <p:spPr>
                <a:xfrm>
                  <a:off x="3689270" y="3040165"/>
                  <a:ext cx="603948" cy="612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latin typeface="Source Sans Pro Light" panose="020B0403030403020204" pitchFamily="34" charset="77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A72737A7-F421-084D-8D4E-627DB2E38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114" y="3250557"/>
                  <a:ext cx="282263" cy="192019"/>
                </a:xfrm>
                <a:custGeom>
                  <a:avLst/>
                  <a:gdLst>
                    <a:gd name="T0" fmla="*/ 176 w 176"/>
                    <a:gd name="T1" fmla="*/ 4 h 120"/>
                    <a:gd name="T2" fmla="*/ 172 w 176"/>
                    <a:gd name="T3" fmla="*/ 0 h 120"/>
                    <a:gd name="T4" fmla="*/ 169 w 176"/>
                    <a:gd name="T5" fmla="*/ 1 h 120"/>
                    <a:gd name="T6" fmla="*/ 169 w 176"/>
                    <a:gd name="T7" fmla="*/ 1 h 120"/>
                    <a:gd name="T8" fmla="*/ 64 w 176"/>
                    <a:gd name="T9" fmla="*/ 110 h 120"/>
                    <a:gd name="T10" fmla="*/ 7 w 176"/>
                    <a:gd name="T11" fmla="*/ 53 h 120"/>
                    <a:gd name="T12" fmla="*/ 4 w 176"/>
                    <a:gd name="T13" fmla="*/ 52 h 120"/>
                    <a:gd name="T14" fmla="*/ 0 w 176"/>
                    <a:gd name="T15" fmla="*/ 56 h 120"/>
                    <a:gd name="T16" fmla="*/ 1 w 176"/>
                    <a:gd name="T17" fmla="*/ 59 h 120"/>
                    <a:gd name="T18" fmla="*/ 61 w 176"/>
                    <a:gd name="T19" fmla="*/ 119 h 120"/>
                    <a:gd name="T20" fmla="*/ 64 w 176"/>
                    <a:gd name="T21" fmla="*/ 120 h 120"/>
                    <a:gd name="T22" fmla="*/ 67 w 176"/>
                    <a:gd name="T23" fmla="*/ 119 h 120"/>
                    <a:gd name="T24" fmla="*/ 67 w 176"/>
                    <a:gd name="T25" fmla="*/ 119 h 120"/>
                    <a:gd name="T26" fmla="*/ 175 w 176"/>
                    <a:gd name="T27" fmla="*/ 7 h 120"/>
                    <a:gd name="T28" fmla="*/ 175 w 176"/>
                    <a:gd name="T29" fmla="*/ 7 h 120"/>
                    <a:gd name="T30" fmla="*/ 176 w 176"/>
                    <a:gd name="T31" fmla="*/ 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6" h="120">
                      <a:moveTo>
                        <a:pt x="176" y="4"/>
                      </a:moveTo>
                      <a:cubicBezTo>
                        <a:pt x="176" y="2"/>
                        <a:pt x="174" y="0"/>
                        <a:pt x="172" y="0"/>
                      </a:cubicBezTo>
                      <a:cubicBezTo>
                        <a:pt x="171" y="0"/>
                        <a:pt x="170" y="0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6" y="52"/>
                        <a:pt x="5" y="52"/>
                        <a:pt x="4" y="52"/>
                      </a:cubicBezTo>
                      <a:cubicBezTo>
                        <a:pt x="2" y="52"/>
                        <a:pt x="0" y="54"/>
                        <a:pt x="0" y="56"/>
                      </a:cubicBezTo>
                      <a:cubicBezTo>
                        <a:pt x="0" y="57"/>
                        <a:pt x="0" y="58"/>
                        <a:pt x="1" y="59"/>
                      </a:cubicBezTo>
                      <a:cubicBezTo>
                        <a:pt x="61" y="119"/>
                        <a:pt x="61" y="119"/>
                        <a:pt x="61" y="119"/>
                      </a:cubicBezTo>
                      <a:cubicBezTo>
                        <a:pt x="62" y="120"/>
                        <a:pt x="63" y="120"/>
                        <a:pt x="64" y="120"/>
                      </a:cubicBezTo>
                      <a:cubicBezTo>
                        <a:pt x="65" y="120"/>
                        <a:pt x="66" y="120"/>
                        <a:pt x="67" y="119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6" y="6"/>
                        <a:pt x="176" y="5"/>
                        <a:pt x="176" y="4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>
                    <a:solidFill>
                      <a:schemeClr val="bg2"/>
                    </a:solidFill>
                    <a:latin typeface="Source Sans Pro Light" panose="020B0403030403020204" pitchFamily="34" charset="77"/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18BDFF3-29C3-7549-918E-5D1E13CB10F9}"/>
                  </a:ext>
                </a:extLst>
              </p:cNvPr>
              <p:cNvSpPr/>
              <p:nvPr/>
            </p:nvSpPr>
            <p:spPr>
              <a:xfrm>
                <a:off x="4454061" y="3024346"/>
                <a:ext cx="6636726" cy="2851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sz="2000" b="1" dirty="0">
                    <a:solidFill>
                      <a:schemeClr val="tx1"/>
                    </a:solidFill>
                    <a:latin typeface="Source Sans Pro Bold" panose="020B0503030403020204" pitchFamily="34" charset="77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INNOVATION WITHIN REGULATORY BOUNDARIES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BCEA45-7B9E-CD49-A611-0AEC2D488CA1}"/>
                  </a:ext>
                </a:extLst>
              </p:cNvPr>
              <p:cNvSpPr/>
              <p:nvPr/>
            </p:nvSpPr>
            <p:spPr>
              <a:xfrm>
                <a:off x="4464207" y="3318793"/>
                <a:ext cx="6804488" cy="5308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Source Sans Pro Light" panose="020B0403030403020204" pitchFamily="34" charset="77"/>
                  </a:rPr>
                  <a:t>REGULATORY RESTRICTIONS ACROSS DIFFERENT LEGISLATION</a:t>
                </a: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325200" y="3579536"/>
              <a:ext cx="8981768" cy="889217"/>
              <a:chOff x="3689270" y="4496072"/>
              <a:chExt cx="7569280" cy="949034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3689270" y="4511892"/>
                <a:ext cx="603948" cy="612802"/>
                <a:chOff x="3689270" y="4511892"/>
                <a:chExt cx="603948" cy="612802"/>
              </a:xfrm>
            </p:grpSpPr>
            <p:sp>
              <p:nvSpPr>
                <p:cNvPr id="28" name="Oval 11">
                  <a:extLst>
                    <a:ext uri="{FF2B5EF4-FFF2-40B4-BE49-F238E27FC236}">
                      <a16:creationId xmlns:a16="http://schemas.microsoft.com/office/drawing/2014/main" id="{C3CA604B-1567-B542-B27A-14A05B3053D0}"/>
                    </a:ext>
                  </a:extLst>
                </p:cNvPr>
                <p:cNvSpPr/>
                <p:nvPr/>
              </p:nvSpPr>
              <p:spPr>
                <a:xfrm>
                  <a:off x="3689270" y="4511892"/>
                  <a:ext cx="603948" cy="61280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latin typeface="Source Sans Pro Light" panose="020B0403030403020204" pitchFamily="34" charset="77"/>
                  </a:endParaRPr>
                </a:p>
              </p:txBody>
            </p:sp>
            <p:sp>
              <p:nvSpPr>
                <p:cNvPr id="29" name="Freeform 84">
                  <a:extLst>
                    <a:ext uri="{FF2B5EF4-FFF2-40B4-BE49-F238E27FC236}">
                      <a16:creationId xmlns:a16="http://schemas.microsoft.com/office/drawing/2014/main" id="{49944410-DBB2-8445-9E52-FEC170486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114" y="4722284"/>
                  <a:ext cx="282263" cy="192019"/>
                </a:xfrm>
                <a:custGeom>
                  <a:avLst/>
                  <a:gdLst>
                    <a:gd name="T0" fmla="*/ 176 w 176"/>
                    <a:gd name="T1" fmla="*/ 4 h 120"/>
                    <a:gd name="T2" fmla="*/ 172 w 176"/>
                    <a:gd name="T3" fmla="*/ 0 h 120"/>
                    <a:gd name="T4" fmla="*/ 169 w 176"/>
                    <a:gd name="T5" fmla="*/ 1 h 120"/>
                    <a:gd name="T6" fmla="*/ 169 w 176"/>
                    <a:gd name="T7" fmla="*/ 1 h 120"/>
                    <a:gd name="T8" fmla="*/ 64 w 176"/>
                    <a:gd name="T9" fmla="*/ 110 h 120"/>
                    <a:gd name="T10" fmla="*/ 7 w 176"/>
                    <a:gd name="T11" fmla="*/ 53 h 120"/>
                    <a:gd name="T12" fmla="*/ 4 w 176"/>
                    <a:gd name="T13" fmla="*/ 52 h 120"/>
                    <a:gd name="T14" fmla="*/ 0 w 176"/>
                    <a:gd name="T15" fmla="*/ 56 h 120"/>
                    <a:gd name="T16" fmla="*/ 1 w 176"/>
                    <a:gd name="T17" fmla="*/ 59 h 120"/>
                    <a:gd name="T18" fmla="*/ 61 w 176"/>
                    <a:gd name="T19" fmla="*/ 119 h 120"/>
                    <a:gd name="T20" fmla="*/ 64 w 176"/>
                    <a:gd name="T21" fmla="*/ 120 h 120"/>
                    <a:gd name="T22" fmla="*/ 67 w 176"/>
                    <a:gd name="T23" fmla="*/ 119 h 120"/>
                    <a:gd name="T24" fmla="*/ 67 w 176"/>
                    <a:gd name="T25" fmla="*/ 119 h 120"/>
                    <a:gd name="T26" fmla="*/ 175 w 176"/>
                    <a:gd name="T27" fmla="*/ 7 h 120"/>
                    <a:gd name="T28" fmla="*/ 175 w 176"/>
                    <a:gd name="T29" fmla="*/ 7 h 120"/>
                    <a:gd name="T30" fmla="*/ 176 w 176"/>
                    <a:gd name="T31" fmla="*/ 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6" h="120">
                      <a:moveTo>
                        <a:pt x="176" y="4"/>
                      </a:moveTo>
                      <a:cubicBezTo>
                        <a:pt x="176" y="2"/>
                        <a:pt x="174" y="0"/>
                        <a:pt x="172" y="0"/>
                      </a:cubicBezTo>
                      <a:cubicBezTo>
                        <a:pt x="171" y="0"/>
                        <a:pt x="170" y="0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6" y="52"/>
                        <a:pt x="5" y="52"/>
                        <a:pt x="4" y="52"/>
                      </a:cubicBezTo>
                      <a:cubicBezTo>
                        <a:pt x="2" y="52"/>
                        <a:pt x="0" y="54"/>
                        <a:pt x="0" y="56"/>
                      </a:cubicBezTo>
                      <a:cubicBezTo>
                        <a:pt x="0" y="57"/>
                        <a:pt x="0" y="58"/>
                        <a:pt x="1" y="59"/>
                      </a:cubicBezTo>
                      <a:cubicBezTo>
                        <a:pt x="61" y="119"/>
                        <a:pt x="61" y="119"/>
                        <a:pt x="61" y="119"/>
                      </a:cubicBezTo>
                      <a:cubicBezTo>
                        <a:pt x="62" y="120"/>
                        <a:pt x="63" y="120"/>
                        <a:pt x="64" y="120"/>
                      </a:cubicBezTo>
                      <a:cubicBezTo>
                        <a:pt x="65" y="120"/>
                        <a:pt x="66" y="120"/>
                        <a:pt x="67" y="119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6" y="6"/>
                        <a:pt x="176" y="5"/>
                        <a:pt x="176" y="4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>
                    <a:solidFill>
                      <a:schemeClr val="bg2"/>
                    </a:solidFill>
                    <a:latin typeface="Source Sans Pro Light" panose="020B0403030403020204" pitchFamily="34" charset="77"/>
                  </a:endParaRPr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E40B9A2-98FB-DC4E-8761-1805F7A74862}"/>
                  </a:ext>
                </a:extLst>
              </p:cNvPr>
              <p:cNvSpPr/>
              <p:nvPr/>
            </p:nvSpPr>
            <p:spPr>
              <a:xfrm>
                <a:off x="4454062" y="4496072"/>
                <a:ext cx="5707577" cy="3152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sz="2000" b="1" dirty="0">
                    <a:solidFill>
                      <a:schemeClr val="tx1"/>
                    </a:solidFill>
                    <a:latin typeface="Source Sans Pro Bold" panose="020B0503030403020204" pitchFamily="34" charset="77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NECESSARY TO TAP UNCONVENTIONAL FUNDING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6B76033-1EF2-E445-9C1A-FD50A317C84E}"/>
                  </a:ext>
                </a:extLst>
              </p:cNvPr>
              <p:cNvSpPr/>
              <p:nvPr/>
            </p:nvSpPr>
            <p:spPr>
              <a:xfrm>
                <a:off x="4454061" y="4914303"/>
                <a:ext cx="6804489" cy="5308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Source Sans Pro Light" panose="020B0403030403020204" pitchFamily="34" charset="77"/>
                  </a:rPr>
                  <a:t>NEED TO GO BEYOND PHILANTHROPIC FUNDING AND TAP PRIVATE FUNDING AND GOVERNMENT FUNDING</a:t>
                </a:r>
              </a:p>
            </p:txBody>
          </p:sp>
        </p:grpSp>
        <p:sp>
          <p:nvSpPr>
            <p:cNvPr id="35" name="Freeform 84">
              <a:extLst>
                <a:ext uri="{FF2B5EF4-FFF2-40B4-BE49-F238E27FC236}">
                  <a16:creationId xmlns:a16="http://schemas.microsoft.com/office/drawing/2014/main" id="{F87CB0C4-4743-4EC3-9E3E-FBB2FD61E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54" y="5072747"/>
              <a:ext cx="336587" cy="195737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9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222C74A-2CE3-4FB8-9402-E20CB0A5BDF7}"/>
              </a:ext>
            </a:extLst>
          </p:cNvPr>
          <p:cNvGrpSpPr/>
          <p:nvPr/>
        </p:nvGrpSpPr>
        <p:grpSpPr>
          <a:xfrm>
            <a:off x="2596028" y="1645056"/>
            <a:ext cx="8079942" cy="3860848"/>
            <a:chOff x="2596028" y="1645056"/>
            <a:chExt cx="8079942" cy="3860848"/>
          </a:xfrm>
        </p:grpSpPr>
        <p:grpSp>
          <p:nvGrpSpPr>
            <p:cNvPr id="5" name="Groupe 4"/>
            <p:cNvGrpSpPr/>
            <p:nvPr/>
          </p:nvGrpSpPr>
          <p:grpSpPr>
            <a:xfrm>
              <a:off x="2596028" y="1645056"/>
              <a:ext cx="8079942" cy="873157"/>
              <a:chOff x="3689270" y="1584258"/>
              <a:chExt cx="8079942" cy="873157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3689270" y="1584258"/>
                <a:ext cx="603948" cy="612802"/>
                <a:chOff x="3689270" y="1584258"/>
                <a:chExt cx="603948" cy="612802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7487679-E533-C84E-937E-40F46AC29118}"/>
                    </a:ext>
                  </a:extLst>
                </p:cNvPr>
                <p:cNvSpPr/>
                <p:nvPr/>
              </p:nvSpPr>
              <p:spPr>
                <a:xfrm>
                  <a:off x="3689270" y="1584258"/>
                  <a:ext cx="603948" cy="61280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latin typeface="Source Sans Pro Light" panose="020B0403030403020204" pitchFamily="34" charset="77"/>
                  </a:endParaRPr>
                </a:p>
              </p:txBody>
            </p:sp>
            <p:sp>
              <p:nvSpPr>
                <p:cNvPr id="13" name="Freeform 84">
                  <a:extLst>
                    <a:ext uri="{FF2B5EF4-FFF2-40B4-BE49-F238E27FC236}">
                      <a16:creationId xmlns:a16="http://schemas.microsoft.com/office/drawing/2014/main" id="{43CEED55-6912-2D43-B6AD-BA0A35BA3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114" y="1794650"/>
                  <a:ext cx="282263" cy="192019"/>
                </a:xfrm>
                <a:custGeom>
                  <a:avLst/>
                  <a:gdLst>
                    <a:gd name="T0" fmla="*/ 176 w 176"/>
                    <a:gd name="T1" fmla="*/ 4 h 120"/>
                    <a:gd name="T2" fmla="*/ 172 w 176"/>
                    <a:gd name="T3" fmla="*/ 0 h 120"/>
                    <a:gd name="T4" fmla="*/ 169 w 176"/>
                    <a:gd name="T5" fmla="*/ 1 h 120"/>
                    <a:gd name="T6" fmla="*/ 169 w 176"/>
                    <a:gd name="T7" fmla="*/ 1 h 120"/>
                    <a:gd name="T8" fmla="*/ 64 w 176"/>
                    <a:gd name="T9" fmla="*/ 110 h 120"/>
                    <a:gd name="T10" fmla="*/ 7 w 176"/>
                    <a:gd name="T11" fmla="*/ 53 h 120"/>
                    <a:gd name="T12" fmla="*/ 4 w 176"/>
                    <a:gd name="T13" fmla="*/ 52 h 120"/>
                    <a:gd name="T14" fmla="*/ 0 w 176"/>
                    <a:gd name="T15" fmla="*/ 56 h 120"/>
                    <a:gd name="T16" fmla="*/ 1 w 176"/>
                    <a:gd name="T17" fmla="*/ 59 h 120"/>
                    <a:gd name="T18" fmla="*/ 61 w 176"/>
                    <a:gd name="T19" fmla="*/ 119 h 120"/>
                    <a:gd name="T20" fmla="*/ 64 w 176"/>
                    <a:gd name="T21" fmla="*/ 120 h 120"/>
                    <a:gd name="T22" fmla="*/ 67 w 176"/>
                    <a:gd name="T23" fmla="*/ 119 h 120"/>
                    <a:gd name="T24" fmla="*/ 67 w 176"/>
                    <a:gd name="T25" fmla="*/ 119 h 120"/>
                    <a:gd name="T26" fmla="*/ 175 w 176"/>
                    <a:gd name="T27" fmla="*/ 7 h 120"/>
                    <a:gd name="T28" fmla="*/ 175 w 176"/>
                    <a:gd name="T29" fmla="*/ 7 h 120"/>
                    <a:gd name="T30" fmla="*/ 176 w 176"/>
                    <a:gd name="T31" fmla="*/ 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6" h="120">
                      <a:moveTo>
                        <a:pt x="176" y="4"/>
                      </a:moveTo>
                      <a:cubicBezTo>
                        <a:pt x="176" y="2"/>
                        <a:pt x="174" y="0"/>
                        <a:pt x="172" y="0"/>
                      </a:cubicBezTo>
                      <a:cubicBezTo>
                        <a:pt x="171" y="0"/>
                        <a:pt x="170" y="0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6" y="52"/>
                        <a:pt x="5" y="52"/>
                        <a:pt x="4" y="52"/>
                      </a:cubicBezTo>
                      <a:cubicBezTo>
                        <a:pt x="2" y="52"/>
                        <a:pt x="0" y="54"/>
                        <a:pt x="0" y="56"/>
                      </a:cubicBezTo>
                      <a:cubicBezTo>
                        <a:pt x="0" y="57"/>
                        <a:pt x="0" y="58"/>
                        <a:pt x="1" y="59"/>
                      </a:cubicBezTo>
                      <a:cubicBezTo>
                        <a:pt x="61" y="119"/>
                        <a:pt x="61" y="119"/>
                        <a:pt x="61" y="119"/>
                      </a:cubicBezTo>
                      <a:cubicBezTo>
                        <a:pt x="62" y="120"/>
                        <a:pt x="63" y="120"/>
                        <a:pt x="64" y="120"/>
                      </a:cubicBezTo>
                      <a:cubicBezTo>
                        <a:pt x="65" y="120"/>
                        <a:pt x="66" y="120"/>
                        <a:pt x="67" y="119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6" y="6"/>
                        <a:pt x="176" y="5"/>
                        <a:pt x="176" y="4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>
                    <a:solidFill>
                      <a:schemeClr val="bg2"/>
                    </a:solidFill>
                    <a:latin typeface="Source Sans Pro Light" panose="020B0403030403020204" pitchFamily="34" charset="77"/>
                  </a:endParaRP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459BBB-26CF-C44F-AFD3-C2F0FF69DD69}"/>
                  </a:ext>
                </a:extLst>
              </p:cNvPr>
              <p:cNvSpPr/>
              <p:nvPr/>
            </p:nvSpPr>
            <p:spPr>
              <a:xfrm>
                <a:off x="4454061" y="1612705"/>
                <a:ext cx="7315151" cy="210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sz="2000" b="1" dirty="0">
                    <a:solidFill>
                      <a:schemeClr val="tx1"/>
                    </a:solidFill>
                    <a:latin typeface="Source Sans Pro Bold" panose="020B0503030403020204" pitchFamily="34" charset="77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DYNAMIC BETWEEN RISK INVESTORS AND THE OUTCOME PAYERS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9321EC8-C23C-1B4C-A018-D221EA8B5503}"/>
                  </a:ext>
                </a:extLst>
              </p:cNvPr>
              <p:cNvSpPr/>
              <p:nvPr/>
            </p:nvSpPr>
            <p:spPr>
              <a:xfrm>
                <a:off x="4454062" y="1926612"/>
                <a:ext cx="6804488" cy="5308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sz="2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Source Sans Pro Light" panose="020B0403030403020204" pitchFamily="34" charset="77"/>
                  </a:rPr>
                  <a:t>TARGET SETTING – NOT TO HIGH, NOT TOO LOW</a:t>
                </a: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2596028" y="2929235"/>
              <a:ext cx="7569280" cy="1030081"/>
              <a:chOff x="3689270" y="3024346"/>
              <a:chExt cx="7569280" cy="884736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3689270" y="3040165"/>
                <a:ext cx="603948" cy="612802"/>
                <a:chOff x="3689270" y="3040165"/>
                <a:chExt cx="603948" cy="612802"/>
              </a:xfrm>
            </p:grpSpPr>
            <p:sp>
              <p:nvSpPr>
                <p:cNvPr id="24" name="Oval 11">
                  <a:extLst>
                    <a:ext uri="{FF2B5EF4-FFF2-40B4-BE49-F238E27FC236}">
                      <a16:creationId xmlns:a16="http://schemas.microsoft.com/office/drawing/2014/main" id="{14B2BECD-ABD6-C745-8D79-909EE34B7E48}"/>
                    </a:ext>
                  </a:extLst>
                </p:cNvPr>
                <p:cNvSpPr/>
                <p:nvPr/>
              </p:nvSpPr>
              <p:spPr>
                <a:xfrm>
                  <a:off x="3689270" y="3040165"/>
                  <a:ext cx="603948" cy="612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latin typeface="Source Sans Pro Light" panose="020B0403030403020204" pitchFamily="34" charset="77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A72737A7-F421-084D-8D4E-627DB2E38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114" y="3250557"/>
                  <a:ext cx="282263" cy="192019"/>
                </a:xfrm>
                <a:custGeom>
                  <a:avLst/>
                  <a:gdLst>
                    <a:gd name="T0" fmla="*/ 176 w 176"/>
                    <a:gd name="T1" fmla="*/ 4 h 120"/>
                    <a:gd name="T2" fmla="*/ 172 w 176"/>
                    <a:gd name="T3" fmla="*/ 0 h 120"/>
                    <a:gd name="T4" fmla="*/ 169 w 176"/>
                    <a:gd name="T5" fmla="*/ 1 h 120"/>
                    <a:gd name="T6" fmla="*/ 169 w 176"/>
                    <a:gd name="T7" fmla="*/ 1 h 120"/>
                    <a:gd name="T8" fmla="*/ 64 w 176"/>
                    <a:gd name="T9" fmla="*/ 110 h 120"/>
                    <a:gd name="T10" fmla="*/ 7 w 176"/>
                    <a:gd name="T11" fmla="*/ 53 h 120"/>
                    <a:gd name="T12" fmla="*/ 4 w 176"/>
                    <a:gd name="T13" fmla="*/ 52 h 120"/>
                    <a:gd name="T14" fmla="*/ 0 w 176"/>
                    <a:gd name="T15" fmla="*/ 56 h 120"/>
                    <a:gd name="T16" fmla="*/ 1 w 176"/>
                    <a:gd name="T17" fmla="*/ 59 h 120"/>
                    <a:gd name="T18" fmla="*/ 61 w 176"/>
                    <a:gd name="T19" fmla="*/ 119 h 120"/>
                    <a:gd name="T20" fmla="*/ 64 w 176"/>
                    <a:gd name="T21" fmla="*/ 120 h 120"/>
                    <a:gd name="T22" fmla="*/ 67 w 176"/>
                    <a:gd name="T23" fmla="*/ 119 h 120"/>
                    <a:gd name="T24" fmla="*/ 67 w 176"/>
                    <a:gd name="T25" fmla="*/ 119 h 120"/>
                    <a:gd name="T26" fmla="*/ 175 w 176"/>
                    <a:gd name="T27" fmla="*/ 7 h 120"/>
                    <a:gd name="T28" fmla="*/ 175 w 176"/>
                    <a:gd name="T29" fmla="*/ 7 h 120"/>
                    <a:gd name="T30" fmla="*/ 176 w 176"/>
                    <a:gd name="T31" fmla="*/ 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6" h="120">
                      <a:moveTo>
                        <a:pt x="176" y="4"/>
                      </a:moveTo>
                      <a:cubicBezTo>
                        <a:pt x="176" y="2"/>
                        <a:pt x="174" y="0"/>
                        <a:pt x="172" y="0"/>
                      </a:cubicBezTo>
                      <a:cubicBezTo>
                        <a:pt x="171" y="0"/>
                        <a:pt x="170" y="0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6" y="52"/>
                        <a:pt x="5" y="52"/>
                        <a:pt x="4" y="52"/>
                      </a:cubicBezTo>
                      <a:cubicBezTo>
                        <a:pt x="2" y="52"/>
                        <a:pt x="0" y="54"/>
                        <a:pt x="0" y="56"/>
                      </a:cubicBezTo>
                      <a:cubicBezTo>
                        <a:pt x="0" y="57"/>
                        <a:pt x="0" y="58"/>
                        <a:pt x="1" y="59"/>
                      </a:cubicBezTo>
                      <a:cubicBezTo>
                        <a:pt x="61" y="119"/>
                        <a:pt x="61" y="119"/>
                        <a:pt x="61" y="119"/>
                      </a:cubicBezTo>
                      <a:cubicBezTo>
                        <a:pt x="62" y="120"/>
                        <a:pt x="63" y="120"/>
                        <a:pt x="64" y="120"/>
                      </a:cubicBezTo>
                      <a:cubicBezTo>
                        <a:pt x="65" y="120"/>
                        <a:pt x="66" y="120"/>
                        <a:pt x="67" y="119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6" y="6"/>
                        <a:pt x="176" y="5"/>
                        <a:pt x="176" y="4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>
                    <a:solidFill>
                      <a:schemeClr val="bg2"/>
                    </a:solidFill>
                    <a:latin typeface="Source Sans Pro Light" panose="020B0403030403020204" pitchFamily="34" charset="77"/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18BDFF3-29C3-7549-918E-5D1E13CB10F9}"/>
                  </a:ext>
                </a:extLst>
              </p:cNvPr>
              <p:cNvSpPr/>
              <p:nvPr/>
            </p:nvSpPr>
            <p:spPr>
              <a:xfrm>
                <a:off x="4454061" y="3024346"/>
                <a:ext cx="6636726" cy="2851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sz="2000" b="1" dirty="0">
                    <a:solidFill>
                      <a:schemeClr val="tx1"/>
                    </a:solidFill>
                    <a:latin typeface="Source Sans Pro Bold" panose="020B0503030403020204" pitchFamily="34" charset="77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SUPPORTING EXPERIMENTATION OR PROVEN INITIATIVES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BCEA45-7B9E-CD49-A611-0AEC2D488CA1}"/>
                  </a:ext>
                </a:extLst>
              </p:cNvPr>
              <p:cNvSpPr/>
              <p:nvPr/>
            </p:nvSpPr>
            <p:spPr>
              <a:xfrm>
                <a:off x="4454062" y="3378279"/>
                <a:ext cx="6804488" cy="5308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sz="2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Source Sans Pro Light" panose="020B0403030403020204" pitchFamily="34" charset="77"/>
                  </a:rPr>
                  <a:t>SEARCH FOR THE SWEET SPOT, SCALING UP AS A RISK &amp; INNOVATION</a:t>
                </a: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596028" y="4556870"/>
              <a:ext cx="7569280" cy="949034"/>
              <a:chOff x="3689270" y="4496072"/>
              <a:chExt cx="7569280" cy="949034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3689270" y="4511892"/>
                <a:ext cx="603948" cy="612802"/>
                <a:chOff x="3689270" y="4511892"/>
                <a:chExt cx="603948" cy="612802"/>
              </a:xfrm>
            </p:grpSpPr>
            <p:sp>
              <p:nvSpPr>
                <p:cNvPr id="28" name="Oval 11">
                  <a:extLst>
                    <a:ext uri="{FF2B5EF4-FFF2-40B4-BE49-F238E27FC236}">
                      <a16:creationId xmlns:a16="http://schemas.microsoft.com/office/drawing/2014/main" id="{C3CA604B-1567-B542-B27A-14A05B3053D0}"/>
                    </a:ext>
                  </a:extLst>
                </p:cNvPr>
                <p:cNvSpPr/>
                <p:nvPr/>
              </p:nvSpPr>
              <p:spPr>
                <a:xfrm>
                  <a:off x="3689270" y="4511892"/>
                  <a:ext cx="603948" cy="61280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latin typeface="Source Sans Pro Light" panose="020B0403030403020204" pitchFamily="34" charset="77"/>
                  </a:endParaRPr>
                </a:p>
              </p:txBody>
            </p:sp>
            <p:sp>
              <p:nvSpPr>
                <p:cNvPr id="29" name="Freeform 84">
                  <a:extLst>
                    <a:ext uri="{FF2B5EF4-FFF2-40B4-BE49-F238E27FC236}">
                      <a16:creationId xmlns:a16="http://schemas.microsoft.com/office/drawing/2014/main" id="{49944410-DBB2-8445-9E52-FEC170486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0114" y="4722284"/>
                  <a:ext cx="282263" cy="192019"/>
                </a:xfrm>
                <a:custGeom>
                  <a:avLst/>
                  <a:gdLst>
                    <a:gd name="T0" fmla="*/ 176 w 176"/>
                    <a:gd name="T1" fmla="*/ 4 h 120"/>
                    <a:gd name="T2" fmla="*/ 172 w 176"/>
                    <a:gd name="T3" fmla="*/ 0 h 120"/>
                    <a:gd name="T4" fmla="*/ 169 w 176"/>
                    <a:gd name="T5" fmla="*/ 1 h 120"/>
                    <a:gd name="T6" fmla="*/ 169 w 176"/>
                    <a:gd name="T7" fmla="*/ 1 h 120"/>
                    <a:gd name="T8" fmla="*/ 64 w 176"/>
                    <a:gd name="T9" fmla="*/ 110 h 120"/>
                    <a:gd name="T10" fmla="*/ 7 w 176"/>
                    <a:gd name="T11" fmla="*/ 53 h 120"/>
                    <a:gd name="T12" fmla="*/ 4 w 176"/>
                    <a:gd name="T13" fmla="*/ 52 h 120"/>
                    <a:gd name="T14" fmla="*/ 0 w 176"/>
                    <a:gd name="T15" fmla="*/ 56 h 120"/>
                    <a:gd name="T16" fmla="*/ 1 w 176"/>
                    <a:gd name="T17" fmla="*/ 59 h 120"/>
                    <a:gd name="T18" fmla="*/ 61 w 176"/>
                    <a:gd name="T19" fmla="*/ 119 h 120"/>
                    <a:gd name="T20" fmla="*/ 64 w 176"/>
                    <a:gd name="T21" fmla="*/ 120 h 120"/>
                    <a:gd name="T22" fmla="*/ 67 w 176"/>
                    <a:gd name="T23" fmla="*/ 119 h 120"/>
                    <a:gd name="T24" fmla="*/ 67 w 176"/>
                    <a:gd name="T25" fmla="*/ 119 h 120"/>
                    <a:gd name="T26" fmla="*/ 175 w 176"/>
                    <a:gd name="T27" fmla="*/ 7 h 120"/>
                    <a:gd name="T28" fmla="*/ 175 w 176"/>
                    <a:gd name="T29" fmla="*/ 7 h 120"/>
                    <a:gd name="T30" fmla="*/ 176 w 176"/>
                    <a:gd name="T31" fmla="*/ 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6" h="120">
                      <a:moveTo>
                        <a:pt x="176" y="4"/>
                      </a:moveTo>
                      <a:cubicBezTo>
                        <a:pt x="176" y="2"/>
                        <a:pt x="174" y="0"/>
                        <a:pt x="172" y="0"/>
                      </a:cubicBezTo>
                      <a:cubicBezTo>
                        <a:pt x="171" y="0"/>
                        <a:pt x="170" y="0"/>
                        <a:pt x="169" y="1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6" y="52"/>
                        <a:pt x="5" y="52"/>
                        <a:pt x="4" y="52"/>
                      </a:cubicBezTo>
                      <a:cubicBezTo>
                        <a:pt x="2" y="52"/>
                        <a:pt x="0" y="54"/>
                        <a:pt x="0" y="56"/>
                      </a:cubicBezTo>
                      <a:cubicBezTo>
                        <a:pt x="0" y="57"/>
                        <a:pt x="0" y="58"/>
                        <a:pt x="1" y="59"/>
                      </a:cubicBezTo>
                      <a:cubicBezTo>
                        <a:pt x="61" y="119"/>
                        <a:pt x="61" y="119"/>
                        <a:pt x="61" y="119"/>
                      </a:cubicBezTo>
                      <a:cubicBezTo>
                        <a:pt x="62" y="120"/>
                        <a:pt x="63" y="120"/>
                        <a:pt x="64" y="120"/>
                      </a:cubicBezTo>
                      <a:cubicBezTo>
                        <a:pt x="65" y="120"/>
                        <a:pt x="66" y="120"/>
                        <a:pt x="67" y="119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5" y="7"/>
                        <a:pt x="175" y="7"/>
                        <a:pt x="175" y="7"/>
                      </a:cubicBezTo>
                      <a:cubicBezTo>
                        <a:pt x="176" y="6"/>
                        <a:pt x="176" y="5"/>
                        <a:pt x="176" y="4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>
                    <a:solidFill>
                      <a:schemeClr val="bg2"/>
                    </a:solidFill>
                    <a:latin typeface="Source Sans Pro Light" panose="020B0403030403020204" pitchFamily="34" charset="77"/>
                  </a:endParaRPr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E40B9A2-98FB-DC4E-8761-1805F7A74862}"/>
                  </a:ext>
                </a:extLst>
              </p:cNvPr>
              <p:cNvSpPr/>
              <p:nvPr/>
            </p:nvSpPr>
            <p:spPr>
              <a:xfrm>
                <a:off x="4454062" y="4496072"/>
                <a:ext cx="5707577" cy="3152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sz="2000" b="1" dirty="0">
                    <a:solidFill>
                      <a:schemeClr val="tx1"/>
                    </a:solidFill>
                    <a:latin typeface="Source Sans Pro Bold" panose="020B0503030403020204" pitchFamily="34" charset="77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PREFERENCE FOR MEASURABILITY OF OUTCOMES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6B76033-1EF2-E445-9C1A-FD50A317C84E}"/>
                  </a:ext>
                </a:extLst>
              </p:cNvPr>
              <p:cNvSpPr/>
              <p:nvPr/>
            </p:nvSpPr>
            <p:spPr>
              <a:xfrm>
                <a:off x="4454061" y="4914303"/>
                <a:ext cx="6804489" cy="5308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fr-FR" sz="2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Source Sans Pro Light" panose="020B0403030403020204" pitchFamily="34" charset="77"/>
                  </a:rPr>
                  <a:t>SUPPORTING WHAT CAN BE MEASURED AND WHAT IS REQUIRED</a:t>
                </a:r>
              </a:p>
            </p:txBody>
          </p:sp>
        </p:grpSp>
      </p:grp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687A042-E7CF-B147-B9F3-2BE492F51A87}"/>
              </a:ext>
            </a:extLst>
          </p:cNvPr>
          <p:cNvSpPr txBox="1">
            <a:spLocks/>
          </p:cNvSpPr>
          <p:nvPr/>
        </p:nvSpPr>
        <p:spPr>
          <a:xfrm>
            <a:off x="0" y="206375"/>
            <a:ext cx="12192000" cy="898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altLang="en-US" sz="4000" b="1" dirty="0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A DELICATE BALANCING ACT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D9013D-6406-0341-9CD0-C6D109B82FEF}"/>
              </a:ext>
            </a:extLst>
          </p:cNvPr>
          <p:cNvSpPr/>
          <p:nvPr/>
        </p:nvSpPr>
        <p:spPr>
          <a:xfrm>
            <a:off x="5556000" y="894946"/>
            <a:ext cx="1080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51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0D42D0-683A-4747-A466-82B3BC8673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06375"/>
            <a:ext cx="12192000" cy="8985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altLang="en-US" sz="4000" b="1" dirty="0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REFERENCES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4581EE-3A92-0F45-B0FF-013743572109}"/>
              </a:ext>
            </a:extLst>
          </p:cNvPr>
          <p:cNvSpPr/>
          <p:nvPr/>
        </p:nvSpPr>
        <p:spPr>
          <a:xfrm>
            <a:off x="967440" y="1731663"/>
            <a:ext cx="10257120" cy="311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Bhamra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A., </a:t>
            </a:r>
            <a:r>
              <a:rPr lang="en-US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Shanker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H., &amp; </a:t>
            </a:r>
            <a:r>
              <a:rPr lang="en-US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Niazi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Z. (2015). </a:t>
            </a:r>
            <a:r>
              <a:rPr lang="en-US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Achieving the Sustainable Development Goals in India</a:t>
            </a:r>
            <a:r>
              <a:rPr lang="en-US" u="sng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en-US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Study of Financial Requirements and Gaps.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Technology and Action for Rural Advancement, A Social Enterprise of Development Alternatives Group. New Delhi, India: </a:t>
            </a:r>
            <a:r>
              <a:rPr lang="en-US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Devalt</a:t>
            </a:r>
            <a:endParaRPr lang="fr-FR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Social Finance India, India Education Outcomes Fund and GSG (2019). </a:t>
            </a:r>
            <a:r>
              <a:rPr lang="fr-FR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India Education Outcomes Fund Prospectus.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EY and FICCI (2014). </a:t>
            </a:r>
            <a:r>
              <a:rPr lang="en-US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Private Sector’s Contribution to K-12 Education in India: Current impact, challenges and way forward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http://ficci.in/spdocument/20385/ey-ficci-report-education.pdf</a:t>
            </a:r>
            <a:endParaRPr lang="en-US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Kaizen (n.d.). </a:t>
            </a:r>
            <a:r>
              <a:rPr lang="en-US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Understanding the Sector. Kaizen Education (KE) Report. Update 2.1. 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http://www.kaizenpe.com/kies2014/pdf/Kaizen-Education-Report.pdf</a:t>
            </a:r>
            <a:endParaRPr lang="en-US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Nishith Desai Associates (2019). </a:t>
            </a:r>
            <a:r>
              <a:rPr lang="en-US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Impact Investing Simplified: A Guide to Making and Receiving Impact Investments in India. 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Nishith Desai Associates, Thomson Reuters Foundation and Aspen Network of Development Entrepreneurs. 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http://www.nishithdesai.com/fileadmin/user_upload/pdfs/Research%20Papers/IMPACT_INVESTING_SIMPLIFIED_IN_INDIA.pdf</a:t>
            </a:r>
            <a:endParaRPr lang="en-US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Pandit, V. and Tamhane, T. (2017). </a:t>
            </a:r>
            <a:r>
              <a:rPr lang="en-US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Impact Investing: Purpose-driven Finance Finds its Place in India. Private Equity and Principal Investors Practice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McKinsey &amp; Company. </a:t>
            </a:r>
            <a:r>
              <a:rPr lang="en-US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https://thegiin.org/assets/Impact-investing-finds-its-place-in-India.pdf</a:t>
            </a:r>
            <a:endParaRPr lang="en-US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524F33-63D5-F740-9E64-FBAD76770584}"/>
              </a:ext>
            </a:extLst>
          </p:cNvPr>
          <p:cNvSpPr/>
          <p:nvPr/>
        </p:nvSpPr>
        <p:spPr>
          <a:xfrm>
            <a:off x="5556000" y="894946"/>
            <a:ext cx="1080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3E00B-3135-2848-87A0-F3C8FDCE78BF}"/>
              </a:ext>
            </a:extLst>
          </p:cNvPr>
          <p:cNvSpPr/>
          <p:nvPr/>
        </p:nvSpPr>
        <p:spPr>
          <a:xfrm>
            <a:off x="7263112" y="1649005"/>
            <a:ext cx="4721363" cy="311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27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417DF6BE-E956-DC48-912B-FFA90F486B14}"/>
              </a:ext>
            </a:extLst>
          </p:cNvPr>
          <p:cNvSpPr/>
          <p:nvPr/>
        </p:nvSpPr>
        <p:spPr>
          <a:xfrm>
            <a:off x="0" y="1979271"/>
            <a:ext cx="12192000" cy="2899458"/>
          </a:xfrm>
          <a:custGeom>
            <a:avLst/>
            <a:gdLst>
              <a:gd name="connsiteX0" fmla="*/ 0 w 12192000"/>
              <a:gd name="connsiteY0" fmla="*/ 0 h 4594332"/>
              <a:gd name="connsiteX1" fmla="*/ 12192000 w 12192000"/>
              <a:gd name="connsiteY1" fmla="*/ 0 h 4594332"/>
              <a:gd name="connsiteX2" fmla="*/ 12192000 w 12192000"/>
              <a:gd name="connsiteY2" fmla="*/ 4594332 h 4594332"/>
              <a:gd name="connsiteX3" fmla="*/ 0 w 12192000"/>
              <a:gd name="connsiteY3" fmla="*/ 4594332 h 459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594332">
                <a:moveTo>
                  <a:pt x="0" y="0"/>
                </a:moveTo>
                <a:lnTo>
                  <a:pt x="12192000" y="0"/>
                </a:lnTo>
                <a:lnTo>
                  <a:pt x="12192000" y="4594332"/>
                </a:lnTo>
                <a:lnTo>
                  <a:pt x="0" y="45943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>
              <a:latin typeface="Source Sans Pro Light" panose="020B0403030403020204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CEE096-B28E-8140-A1AA-2E2A02EFAE70}"/>
              </a:ext>
            </a:extLst>
          </p:cNvPr>
          <p:cNvSpPr/>
          <p:nvPr/>
        </p:nvSpPr>
        <p:spPr>
          <a:xfrm>
            <a:off x="1174540" y="1979271"/>
            <a:ext cx="9842920" cy="2899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Source Sans Pro Bold" panose="020B0503030403020204" pitchFamily="34" charset="77"/>
              </a:rPr>
              <a:t>Thank you </a:t>
            </a:r>
          </a:p>
          <a:p>
            <a:pPr algn="ctr"/>
            <a:endParaRPr lang="en-US" sz="9600" b="1" dirty="0">
              <a:solidFill>
                <a:schemeClr val="bg2"/>
              </a:solidFill>
              <a:latin typeface="Source Sans Pro Bold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23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1AB638F6-7CB2-48B5-9DCA-A9B26496E06A}"/>
              </a:ext>
            </a:extLst>
          </p:cNvPr>
          <p:cNvSpPr/>
          <p:nvPr/>
        </p:nvSpPr>
        <p:spPr>
          <a:xfrm>
            <a:off x="7239392" y="1407976"/>
            <a:ext cx="462456" cy="462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ource Sans Pro Light" panose="020B04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50F858-182D-284D-903A-6CF1BCC9B324}"/>
              </a:ext>
            </a:extLst>
          </p:cNvPr>
          <p:cNvSpPr/>
          <p:nvPr/>
        </p:nvSpPr>
        <p:spPr>
          <a:xfrm>
            <a:off x="0" y="0"/>
            <a:ext cx="6083997" cy="5885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panose="020B0403030403020204" pitchFamily="34" charset="77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7239392" y="2800958"/>
            <a:ext cx="4581133" cy="462456"/>
            <a:chOff x="7239392" y="2800958"/>
            <a:chExt cx="4581133" cy="462456"/>
          </a:xfrm>
        </p:grpSpPr>
        <p:sp>
          <p:nvSpPr>
            <p:cNvPr id="366" name="Rectangle 365"/>
            <p:cNvSpPr/>
            <p:nvPr/>
          </p:nvSpPr>
          <p:spPr>
            <a:xfrm>
              <a:off x="7817469" y="2863968"/>
              <a:ext cx="4003056" cy="336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2000" dirty="0">
                  <a:solidFill>
                    <a:schemeClr val="tx1"/>
                  </a:solidFill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APPROACH AND DESIGN</a:t>
              </a: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7239392" y="2800958"/>
              <a:ext cx="462456" cy="462456"/>
              <a:chOff x="7239392" y="2800958"/>
              <a:chExt cx="462456" cy="462456"/>
            </a:xfrm>
          </p:grpSpPr>
          <p:sp>
            <p:nvSpPr>
              <p:cNvPr id="440" name="Oval 439"/>
              <p:cNvSpPr/>
              <p:nvPr/>
            </p:nvSpPr>
            <p:spPr>
              <a:xfrm>
                <a:off x="7239392" y="2800958"/>
                <a:ext cx="462456" cy="4624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0" name="Freeform 84"/>
              <p:cNvSpPr>
                <a:spLocks/>
              </p:cNvSpPr>
              <p:nvPr/>
            </p:nvSpPr>
            <p:spPr bwMode="auto">
              <a:xfrm>
                <a:off x="7355013" y="2953541"/>
                <a:ext cx="231214" cy="157290"/>
              </a:xfrm>
              <a:custGeom>
                <a:avLst/>
                <a:gdLst>
                  <a:gd name="T0" fmla="*/ 176 w 176"/>
                  <a:gd name="T1" fmla="*/ 4 h 120"/>
                  <a:gd name="T2" fmla="*/ 172 w 176"/>
                  <a:gd name="T3" fmla="*/ 0 h 120"/>
                  <a:gd name="T4" fmla="*/ 169 w 176"/>
                  <a:gd name="T5" fmla="*/ 1 h 120"/>
                  <a:gd name="T6" fmla="*/ 169 w 176"/>
                  <a:gd name="T7" fmla="*/ 1 h 120"/>
                  <a:gd name="T8" fmla="*/ 64 w 176"/>
                  <a:gd name="T9" fmla="*/ 110 h 120"/>
                  <a:gd name="T10" fmla="*/ 7 w 176"/>
                  <a:gd name="T11" fmla="*/ 53 h 120"/>
                  <a:gd name="T12" fmla="*/ 4 w 176"/>
                  <a:gd name="T13" fmla="*/ 52 h 120"/>
                  <a:gd name="T14" fmla="*/ 0 w 176"/>
                  <a:gd name="T15" fmla="*/ 56 h 120"/>
                  <a:gd name="T16" fmla="*/ 1 w 176"/>
                  <a:gd name="T17" fmla="*/ 59 h 120"/>
                  <a:gd name="T18" fmla="*/ 61 w 176"/>
                  <a:gd name="T19" fmla="*/ 119 h 120"/>
                  <a:gd name="T20" fmla="*/ 64 w 176"/>
                  <a:gd name="T21" fmla="*/ 120 h 120"/>
                  <a:gd name="T22" fmla="*/ 67 w 176"/>
                  <a:gd name="T23" fmla="*/ 119 h 120"/>
                  <a:gd name="T24" fmla="*/ 67 w 176"/>
                  <a:gd name="T25" fmla="*/ 119 h 120"/>
                  <a:gd name="T26" fmla="*/ 175 w 176"/>
                  <a:gd name="T27" fmla="*/ 7 h 120"/>
                  <a:gd name="T28" fmla="*/ 175 w 176"/>
                  <a:gd name="T29" fmla="*/ 7 h 120"/>
                  <a:gd name="T30" fmla="*/ 176 w 176"/>
                  <a:gd name="T3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20">
                    <a:moveTo>
                      <a:pt x="176" y="4"/>
                    </a:moveTo>
                    <a:cubicBezTo>
                      <a:pt x="176" y="2"/>
                      <a:pt x="174" y="0"/>
                      <a:pt x="172" y="0"/>
                    </a:cubicBezTo>
                    <a:cubicBezTo>
                      <a:pt x="171" y="0"/>
                      <a:pt x="170" y="0"/>
                      <a:pt x="169" y="1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5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0"/>
                      <a:pt x="63" y="120"/>
                      <a:pt x="64" y="120"/>
                    </a:cubicBezTo>
                    <a:cubicBezTo>
                      <a:pt x="65" y="120"/>
                      <a:pt x="66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6" y="6"/>
                      <a:pt x="176" y="5"/>
                      <a:pt x="176" y="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91C484-11EB-444B-88E1-26E08675A27E}"/>
              </a:ext>
            </a:extLst>
          </p:cNvPr>
          <p:cNvGrpSpPr/>
          <p:nvPr/>
        </p:nvGrpSpPr>
        <p:grpSpPr>
          <a:xfrm>
            <a:off x="736292" y="704851"/>
            <a:ext cx="5007283" cy="3351504"/>
            <a:chOff x="923671" y="245715"/>
            <a:chExt cx="4000413" cy="335150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909B18-1FFA-C84C-9981-64F0A5F67A7B}"/>
                </a:ext>
              </a:extLst>
            </p:cNvPr>
            <p:cNvSpPr/>
            <p:nvPr/>
          </p:nvSpPr>
          <p:spPr>
            <a:xfrm>
              <a:off x="923671" y="245715"/>
              <a:ext cx="4000413" cy="3104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5000" b="1" dirty="0">
                  <a:solidFill>
                    <a:schemeClr val="bg2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OUTLINE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5DE3FB-57BD-6145-9EDB-EB5FB3C4373E}"/>
                </a:ext>
              </a:extLst>
            </p:cNvPr>
            <p:cNvSpPr/>
            <p:nvPr/>
          </p:nvSpPr>
          <p:spPr>
            <a:xfrm>
              <a:off x="1038055" y="3551500"/>
              <a:ext cx="1080000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239392" y="3465944"/>
            <a:ext cx="4581133" cy="462456"/>
            <a:chOff x="7239392" y="3465944"/>
            <a:chExt cx="4581133" cy="462456"/>
          </a:xfrm>
        </p:grpSpPr>
        <p:sp>
          <p:nvSpPr>
            <p:cNvPr id="367" name="Rectangle 366"/>
            <p:cNvSpPr/>
            <p:nvPr/>
          </p:nvSpPr>
          <p:spPr>
            <a:xfrm>
              <a:off x="7817469" y="3528954"/>
              <a:ext cx="4003056" cy="336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2000" dirty="0">
                  <a:solidFill>
                    <a:schemeClr val="tx1"/>
                  </a:solidFill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KEY ACTORS</a:t>
              </a: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7239392" y="3465944"/>
              <a:ext cx="462456" cy="462456"/>
              <a:chOff x="7239392" y="3465944"/>
              <a:chExt cx="462456" cy="462456"/>
            </a:xfrm>
          </p:grpSpPr>
          <p:sp>
            <p:nvSpPr>
              <p:cNvPr id="450" name="Oval 449"/>
              <p:cNvSpPr/>
              <p:nvPr/>
            </p:nvSpPr>
            <p:spPr>
              <a:xfrm>
                <a:off x="7239392" y="3465944"/>
                <a:ext cx="462456" cy="4624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Freeform 84">
                <a:extLst>
                  <a:ext uri="{FF2B5EF4-FFF2-40B4-BE49-F238E27FC236}">
                    <a16:creationId xmlns:a16="http://schemas.microsoft.com/office/drawing/2014/main" id="{983C6BC0-C97B-AB47-BD40-74FA1A38B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5013" y="3618527"/>
                <a:ext cx="231214" cy="157290"/>
              </a:xfrm>
              <a:custGeom>
                <a:avLst/>
                <a:gdLst>
                  <a:gd name="T0" fmla="*/ 176 w 176"/>
                  <a:gd name="T1" fmla="*/ 4 h 120"/>
                  <a:gd name="T2" fmla="*/ 172 w 176"/>
                  <a:gd name="T3" fmla="*/ 0 h 120"/>
                  <a:gd name="T4" fmla="*/ 169 w 176"/>
                  <a:gd name="T5" fmla="*/ 1 h 120"/>
                  <a:gd name="T6" fmla="*/ 169 w 176"/>
                  <a:gd name="T7" fmla="*/ 1 h 120"/>
                  <a:gd name="T8" fmla="*/ 64 w 176"/>
                  <a:gd name="T9" fmla="*/ 110 h 120"/>
                  <a:gd name="T10" fmla="*/ 7 w 176"/>
                  <a:gd name="T11" fmla="*/ 53 h 120"/>
                  <a:gd name="T12" fmla="*/ 4 w 176"/>
                  <a:gd name="T13" fmla="*/ 52 h 120"/>
                  <a:gd name="T14" fmla="*/ 0 w 176"/>
                  <a:gd name="T15" fmla="*/ 56 h 120"/>
                  <a:gd name="T16" fmla="*/ 1 w 176"/>
                  <a:gd name="T17" fmla="*/ 59 h 120"/>
                  <a:gd name="T18" fmla="*/ 61 w 176"/>
                  <a:gd name="T19" fmla="*/ 119 h 120"/>
                  <a:gd name="T20" fmla="*/ 64 w 176"/>
                  <a:gd name="T21" fmla="*/ 120 h 120"/>
                  <a:gd name="T22" fmla="*/ 67 w 176"/>
                  <a:gd name="T23" fmla="*/ 119 h 120"/>
                  <a:gd name="T24" fmla="*/ 67 w 176"/>
                  <a:gd name="T25" fmla="*/ 119 h 120"/>
                  <a:gd name="T26" fmla="*/ 175 w 176"/>
                  <a:gd name="T27" fmla="*/ 7 h 120"/>
                  <a:gd name="T28" fmla="*/ 175 w 176"/>
                  <a:gd name="T29" fmla="*/ 7 h 120"/>
                  <a:gd name="T30" fmla="*/ 176 w 176"/>
                  <a:gd name="T3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20">
                    <a:moveTo>
                      <a:pt x="176" y="4"/>
                    </a:moveTo>
                    <a:cubicBezTo>
                      <a:pt x="176" y="2"/>
                      <a:pt x="174" y="0"/>
                      <a:pt x="172" y="0"/>
                    </a:cubicBezTo>
                    <a:cubicBezTo>
                      <a:pt x="171" y="0"/>
                      <a:pt x="170" y="0"/>
                      <a:pt x="169" y="1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5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0"/>
                      <a:pt x="63" y="120"/>
                      <a:pt x="64" y="120"/>
                    </a:cubicBezTo>
                    <a:cubicBezTo>
                      <a:pt x="65" y="120"/>
                      <a:pt x="66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6" y="6"/>
                      <a:pt x="176" y="5"/>
                      <a:pt x="176" y="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9" name="Groupe 8"/>
          <p:cNvGrpSpPr/>
          <p:nvPr/>
        </p:nvGrpSpPr>
        <p:grpSpPr>
          <a:xfrm>
            <a:off x="7239392" y="2135972"/>
            <a:ext cx="4581133" cy="462456"/>
            <a:chOff x="7239392" y="2135972"/>
            <a:chExt cx="4581133" cy="462456"/>
          </a:xfrm>
        </p:grpSpPr>
        <p:sp>
          <p:nvSpPr>
            <p:cNvPr id="371" name="Rectangle 370"/>
            <p:cNvSpPr/>
            <p:nvPr/>
          </p:nvSpPr>
          <p:spPr>
            <a:xfrm>
              <a:off x="7817469" y="2198982"/>
              <a:ext cx="4003056" cy="336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2000" dirty="0">
                  <a:solidFill>
                    <a:schemeClr val="tx1"/>
                  </a:solidFill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THEORY OF CHANGE</a:t>
              </a: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7239392" y="2135972"/>
              <a:ext cx="462456" cy="462456"/>
              <a:chOff x="7239392" y="2135972"/>
              <a:chExt cx="462456" cy="462456"/>
            </a:xfrm>
          </p:grpSpPr>
          <p:sp>
            <p:nvSpPr>
              <p:cNvPr id="429" name="Oval 428"/>
              <p:cNvSpPr/>
              <p:nvPr/>
            </p:nvSpPr>
            <p:spPr>
              <a:xfrm>
                <a:off x="7239392" y="2135972"/>
                <a:ext cx="462456" cy="4624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Freeform 84">
                <a:extLst>
                  <a:ext uri="{FF2B5EF4-FFF2-40B4-BE49-F238E27FC236}">
                    <a16:creationId xmlns:a16="http://schemas.microsoft.com/office/drawing/2014/main" id="{B95ACFCB-7D42-6842-A03F-2A3C8B0B3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5013" y="2288555"/>
                <a:ext cx="231214" cy="157290"/>
              </a:xfrm>
              <a:custGeom>
                <a:avLst/>
                <a:gdLst>
                  <a:gd name="T0" fmla="*/ 176 w 176"/>
                  <a:gd name="T1" fmla="*/ 4 h 120"/>
                  <a:gd name="T2" fmla="*/ 172 w 176"/>
                  <a:gd name="T3" fmla="*/ 0 h 120"/>
                  <a:gd name="T4" fmla="*/ 169 w 176"/>
                  <a:gd name="T5" fmla="*/ 1 h 120"/>
                  <a:gd name="T6" fmla="*/ 169 w 176"/>
                  <a:gd name="T7" fmla="*/ 1 h 120"/>
                  <a:gd name="T8" fmla="*/ 64 w 176"/>
                  <a:gd name="T9" fmla="*/ 110 h 120"/>
                  <a:gd name="T10" fmla="*/ 7 w 176"/>
                  <a:gd name="T11" fmla="*/ 53 h 120"/>
                  <a:gd name="T12" fmla="*/ 4 w 176"/>
                  <a:gd name="T13" fmla="*/ 52 h 120"/>
                  <a:gd name="T14" fmla="*/ 0 w 176"/>
                  <a:gd name="T15" fmla="*/ 56 h 120"/>
                  <a:gd name="T16" fmla="*/ 1 w 176"/>
                  <a:gd name="T17" fmla="*/ 59 h 120"/>
                  <a:gd name="T18" fmla="*/ 61 w 176"/>
                  <a:gd name="T19" fmla="*/ 119 h 120"/>
                  <a:gd name="T20" fmla="*/ 64 w 176"/>
                  <a:gd name="T21" fmla="*/ 120 h 120"/>
                  <a:gd name="T22" fmla="*/ 67 w 176"/>
                  <a:gd name="T23" fmla="*/ 119 h 120"/>
                  <a:gd name="T24" fmla="*/ 67 w 176"/>
                  <a:gd name="T25" fmla="*/ 119 h 120"/>
                  <a:gd name="T26" fmla="*/ 175 w 176"/>
                  <a:gd name="T27" fmla="*/ 7 h 120"/>
                  <a:gd name="T28" fmla="*/ 175 w 176"/>
                  <a:gd name="T29" fmla="*/ 7 h 120"/>
                  <a:gd name="T30" fmla="*/ 176 w 176"/>
                  <a:gd name="T3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20">
                    <a:moveTo>
                      <a:pt x="176" y="4"/>
                    </a:moveTo>
                    <a:cubicBezTo>
                      <a:pt x="176" y="2"/>
                      <a:pt x="174" y="0"/>
                      <a:pt x="172" y="0"/>
                    </a:cubicBezTo>
                    <a:cubicBezTo>
                      <a:pt x="171" y="0"/>
                      <a:pt x="170" y="0"/>
                      <a:pt x="169" y="1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5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0"/>
                      <a:pt x="63" y="120"/>
                      <a:pt x="64" y="120"/>
                    </a:cubicBezTo>
                    <a:cubicBezTo>
                      <a:pt x="65" y="120"/>
                      <a:pt x="66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6" y="6"/>
                      <a:pt x="176" y="5"/>
                      <a:pt x="176" y="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8" name="Groupe 11">
            <a:extLst>
              <a:ext uri="{FF2B5EF4-FFF2-40B4-BE49-F238E27FC236}">
                <a16:creationId xmlns:a16="http://schemas.microsoft.com/office/drawing/2014/main" id="{EDD48151-3500-4178-9535-267FC6695DE1}"/>
              </a:ext>
            </a:extLst>
          </p:cNvPr>
          <p:cNvGrpSpPr/>
          <p:nvPr/>
        </p:nvGrpSpPr>
        <p:grpSpPr>
          <a:xfrm>
            <a:off x="7254963" y="4193940"/>
            <a:ext cx="4581133" cy="462456"/>
            <a:chOff x="7239392" y="4130929"/>
            <a:chExt cx="4581133" cy="46245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EEDCD2-C44D-4A81-BF37-7A13DD72D56F}"/>
                </a:ext>
              </a:extLst>
            </p:cNvPr>
            <p:cNvSpPr/>
            <p:nvPr/>
          </p:nvSpPr>
          <p:spPr>
            <a:xfrm>
              <a:off x="7817469" y="4193939"/>
              <a:ext cx="4003056" cy="336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2000" dirty="0">
                  <a:solidFill>
                    <a:schemeClr val="tx1"/>
                  </a:solidFill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LESSONS</a:t>
              </a:r>
            </a:p>
          </p:txBody>
        </p:sp>
        <p:grpSp>
          <p:nvGrpSpPr>
            <p:cNvPr id="41" name="Groupe 5">
              <a:extLst>
                <a:ext uri="{FF2B5EF4-FFF2-40B4-BE49-F238E27FC236}">
                  <a16:creationId xmlns:a16="http://schemas.microsoft.com/office/drawing/2014/main" id="{EBD801DB-9A5B-4827-AD93-C4A2FFC98B1A}"/>
                </a:ext>
              </a:extLst>
            </p:cNvPr>
            <p:cNvGrpSpPr/>
            <p:nvPr/>
          </p:nvGrpSpPr>
          <p:grpSpPr>
            <a:xfrm>
              <a:off x="7239392" y="4130929"/>
              <a:ext cx="462456" cy="462456"/>
              <a:chOff x="7239392" y="4130929"/>
              <a:chExt cx="462456" cy="462456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90E245D-0BBA-4F0F-BAC3-7BF2B16A5D2F}"/>
                  </a:ext>
                </a:extLst>
              </p:cNvPr>
              <p:cNvSpPr/>
              <p:nvPr/>
            </p:nvSpPr>
            <p:spPr>
              <a:xfrm>
                <a:off x="7239392" y="4130929"/>
                <a:ext cx="462456" cy="46245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Freeform 84">
                <a:extLst>
                  <a:ext uri="{FF2B5EF4-FFF2-40B4-BE49-F238E27FC236}">
                    <a16:creationId xmlns:a16="http://schemas.microsoft.com/office/drawing/2014/main" id="{A6041BC8-2394-4F45-A641-94AE6AEF8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5013" y="4283512"/>
                <a:ext cx="231214" cy="157290"/>
              </a:xfrm>
              <a:custGeom>
                <a:avLst/>
                <a:gdLst>
                  <a:gd name="T0" fmla="*/ 176 w 176"/>
                  <a:gd name="T1" fmla="*/ 4 h 120"/>
                  <a:gd name="T2" fmla="*/ 172 w 176"/>
                  <a:gd name="T3" fmla="*/ 0 h 120"/>
                  <a:gd name="T4" fmla="*/ 169 w 176"/>
                  <a:gd name="T5" fmla="*/ 1 h 120"/>
                  <a:gd name="T6" fmla="*/ 169 w 176"/>
                  <a:gd name="T7" fmla="*/ 1 h 120"/>
                  <a:gd name="T8" fmla="*/ 64 w 176"/>
                  <a:gd name="T9" fmla="*/ 110 h 120"/>
                  <a:gd name="T10" fmla="*/ 7 w 176"/>
                  <a:gd name="T11" fmla="*/ 53 h 120"/>
                  <a:gd name="T12" fmla="*/ 4 w 176"/>
                  <a:gd name="T13" fmla="*/ 52 h 120"/>
                  <a:gd name="T14" fmla="*/ 0 w 176"/>
                  <a:gd name="T15" fmla="*/ 56 h 120"/>
                  <a:gd name="T16" fmla="*/ 1 w 176"/>
                  <a:gd name="T17" fmla="*/ 59 h 120"/>
                  <a:gd name="T18" fmla="*/ 61 w 176"/>
                  <a:gd name="T19" fmla="*/ 119 h 120"/>
                  <a:gd name="T20" fmla="*/ 64 w 176"/>
                  <a:gd name="T21" fmla="*/ 120 h 120"/>
                  <a:gd name="T22" fmla="*/ 67 w 176"/>
                  <a:gd name="T23" fmla="*/ 119 h 120"/>
                  <a:gd name="T24" fmla="*/ 67 w 176"/>
                  <a:gd name="T25" fmla="*/ 119 h 120"/>
                  <a:gd name="T26" fmla="*/ 175 w 176"/>
                  <a:gd name="T27" fmla="*/ 7 h 120"/>
                  <a:gd name="T28" fmla="*/ 175 w 176"/>
                  <a:gd name="T29" fmla="*/ 7 h 120"/>
                  <a:gd name="T30" fmla="*/ 176 w 176"/>
                  <a:gd name="T3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20">
                    <a:moveTo>
                      <a:pt x="176" y="4"/>
                    </a:moveTo>
                    <a:cubicBezTo>
                      <a:pt x="176" y="2"/>
                      <a:pt x="174" y="0"/>
                      <a:pt x="172" y="0"/>
                    </a:cubicBezTo>
                    <a:cubicBezTo>
                      <a:pt x="171" y="0"/>
                      <a:pt x="170" y="0"/>
                      <a:pt x="169" y="1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2"/>
                      <a:pt x="5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2" y="120"/>
                      <a:pt x="63" y="120"/>
                      <a:pt x="64" y="120"/>
                    </a:cubicBezTo>
                    <a:cubicBezTo>
                      <a:pt x="65" y="120"/>
                      <a:pt x="66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6" y="6"/>
                      <a:pt x="176" y="5"/>
                      <a:pt x="176" y="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44" name="Groupe 7">
            <a:extLst>
              <a:ext uri="{FF2B5EF4-FFF2-40B4-BE49-F238E27FC236}">
                <a16:creationId xmlns:a16="http://schemas.microsoft.com/office/drawing/2014/main" id="{385A57B0-9A88-4202-98BB-BADE89A422B4}"/>
              </a:ext>
            </a:extLst>
          </p:cNvPr>
          <p:cNvGrpSpPr/>
          <p:nvPr/>
        </p:nvGrpSpPr>
        <p:grpSpPr>
          <a:xfrm>
            <a:off x="7355013" y="1451274"/>
            <a:ext cx="4495386" cy="367952"/>
            <a:chOff x="7355013" y="1533996"/>
            <a:chExt cx="4465512" cy="33643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7B3237B-5097-4D37-B998-AD0DB9143B31}"/>
                </a:ext>
              </a:extLst>
            </p:cNvPr>
            <p:cNvSpPr/>
            <p:nvPr/>
          </p:nvSpPr>
          <p:spPr>
            <a:xfrm>
              <a:off x="7817469" y="1533996"/>
              <a:ext cx="4003056" cy="336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2000" dirty="0">
                  <a:solidFill>
                    <a:schemeClr val="tx1"/>
                  </a:solidFill>
                  <a:latin typeface="Source Sans Pro Light" panose="020B0403030403020204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CONTEXT</a:t>
              </a:r>
            </a:p>
          </p:txBody>
        </p:sp>
        <p:sp>
          <p:nvSpPr>
            <p:cNvPr id="48" name="Freeform 84">
              <a:extLst>
                <a:ext uri="{FF2B5EF4-FFF2-40B4-BE49-F238E27FC236}">
                  <a16:creationId xmlns:a16="http://schemas.microsoft.com/office/drawing/2014/main" id="{A80C908E-681A-4649-8085-87D9205AB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5013" y="1623569"/>
              <a:ext cx="231214" cy="157290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Source Sans Pro Light" panose="020B0403030403020204" pitchFamily="34" charset="77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9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F97996-5B91-984C-BFA8-3F739C162F50}"/>
              </a:ext>
            </a:extLst>
          </p:cNvPr>
          <p:cNvSpPr/>
          <p:nvPr/>
        </p:nvSpPr>
        <p:spPr>
          <a:xfrm>
            <a:off x="1" y="304800"/>
            <a:ext cx="12192000" cy="2946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6000" b="1" dirty="0">
                <a:solidFill>
                  <a:schemeClr val="tx1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CONTEXT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13865-E3D6-E64B-A41E-6E71B3CA3A67}"/>
              </a:ext>
            </a:extLst>
          </p:cNvPr>
          <p:cNvSpPr/>
          <p:nvPr/>
        </p:nvSpPr>
        <p:spPr>
          <a:xfrm>
            <a:off x="4713319" y="3390393"/>
            <a:ext cx="2765364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35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06375"/>
            <a:ext cx="12192000" cy="8985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4000" b="1" dirty="0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CONSIDERATIONS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793750"/>
            <a:ext cx="12192000" cy="5397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sz="2000" dirty="0">
              <a:solidFill>
                <a:schemeClr val="accent2"/>
              </a:solidFill>
              <a:latin typeface="Source Sans Pro Light" panose="020B04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44408" y="1462956"/>
            <a:ext cx="4955421" cy="1308483"/>
            <a:chOff x="844408" y="1647471"/>
            <a:chExt cx="4955421" cy="1308483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7FB3CB43-4D08-9E4C-98E8-125934569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408" y="1647471"/>
              <a:ext cx="719542" cy="722306"/>
            </a:xfrm>
            <a:prstGeom prst="flowChartConnector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dirty="0">
                  <a:solidFill>
                    <a:schemeClr val="bg2"/>
                  </a:solidFill>
                  <a:latin typeface="Source Sans Pro Light" panose="020B0403030403020204" pitchFamily="34" charset="77"/>
                </a:rPr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C127C7-BE2C-7746-B648-04629C49BCB2}"/>
                </a:ext>
              </a:extLst>
            </p:cNvPr>
            <p:cNvSpPr/>
            <p:nvPr/>
          </p:nvSpPr>
          <p:spPr>
            <a:xfrm>
              <a:off x="1771193" y="2363632"/>
              <a:ext cx="4028635" cy="59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Annual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private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spend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is USD 56 billion out of a total of USD 133 billion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annual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market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of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education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in India - Kaizen (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n.d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.)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A9CE929-A3CE-C34B-9904-37D930F194B3}"/>
                </a:ext>
              </a:extLst>
            </p:cNvPr>
            <p:cNvSpPr/>
            <p:nvPr/>
          </p:nvSpPr>
          <p:spPr>
            <a:xfrm>
              <a:off x="1771194" y="1679598"/>
              <a:ext cx="4028635" cy="324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EXPANDING PRIVATE SPENDING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061894-B43A-9745-AF5A-FAFA7AB6150B}"/>
              </a:ext>
            </a:extLst>
          </p:cNvPr>
          <p:cNvCxnSpPr>
            <a:cxnSpLocks/>
          </p:cNvCxnSpPr>
          <p:nvPr/>
        </p:nvCxnSpPr>
        <p:spPr>
          <a:xfrm>
            <a:off x="6096000" y="1573422"/>
            <a:ext cx="0" cy="342051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895732" y="3673448"/>
            <a:ext cx="4904096" cy="1258198"/>
            <a:chOff x="895732" y="3673450"/>
            <a:chExt cx="4904096" cy="107641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4FC3E55C-4F01-9A48-B1E6-5D71FCC06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732" y="3688612"/>
              <a:ext cx="719541" cy="617950"/>
            </a:xfrm>
            <a:prstGeom prst="flowChartConnector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dirty="0">
                  <a:solidFill>
                    <a:schemeClr val="bg2"/>
                  </a:solidFill>
                  <a:latin typeface="Source Sans Pro Light" panose="020B0403030403020204" pitchFamily="34" charset="77"/>
                </a:rPr>
                <a:t>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2C1669-0029-9A47-9AEF-552799863E5E}"/>
                </a:ext>
              </a:extLst>
            </p:cNvPr>
            <p:cNvSpPr/>
            <p:nvPr/>
          </p:nvSpPr>
          <p:spPr>
            <a:xfrm>
              <a:off x="1771193" y="4157546"/>
              <a:ext cx="4028635" cy="59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Poor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learning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outcomes as per National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Achievement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Survey and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Annual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Status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of Education Survey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CED3B5-2465-C84C-9ACC-30E770CB2319}"/>
                </a:ext>
              </a:extLst>
            </p:cNvPr>
            <p:cNvSpPr/>
            <p:nvPr/>
          </p:nvSpPr>
          <p:spPr>
            <a:xfrm>
              <a:off x="1755527" y="3673450"/>
              <a:ext cx="4028635" cy="324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endParaRPr lang="fr-FR" sz="2000" b="1" dirty="0">
                <a:solidFill>
                  <a:schemeClr val="tx1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407839" y="1456811"/>
            <a:ext cx="5060015" cy="1484526"/>
            <a:chOff x="6392170" y="1647471"/>
            <a:chExt cx="5060015" cy="1484526"/>
          </a:xfrm>
        </p:grpSpPr>
        <p:sp>
          <p:nvSpPr>
            <p:cNvPr id="54" name="Flowchart: Connector 5">
              <a:extLst>
                <a:ext uri="{FF2B5EF4-FFF2-40B4-BE49-F238E27FC236}">
                  <a16:creationId xmlns:a16="http://schemas.microsoft.com/office/drawing/2014/main" id="{0E9592EA-2AC5-C74E-AA5D-ADE04802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170" y="1647471"/>
              <a:ext cx="719542" cy="722306"/>
            </a:xfrm>
            <a:prstGeom prst="flowChartConnector">
              <a:avLst/>
            </a:prstGeom>
            <a:solidFill>
              <a:schemeClr val="accent4"/>
            </a:solidFill>
            <a:ln w="38100"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dirty="0">
                  <a:solidFill>
                    <a:schemeClr val="bg2"/>
                  </a:solidFill>
                  <a:latin typeface="Source Sans Pro Light" panose="020B0403030403020204" pitchFamily="34" charset="77"/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6CC7E3-4AFE-DD4A-B8BF-F09A1EB2FB92}"/>
                </a:ext>
              </a:extLst>
            </p:cNvPr>
            <p:cNvSpPr/>
            <p:nvPr/>
          </p:nvSpPr>
          <p:spPr>
            <a:xfrm>
              <a:off x="7388541" y="2539675"/>
              <a:ext cx="4028635" cy="59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Statutory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obligation on the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corporate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sector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to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spend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2% of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their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average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net profits of 3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years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for social causes - The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Companies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(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Amendment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)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Act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, 2014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7D8F55-2DE9-6648-BC70-210F7CF4F346}"/>
                </a:ext>
              </a:extLst>
            </p:cNvPr>
            <p:cNvSpPr/>
            <p:nvPr/>
          </p:nvSpPr>
          <p:spPr>
            <a:xfrm>
              <a:off x="7423550" y="1764082"/>
              <a:ext cx="4028635" cy="324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CORPORATE SOCIAL RESPONSIBILITY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392170" y="3673450"/>
            <a:ext cx="5044346" cy="1158170"/>
            <a:chOff x="6392170" y="3673450"/>
            <a:chExt cx="5044346" cy="1158170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EAB4C35C-C2D1-C44E-9B6A-58F5D070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170" y="3676420"/>
              <a:ext cx="719542" cy="722306"/>
            </a:xfrm>
            <a:prstGeom prst="flowChartConnector">
              <a:avLst/>
            </a:prstGeom>
            <a:solidFill>
              <a:schemeClr val="accent5"/>
            </a:solidFill>
            <a:ln w="38100"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dirty="0">
                  <a:solidFill>
                    <a:schemeClr val="bg2"/>
                  </a:solidFill>
                  <a:latin typeface="Source Sans Pro Light" panose="020B0403030403020204" pitchFamily="34" charset="77"/>
                </a:rPr>
                <a:t>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094B3C-A537-F646-940C-5AD2F2DE10F8}"/>
                </a:ext>
              </a:extLst>
            </p:cNvPr>
            <p:cNvSpPr/>
            <p:nvPr/>
          </p:nvSpPr>
          <p:spPr>
            <a:xfrm>
              <a:off x="7407880" y="4239298"/>
              <a:ext cx="4028635" cy="59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endPara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B86231-015C-574C-9505-8FBDBDA550E3}"/>
                </a:ext>
              </a:extLst>
            </p:cNvPr>
            <p:cNvSpPr/>
            <p:nvPr/>
          </p:nvSpPr>
          <p:spPr>
            <a:xfrm>
              <a:off x="7407881" y="3673450"/>
              <a:ext cx="4028635" cy="324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ATTRACTIVE MARKET FOR IMPACT INVESTING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16B6E66-42E2-466E-90E7-B7C9CCA302CD}"/>
              </a:ext>
            </a:extLst>
          </p:cNvPr>
          <p:cNvSpPr/>
          <p:nvPr/>
        </p:nvSpPr>
        <p:spPr>
          <a:xfrm>
            <a:off x="7404209" y="4576957"/>
            <a:ext cx="4028635" cy="782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Financial reports about stable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financial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markets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,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rule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of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law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,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recession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proof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sector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,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low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working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capital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requirement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,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unmet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social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needs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-  Pandit &amp; 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Tamhane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(2017); Kaizen (</a:t>
            </a:r>
            <a:r>
              <a:rPr lang="fr-FR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n.d</a:t>
            </a:r>
            <a:r>
              <a: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.)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467F6F-3121-462D-9482-D46027AE173F}"/>
              </a:ext>
            </a:extLst>
          </p:cNvPr>
          <p:cNvSpPr/>
          <p:nvPr/>
        </p:nvSpPr>
        <p:spPr>
          <a:xfrm>
            <a:off x="1847999" y="3673450"/>
            <a:ext cx="214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fr-FR" sz="2000" b="1" dirty="0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LEARNING CRISIS</a:t>
            </a:r>
          </a:p>
        </p:txBody>
      </p:sp>
    </p:spTree>
    <p:extLst>
      <p:ext uri="{BB962C8B-B14F-4D97-AF65-F5344CB8AC3E}">
        <p14:creationId xmlns:p14="http://schemas.microsoft.com/office/powerpoint/2010/main" val="23598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06375"/>
            <a:ext cx="12192000" cy="8985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4000" b="1" dirty="0"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CONSIDERATIONS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793750"/>
            <a:ext cx="12192000" cy="5397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sz="2000" dirty="0">
              <a:solidFill>
                <a:schemeClr val="accent2"/>
              </a:solidFill>
              <a:latin typeface="Source Sans Pro Light" panose="020B04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44408" y="1647471"/>
            <a:ext cx="5015316" cy="1570296"/>
            <a:chOff x="844408" y="1647471"/>
            <a:chExt cx="5015316" cy="1570296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7FB3CB43-4D08-9E4C-98E8-125934569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408" y="1647471"/>
              <a:ext cx="719542" cy="722306"/>
            </a:xfrm>
            <a:prstGeom prst="flowChartConnector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dirty="0">
                  <a:solidFill>
                    <a:schemeClr val="bg2"/>
                  </a:solidFill>
                  <a:latin typeface="Source Sans Pro Light" panose="020B0403030403020204" pitchFamily="34" charset="77"/>
                </a:rPr>
                <a:t>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C127C7-BE2C-7746-B648-04629C49BCB2}"/>
                </a:ext>
              </a:extLst>
            </p:cNvPr>
            <p:cNvSpPr/>
            <p:nvPr/>
          </p:nvSpPr>
          <p:spPr>
            <a:xfrm>
              <a:off x="1815658" y="2625445"/>
              <a:ext cx="4028635" cy="59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3.4% of GDP (USD 63 billion)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falls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short of 6%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target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set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aside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by national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policy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and Education 2030</a:t>
              </a:r>
            </a:p>
            <a:p>
              <a:pPr>
                <a:spcAft>
                  <a:spcPts val="800"/>
                </a:spcAft>
              </a:pPr>
              <a:endPara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A9CE929-A3CE-C34B-9904-37D930F194B3}"/>
                </a:ext>
              </a:extLst>
            </p:cNvPr>
            <p:cNvSpPr/>
            <p:nvPr/>
          </p:nvSpPr>
          <p:spPr>
            <a:xfrm>
              <a:off x="1831089" y="1733609"/>
              <a:ext cx="4028635" cy="324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UNDER ALLOCATION OF FUNDS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061894-B43A-9745-AF5A-FAFA7AB6150B}"/>
              </a:ext>
            </a:extLst>
          </p:cNvPr>
          <p:cNvCxnSpPr>
            <a:cxnSpLocks/>
          </p:cNvCxnSpPr>
          <p:nvPr/>
        </p:nvCxnSpPr>
        <p:spPr>
          <a:xfrm>
            <a:off x="6096000" y="1573422"/>
            <a:ext cx="0" cy="342051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844408" y="3673450"/>
            <a:ext cx="4939754" cy="1235994"/>
            <a:chOff x="844408" y="3673450"/>
            <a:chExt cx="4939754" cy="1235994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4FC3E55C-4F01-9A48-B1E6-5D71FCC06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408" y="3673450"/>
              <a:ext cx="719542" cy="722306"/>
            </a:xfrm>
            <a:prstGeom prst="flowChartConnector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dirty="0">
                  <a:solidFill>
                    <a:schemeClr val="bg2"/>
                  </a:solidFill>
                  <a:latin typeface="Source Sans Pro Light" panose="020B0403030403020204" pitchFamily="34" charset="77"/>
                </a:rPr>
                <a:t>7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2C1669-0029-9A47-9AEF-552799863E5E}"/>
                </a:ext>
              </a:extLst>
            </p:cNvPr>
            <p:cNvSpPr/>
            <p:nvPr/>
          </p:nvSpPr>
          <p:spPr>
            <a:xfrm>
              <a:off x="1755526" y="4317122"/>
              <a:ext cx="4028635" cy="59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Size of the gap: USD 740 billion (2015-2030) –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Bhamra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,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Shanker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&amp;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Niazi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(2015)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CED3B5-2465-C84C-9ACC-30E770CB2319}"/>
                </a:ext>
              </a:extLst>
            </p:cNvPr>
            <p:cNvSpPr/>
            <p:nvPr/>
          </p:nvSpPr>
          <p:spPr>
            <a:xfrm>
              <a:off x="1755527" y="3673450"/>
              <a:ext cx="4028635" cy="324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FUNDING GAP FOR ACHIEVING </a:t>
              </a:r>
              <a:r>
                <a:rPr lang="fr-FR" sz="2000" b="1" dirty="0" err="1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SDGs</a:t>
              </a:r>
              <a:endParaRPr lang="fr-FR" sz="2000" b="1" dirty="0">
                <a:solidFill>
                  <a:schemeClr val="tx1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392170" y="1647471"/>
            <a:ext cx="5044346" cy="1158170"/>
            <a:chOff x="6392170" y="1647471"/>
            <a:chExt cx="5044346" cy="1158170"/>
          </a:xfrm>
        </p:grpSpPr>
        <p:sp>
          <p:nvSpPr>
            <p:cNvPr id="54" name="Flowchart: Connector 5">
              <a:extLst>
                <a:ext uri="{FF2B5EF4-FFF2-40B4-BE49-F238E27FC236}">
                  <a16:creationId xmlns:a16="http://schemas.microsoft.com/office/drawing/2014/main" id="{0E9592EA-2AC5-C74E-AA5D-ADE04802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170" y="1647471"/>
              <a:ext cx="719542" cy="722306"/>
            </a:xfrm>
            <a:prstGeom prst="flowChartConnector">
              <a:avLst/>
            </a:prstGeom>
            <a:solidFill>
              <a:schemeClr val="accent4"/>
            </a:solidFill>
            <a:ln w="38100"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dirty="0">
                  <a:solidFill>
                    <a:schemeClr val="bg2"/>
                  </a:solidFill>
                  <a:latin typeface="Source Sans Pro Light" panose="020B0403030403020204" pitchFamily="34" charset="77"/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6CC7E3-4AFE-DD4A-B8BF-F09A1EB2FB92}"/>
                </a:ext>
              </a:extLst>
            </p:cNvPr>
            <p:cNvSpPr/>
            <p:nvPr/>
          </p:nvSpPr>
          <p:spPr>
            <a:xfrm>
              <a:off x="7407881" y="2213319"/>
              <a:ext cx="4028635" cy="59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Decline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in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foreign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aid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assistance due to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economic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growth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and global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positioning</a:t>
              </a:r>
              <a:endPara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7D8F55-2DE9-6648-BC70-210F7CF4F346}"/>
                </a:ext>
              </a:extLst>
            </p:cNvPr>
            <p:cNvSpPr/>
            <p:nvPr/>
          </p:nvSpPr>
          <p:spPr>
            <a:xfrm>
              <a:off x="7407880" y="1733609"/>
              <a:ext cx="4028635" cy="324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MOBILIZATION OF DOMESTIC RESOURCES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392170" y="3673450"/>
            <a:ext cx="5044346" cy="1126314"/>
            <a:chOff x="6392170" y="3673450"/>
            <a:chExt cx="5044346" cy="1126314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EAB4C35C-C2D1-C44E-9B6A-58F5D070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170" y="3676420"/>
              <a:ext cx="719542" cy="722306"/>
            </a:xfrm>
            <a:prstGeom prst="flowChartConnector">
              <a:avLst/>
            </a:prstGeom>
            <a:solidFill>
              <a:schemeClr val="accent5"/>
            </a:solidFill>
            <a:ln w="38100"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dirty="0">
                  <a:solidFill>
                    <a:schemeClr val="bg2"/>
                  </a:solidFill>
                  <a:latin typeface="Source Sans Pro Light" panose="020B0403030403020204" pitchFamily="34" charset="77"/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094B3C-A537-F646-940C-5AD2F2DE10F8}"/>
                </a:ext>
              </a:extLst>
            </p:cNvPr>
            <p:cNvSpPr/>
            <p:nvPr/>
          </p:nvSpPr>
          <p:spPr>
            <a:xfrm>
              <a:off x="7407880" y="4207442"/>
              <a:ext cx="4028635" cy="59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Successful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experience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of the first DIB on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education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implemented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in Rajasthan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generated</a:t>
              </a:r>
              <a:r>
                <a:rPr lang="fr-FR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 </a:t>
              </a:r>
              <a:r>
                <a:rPr lang="fr-FR" dirty="0" err="1">
                  <a:solidFill>
                    <a:schemeClr val="tx1">
                      <a:lumMod val="60000"/>
                      <a:lumOff val="40000"/>
                    </a:schemeClr>
                  </a:solidFill>
                  <a:latin typeface="Source Sans Pro Light" panose="020B0403030403020204" pitchFamily="34" charset="77"/>
                </a:rPr>
                <a:t>interest</a:t>
              </a:r>
              <a:endParaRPr lang="fr-FR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B86231-015C-574C-9505-8FBDBDA550E3}"/>
                </a:ext>
              </a:extLst>
            </p:cNvPr>
            <p:cNvSpPr/>
            <p:nvPr/>
          </p:nvSpPr>
          <p:spPr>
            <a:xfrm>
              <a:off x="7407881" y="3673450"/>
              <a:ext cx="4028635" cy="324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fr-FR" sz="2000" b="1" dirty="0">
                  <a:solidFill>
                    <a:schemeClr val="tx1"/>
                  </a:solidFill>
                  <a:latin typeface="Source Sans Pro Bold" panose="020B0503030403020204" pitchFamily="34" charset="77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EDUCATE GIRLS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4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C3D694-AB98-B54E-A18B-4EEDB438997B}"/>
              </a:ext>
            </a:extLst>
          </p:cNvPr>
          <p:cNvSpPr/>
          <p:nvPr/>
        </p:nvSpPr>
        <p:spPr>
          <a:xfrm>
            <a:off x="-1" y="171451"/>
            <a:ext cx="3754020" cy="5692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ource Sans Pro Light" panose="020B0403030403020204" pitchFamily="34" charset="77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53467" y="2401776"/>
            <a:ext cx="2943915" cy="1615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schemeClr val="bg2"/>
                </a:solidFill>
                <a:latin typeface="Source Sans Pro Light" panose="020B0403030403020204" pitchFamily="34" charset="77"/>
              </a:rPr>
              <a:t>Nonprofit </a:t>
            </a:r>
            <a:r>
              <a:rPr lang="fr-FR" sz="2400" dirty="0" err="1">
                <a:solidFill>
                  <a:schemeClr val="bg2"/>
                </a:solidFill>
                <a:latin typeface="Source Sans Pro Light" panose="020B0403030403020204" pitchFamily="34" charset="77"/>
              </a:rPr>
              <a:t>established</a:t>
            </a:r>
            <a:r>
              <a:rPr lang="fr-FR" sz="2400" dirty="0">
                <a:solidFill>
                  <a:schemeClr val="bg2"/>
                </a:solidFill>
                <a:latin typeface="Source Sans Pro Light" panose="020B0403030403020204" pitchFamily="34" charset="77"/>
              </a:rPr>
              <a:t> in 2018 in Mumbai, with </a:t>
            </a:r>
            <a:r>
              <a:rPr lang="fr-FR" sz="2400" dirty="0" err="1">
                <a:solidFill>
                  <a:schemeClr val="bg2"/>
                </a:solidFill>
                <a:latin typeface="Source Sans Pro Light" panose="020B0403030403020204" pitchFamily="34" charset="77"/>
              </a:rPr>
              <a:t>financial</a:t>
            </a:r>
            <a:r>
              <a:rPr lang="fr-FR" sz="2400" dirty="0">
                <a:solidFill>
                  <a:schemeClr val="bg2"/>
                </a:solidFill>
                <a:latin typeface="Source Sans Pro Light" panose="020B0403030403020204" pitchFamily="34" charset="77"/>
              </a:rPr>
              <a:t> support of Tata Trusts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B61AD9-A161-5A4B-9A2B-23DD35FBC158}"/>
              </a:ext>
            </a:extLst>
          </p:cNvPr>
          <p:cNvSpPr/>
          <p:nvPr/>
        </p:nvSpPr>
        <p:spPr>
          <a:xfrm>
            <a:off x="4781551" y="2154285"/>
            <a:ext cx="6850068" cy="127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To harness capital to address social challenges where outcomes are poor, where the system is acknowledged to be failing and where the costs of failure are high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B78E75-22D7-E446-A63D-DD7331E206E4}"/>
              </a:ext>
            </a:extLst>
          </p:cNvPr>
          <p:cNvSpPr/>
          <p:nvPr/>
        </p:nvSpPr>
        <p:spPr>
          <a:xfrm>
            <a:off x="353467" y="538453"/>
            <a:ext cx="2943915" cy="1615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fr-FR" sz="4000" b="1" dirty="0">
                <a:solidFill>
                  <a:schemeClr val="bg2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SOCIAL FINANCE INDIA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91201F-C8B6-8449-A0D3-7C7EA29BF680}"/>
              </a:ext>
            </a:extLst>
          </p:cNvPr>
          <p:cNvSpPr/>
          <p:nvPr/>
        </p:nvSpPr>
        <p:spPr>
          <a:xfrm>
            <a:off x="560381" y="2113185"/>
            <a:ext cx="118800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AB66B4-91F2-534F-8546-5C985734856C}"/>
              </a:ext>
            </a:extLst>
          </p:cNvPr>
          <p:cNvSpPr/>
          <p:nvPr/>
        </p:nvSpPr>
        <p:spPr>
          <a:xfrm>
            <a:off x="0" y="4562739"/>
            <a:ext cx="10840202" cy="452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fr-FR" sz="2000" dirty="0">
                <a:solidFill>
                  <a:schemeClr val="tx1"/>
                </a:solidFill>
                <a:latin typeface="Source Sans Pro Light" panose="020B04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India Education Outcomes Fund  Prospectus 2019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E503C7EE-0D28-5246-BFF2-28B66C5C3043}"/>
              </a:ext>
            </a:extLst>
          </p:cNvPr>
          <p:cNvGrpSpPr/>
          <p:nvPr/>
        </p:nvGrpSpPr>
        <p:grpSpPr>
          <a:xfrm rot="10800000">
            <a:off x="4067044" y="1440254"/>
            <a:ext cx="538260" cy="391348"/>
            <a:chOff x="2856253" y="2056859"/>
            <a:chExt cx="453665" cy="329842"/>
          </a:xfrm>
          <a:solidFill>
            <a:schemeClr val="accent2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D56B9A29-8192-F347-B7B2-08C1DD3A8E3F}"/>
                </a:ext>
              </a:extLst>
            </p:cNvPr>
            <p:cNvSpPr/>
            <p:nvPr/>
          </p:nvSpPr>
          <p:spPr>
            <a:xfrm>
              <a:off x="2856253" y="2056859"/>
              <a:ext cx="210778" cy="32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23" y="0"/>
                  </a:moveTo>
                  <a:cubicBezTo>
                    <a:pt x="13551" y="0"/>
                    <a:pt x="16062" y="730"/>
                    <a:pt x="18240" y="2261"/>
                  </a:cubicBezTo>
                  <a:cubicBezTo>
                    <a:pt x="19274" y="2921"/>
                    <a:pt x="20012" y="3792"/>
                    <a:pt x="20640" y="4782"/>
                  </a:cubicBezTo>
                  <a:cubicBezTo>
                    <a:pt x="21268" y="5795"/>
                    <a:pt x="21600" y="6784"/>
                    <a:pt x="21600" y="7773"/>
                  </a:cubicBezTo>
                  <a:cubicBezTo>
                    <a:pt x="21600" y="9917"/>
                    <a:pt x="20529" y="12037"/>
                    <a:pt x="18351" y="14157"/>
                  </a:cubicBezTo>
                  <a:cubicBezTo>
                    <a:pt x="16172" y="16347"/>
                    <a:pt x="13366" y="18137"/>
                    <a:pt x="9711" y="19668"/>
                  </a:cubicBezTo>
                  <a:cubicBezTo>
                    <a:pt x="6683" y="20940"/>
                    <a:pt x="4283" y="21600"/>
                    <a:pt x="2511" y="21600"/>
                  </a:cubicBezTo>
                  <a:cubicBezTo>
                    <a:pt x="1772" y="21600"/>
                    <a:pt x="1255" y="21482"/>
                    <a:pt x="738" y="21200"/>
                  </a:cubicBezTo>
                  <a:cubicBezTo>
                    <a:pt x="332" y="20940"/>
                    <a:pt x="0" y="20611"/>
                    <a:pt x="0" y="20140"/>
                  </a:cubicBezTo>
                  <a:cubicBezTo>
                    <a:pt x="0" y="19480"/>
                    <a:pt x="628" y="18938"/>
                    <a:pt x="1994" y="18491"/>
                  </a:cubicBezTo>
                  <a:cubicBezTo>
                    <a:pt x="5132" y="17407"/>
                    <a:pt x="7532" y="16418"/>
                    <a:pt x="8972" y="15358"/>
                  </a:cubicBezTo>
                  <a:cubicBezTo>
                    <a:pt x="10338" y="14416"/>
                    <a:pt x="11077" y="13685"/>
                    <a:pt x="11077" y="13238"/>
                  </a:cubicBezTo>
                  <a:cubicBezTo>
                    <a:pt x="11077" y="12838"/>
                    <a:pt x="10523" y="12555"/>
                    <a:pt x="9489" y="12437"/>
                  </a:cubicBezTo>
                  <a:lnTo>
                    <a:pt x="8751" y="12366"/>
                  </a:lnTo>
                  <a:lnTo>
                    <a:pt x="7938" y="12366"/>
                  </a:lnTo>
                  <a:cubicBezTo>
                    <a:pt x="5649" y="12178"/>
                    <a:pt x="3840" y="11495"/>
                    <a:pt x="2400" y="10364"/>
                  </a:cubicBezTo>
                  <a:cubicBezTo>
                    <a:pt x="923" y="9234"/>
                    <a:pt x="332" y="7915"/>
                    <a:pt x="332" y="6313"/>
                  </a:cubicBezTo>
                  <a:cubicBezTo>
                    <a:pt x="332" y="4664"/>
                    <a:pt x="1145" y="3251"/>
                    <a:pt x="2917" y="2073"/>
                  </a:cubicBezTo>
                  <a:cubicBezTo>
                    <a:pt x="5022" y="660"/>
                    <a:pt x="7532" y="0"/>
                    <a:pt x="10523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fr-FR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C144C26A-2590-8640-9DA9-A85214FAA142}"/>
                </a:ext>
              </a:extLst>
            </p:cNvPr>
            <p:cNvSpPr/>
            <p:nvPr/>
          </p:nvSpPr>
          <p:spPr>
            <a:xfrm>
              <a:off x="3099141" y="2056859"/>
              <a:ext cx="210777" cy="32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1" y="0"/>
                  </a:moveTo>
                  <a:cubicBezTo>
                    <a:pt x="13574" y="0"/>
                    <a:pt x="16052" y="730"/>
                    <a:pt x="18271" y="2261"/>
                  </a:cubicBezTo>
                  <a:cubicBezTo>
                    <a:pt x="19307" y="2921"/>
                    <a:pt x="20010" y="3792"/>
                    <a:pt x="20638" y="4782"/>
                  </a:cubicBezTo>
                  <a:cubicBezTo>
                    <a:pt x="21267" y="5795"/>
                    <a:pt x="21600" y="6784"/>
                    <a:pt x="21600" y="7773"/>
                  </a:cubicBezTo>
                  <a:cubicBezTo>
                    <a:pt x="21600" y="9917"/>
                    <a:pt x="20564" y="12037"/>
                    <a:pt x="18345" y="14157"/>
                  </a:cubicBezTo>
                  <a:cubicBezTo>
                    <a:pt x="16163" y="16347"/>
                    <a:pt x="13352" y="18137"/>
                    <a:pt x="9690" y="19668"/>
                  </a:cubicBezTo>
                  <a:cubicBezTo>
                    <a:pt x="6658" y="20940"/>
                    <a:pt x="4253" y="21600"/>
                    <a:pt x="2478" y="21600"/>
                  </a:cubicBezTo>
                  <a:cubicBezTo>
                    <a:pt x="1775" y="21600"/>
                    <a:pt x="1258" y="21482"/>
                    <a:pt x="703" y="21200"/>
                  </a:cubicBezTo>
                  <a:cubicBezTo>
                    <a:pt x="296" y="20940"/>
                    <a:pt x="0" y="20611"/>
                    <a:pt x="0" y="20140"/>
                  </a:cubicBezTo>
                  <a:cubicBezTo>
                    <a:pt x="0" y="19480"/>
                    <a:pt x="629" y="18938"/>
                    <a:pt x="1960" y="18491"/>
                  </a:cubicBezTo>
                  <a:cubicBezTo>
                    <a:pt x="5104" y="17407"/>
                    <a:pt x="7508" y="16418"/>
                    <a:pt x="8951" y="15358"/>
                  </a:cubicBezTo>
                  <a:cubicBezTo>
                    <a:pt x="10319" y="14416"/>
                    <a:pt x="11059" y="13685"/>
                    <a:pt x="11059" y="13238"/>
                  </a:cubicBezTo>
                  <a:cubicBezTo>
                    <a:pt x="11059" y="12838"/>
                    <a:pt x="10541" y="12555"/>
                    <a:pt x="9468" y="12437"/>
                  </a:cubicBezTo>
                  <a:lnTo>
                    <a:pt x="8766" y="12366"/>
                  </a:lnTo>
                  <a:lnTo>
                    <a:pt x="7915" y="12366"/>
                  </a:lnTo>
                  <a:cubicBezTo>
                    <a:pt x="5622" y="12178"/>
                    <a:pt x="3847" y="11495"/>
                    <a:pt x="2404" y="10364"/>
                  </a:cubicBezTo>
                  <a:cubicBezTo>
                    <a:pt x="925" y="9234"/>
                    <a:pt x="296" y="7915"/>
                    <a:pt x="296" y="6313"/>
                  </a:cubicBezTo>
                  <a:cubicBezTo>
                    <a:pt x="296" y="4664"/>
                    <a:pt x="1147" y="3251"/>
                    <a:pt x="2922" y="2073"/>
                  </a:cubicBezTo>
                  <a:cubicBezTo>
                    <a:pt x="4882" y="660"/>
                    <a:pt x="7397" y="0"/>
                    <a:pt x="10541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fr-FR" dirty="0">
                <a:solidFill>
                  <a:schemeClr val="bg2"/>
                </a:solidFill>
                <a:latin typeface="Source Sans Pro Light" panose="020B0403030403020204" pitchFamily="34" charset="77"/>
              </a:endParaRPr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FCF4A107-A496-5F47-B1EA-76D1DF26991D}"/>
              </a:ext>
            </a:extLst>
          </p:cNvPr>
          <p:cNvGrpSpPr/>
          <p:nvPr/>
        </p:nvGrpSpPr>
        <p:grpSpPr>
          <a:xfrm>
            <a:off x="7027980" y="3562723"/>
            <a:ext cx="538260" cy="391348"/>
            <a:chOff x="2856253" y="2056859"/>
            <a:chExt cx="453665" cy="329842"/>
          </a:xfrm>
          <a:solidFill>
            <a:schemeClr val="bg2"/>
          </a:solidFill>
        </p:grpSpPr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315C21F7-82DE-504F-910A-848CE4CDFFD4}"/>
                </a:ext>
              </a:extLst>
            </p:cNvPr>
            <p:cNvSpPr/>
            <p:nvPr/>
          </p:nvSpPr>
          <p:spPr>
            <a:xfrm>
              <a:off x="2856253" y="2056859"/>
              <a:ext cx="210778" cy="32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23" y="0"/>
                  </a:moveTo>
                  <a:cubicBezTo>
                    <a:pt x="13551" y="0"/>
                    <a:pt x="16062" y="730"/>
                    <a:pt x="18240" y="2261"/>
                  </a:cubicBezTo>
                  <a:cubicBezTo>
                    <a:pt x="19274" y="2921"/>
                    <a:pt x="20012" y="3792"/>
                    <a:pt x="20640" y="4782"/>
                  </a:cubicBezTo>
                  <a:cubicBezTo>
                    <a:pt x="21268" y="5795"/>
                    <a:pt x="21600" y="6784"/>
                    <a:pt x="21600" y="7773"/>
                  </a:cubicBezTo>
                  <a:cubicBezTo>
                    <a:pt x="21600" y="9917"/>
                    <a:pt x="20529" y="12037"/>
                    <a:pt x="18351" y="14157"/>
                  </a:cubicBezTo>
                  <a:cubicBezTo>
                    <a:pt x="16172" y="16347"/>
                    <a:pt x="13366" y="18137"/>
                    <a:pt x="9711" y="19668"/>
                  </a:cubicBezTo>
                  <a:cubicBezTo>
                    <a:pt x="6683" y="20940"/>
                    <a:pt x="4283" y="21600"/>
                    <a:pt x="2511" y="21600"/>
                  </a:cubicBezTo>
                  <a:cubicBezTo>
                    <a:pt x="1772" y="21600"/>
                    <a:pt x="1255" y="21482"/>
                    <a:pt x="738" y="21200"/>
                  </a:cubicBezTo>
                  <a:cubicBezTo>
                    <a:pt x="332" y="20940"/>
                    <a:pt x="0" y="20611"/>
                    <a:pt x="0" y="20140"/>
                  </a:cubicBezTo>
                  <a:cubicBezTo>
                    <a:pt x="0" y="19480"/>
                    <a:pt x="628" y="18938"/>
                    <a:pt x="1994" y="18491"/>
                  </a:cubicBezTo>
                  <a:cubicBezTo>
                    <a:pt x="5132" y="17407"/>
                    <a:pt x="7532" y="16418"/>
                    <a:pt x="8972" y="15358"/>
                  </a:cubicBezTo>
                  <a:cubicBezTo>
                    <a:pt x="10338" y="14416"/>
                    <a:pt x="11077" y="13685"/>
                    <a:pt x="11077" y="13238"/>
                  </a:cubicBezTo>
                  <a:cubicBezTo>
                    <a:pt x="11077" y="12838"/>
                    <a:pt x="10523" y="12555"/>
                    <a:pt x="9489" y="12437"/>
                  </a:cubicBezTo>
                  <a:lnTo>
                    <a:pt x="8751" y="12366"/>
                  </a:lnTo>
                  <a:lnTo>
                    <a:pt x="7938" y="12366"/>
                  </a:lnTo>
                  <a:cubicBezTo>
                    <a:pt x="5649" y="12178"/>
                    <a:pt x="3840" y="11495"/>
                    <a:pt x="2400" y="10364"/>
                  </a:cubicBezTo>
                  <a:cubicBezTo>
                    <a:pt x="923" y="9234"/>
                    <a:pt x="332" y="7915"/>
                    <a:pt x="332" y="6313"/>
                  </a:cubicBezTo>
                  <a:cubicBezTo>
                    <a:pt x="332" y="4664"/>
                    <a:pt x="1145" y="3251"/>
                    <a:pt x="2917" y="2073"/>
                  </a:cubicBezTo>
                  <a:cubicBezTo>
                    <a:pt x="5022" y="660"/>
                    <a:pt x="7532" y="0"/>
                    <a:pt x="10523" y="0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fr-FR" dirty="0">
                <a:solidFill>
                  <a:schemeClr val="accent2"/>
                </a:solidFill>
                <a:latin typeface="Source Sans Pro Light" panose="020B0403030403020204" pitchFamily="34" charset="77"/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A3CCFDEA-70D0-7A45-AA5B-821001CA5FF6}"/>
                </a:ext>
              </a:extLst>
            </p:cNvPr>
            <p:cNvSpPr/>
            <p:nvPr/>
          </p:nvSpPr>
          <p:spPr>
            <a:xfrm>
              <a:off x="3099141" y="2056859"/>
              <a:ext cx="210777" cy="32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1" y="0"/>
                  </a:moveTo>
                  <a:cubicBezTo>
                    <a:pt x="13574" y="0"/>
                    <a:pt x="16052" y="730"/>
                    <a:pt x="18271" y="2261"/>
                  </a:cubicBezTo>
                  <a:cubicBezTo>
                    <a:pt x="19307" y="2921"/>
                    <a:pt x="20010" y="3792"/>
                    <a:pt x="20638" y="4782"/>
                  </a:cubicBezTo>
                  <a:cubicBezTo>
                    <a:pt x="21267" y="5795"/>
                    <a:pt x="21600" y="6784"/>
                    <a:pt x="21600" y="7773"/>
                  </a:cubicBezTo>
                  <a:cubicBezTo>
                    <a:pt x="21600" y="9917"/>
                    <a:pt x="20564" y="12037"/>
                    <a:pt x="18345" y="14157"/>
                  </a:cubicBezTo>
                  <a:cubicBezTo>
                    <a:pt x="16163" y="16347"/>
                    <a:pt x="13352" y="18137"/>
                    <a:pt x="9690" y="19668"/>
                  </a:cubicBezTo>
                  <a:cubicBezTo>
                    <a:pt x="6658" y="20940"/>
                    <a:pt x="4253" y="21600"/>
                    <a:pt x="2478" y="21600"/>
                  </a:cubicBezTo>
                  <a:cubicBezTo>
                    <a:pt x="1775" y="21600"/>
                    <a:pt x="1258" y="21482"/>
                    <a:pt x="703" y="21200"/>
                  </a:cubicBezTo>
                  <a:cubicBezTo>
                    <a:pt x="296" y="20940"/>
                    <a:pt x="0" y="20611"/>
                    <a:pt x="0" y="20140"/>
                  </a:cubicBezTo>
                  <a:cubicBezTo>
                    <a:pt x="0" y="19480"/>
                    <a:pt x="629" y="18938"/>
                    <a:pt x="1960" y="18491"/>
                  </a:cubicBezTo>
                  <a:cubicBezTo>
                    <a:pt x="5104" y="17407"/>
                    <a:pt x="7508" y="16418"/>
                    <a:pt x="8951" y="15358"/>
                  </a:cubicBezTo>
                  <a:cubicBezTo>
                    <a:pt x="10319" y="14416"/>
                    <a:pt x="11059" y="13685"/>
                    <a:pt x="11059" y="13238"/>
                  </a:cubicBezTo>
                  <a:cubicBezTo>
                    <a:pt x="11059" y="12838"/>
                    <a:pt x="10541" y="12555"/>
                    <a:pt x="9468" y="12437"/>
                  </a:cubicBezTo>
                  <a:lnTo>
                    <a:pt x="8766" y="12366"/>
                  </a:lnTo>
                  <a:lnTo>
                    <a:pt x="7915" y="12366"/>
                  </a:lnTo>
                  <a:cubicBezTo>
                    <a:pt x="5622" y="12178"/>
                    <a:pt x="3847" y="11495"/>
                    <a:pt x="2404" y="10364"/>
                  </a:cubicBezTo>
                  <a:cubicBezTo>
                    <a:pt x="925" y="9234"/>
                    <a:pt x="296" y="7915"/>
                    <a:pt x="296" y="6313"/>
                  </a:cubicBezTo>
                  <a:cubicBezTo>
                    <a:pt x="296" y="4664"/>
                    <a:pt x="1147" y="3251"/>
                    <a:pt x="2922" y="2073"/>
                  </a:cubicBezTo>
                  <a:cubicBezTo>
                    <a:pt x="4882" y="660"/>
                    <a:pt x="7397" y="0"/>
                    <a:pt x="10541" y="0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fr-FR" dirty="0">
                <a:solidFill>
                  <a:schemeClr val="accent2"/>
                </a:solidFill>
                <a:latin typeface="Source Sans Pro Light" panose="020B04030304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9" grpId="0"/>
      <p:bldP spid="32" grpId="0"/>
      <p:bldP spid="12" grpId="0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vers le bas 2"/>
          <p:cNvSpPr/>
          <p:nvPr/>
        </p:nvSpPr>
        <p:spPr>
          <a:xfrm>
            <a:off x="5478564" y="1567682"/>
            <a:ext cx="1271176" cy="1184200"/>
          </a:xfrm>
          <a:prstGeom prst="downArrow">
            <a:avLst/>
          </a:prstGeom>
          <a:solidFill>
            <a:srgbClr val="15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latin typeface="Source Sans Pro Light" panose="020B04030304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58E016-4154-7242-BD8C-99223BB830C5}"/>
              </a:ext>
            </a:extLst>
          </p:cNvPr>
          <p:cNvSpPr/>
          <p:nvPr/>
        </p:nvSpPr>
        <p:spPr>
          <a:xfrm>
            <a:off x="855454" y="686732"/>
            <a:ext cx="10517397" cy="775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fr-FR" sz="3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" panose="020B0503030403020204" pitchFamily="34" charset="77"/>
              </a:rPr>
              <a:t>SOCIAL FINANCE INDIA</a:t>
            </a:r>
            <a:endParaRPr lang="fr-CA" sz="32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8E016-4154-7242-BD8C-99223BB830C5}"/>
              </a:ext>
            </a:extLst>
          </p:cNvPr>
          <p:cNvSpPr/>
          <p:nvPr/>
        </p:nvSpPr>
        <p:spPr>
          <a:xfrm>
            <a:off x="837302" y="2857296"/>
            <a:ext cx="10517397" cy="292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fr-FR" sz="3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" panose="020B0503030403020204" pitchFamily="34" charset="77"/>
              </a:rPr>
              <a:t>INDIA EDUCATION OUTCOMES FUND (IEOF) </a:t>
            </a:r>
          </a:p>
          <a:p>
            <a:pPr algn="ctr">
              <a:spcAft>
                <a:spcPts val="800"/>
              </a:spcAft>
            </a:pP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First 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Outcome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Fund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of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its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kind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that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aims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to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catalyze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outcome-focused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funding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and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work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with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funders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, service providers and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governments</a:t>
            </a: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at </a:t>
            </a:r>
            <a:r>
              <a:rPr lang="fr-CA" sz="3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scale</a:t>
            </a:r>
            <a:endParaRPr lang="fr-CA" sz="32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  <a:p>
            <a:pPr algn="ctr">
              <a:spcAft>
                <a:spcPts val="800"/>
              </a:spcAft>
            </a:pPr>
            <a:endParaRPr lang="fr-CA" sz="3200" dirty="0">
              <a:solidFill>
                <a:schemeClr val="tx1">
                  <a:lumMod val="60000"/>
                  <a:lumOff val="40000"/>
                </a:schemeClr>
              </a:solidFill>
              <a:latin typeface="Source Sans Pro Light" panose="020B0403030403020204" pitchFamily="34" charset="77"/>
            </a:endParaRP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fr-CA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Source Sans Pro Light" panose="020B040303040302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4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F97996-5B91-984C-BFA8-3F739C162F50}"/>
              </a:ext>
            </a:extLst>
          </p:cNvPr>
          <p:cNvSpPr/>
          <p:nvPr/>
        </p:nvSpPr>
        <p:spPr>
          <a:xfrm>
            <a:off x="1" y="304800"/>
            <a:ext cx="12192000" cy="2946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6000" b="1" dirty="0">
                <a:solidFill>
                  <a:schemeClr val="tx1"/>
                </a:solidFill>
                <a:latin typeface="Source Sans Pro Bold" panose="020B0503030403020204" pitchFamily="34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THEORY OF 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13865-E3D6-E64B-A41E-6E71B3CA3A67}"/>
              </a:ext>
            </a:extLst>
          </p:cNvPr>
          <p:cNvSpPr/>
          <p:nvPr/>
        </p:nvSpPr>
        <p:spPr>
          <a:xfrm>
            <a:off x="4713319" y="3390393"/>
            <a:ext cx="2765364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fr-FR" dirty="0">
              <a:latin typeface="Source Sans Pro Light" panose="020B04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9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nalisé 5">
      <a:dk1>
        <a:srgbClr val="515250"/>
      </a:dk1>
      <a:lt1>
        <a:srgbClr val="F1F1F1"/>
      </a:lt1>
      <a:dk2>
        <a:srgbClr val="515250"/>
      </a:dk2>
      <a:lt2>
        <a:srgbClr val="FFFFFF"/>
      </a:lt2>
      <a:accent1>
        <a:srgbClr val="26317D"/>
      </a:accent1>
      <a:accent2>
        <a:srgbClr val="16A0C3"/>
      </a:accent2>
      <a:accent3>
        <a:srgbClr val="C0382B"/>
      </a:accent3>
      <a:accent4>
        <a:srgbClr val="F49D15"/>
      </a:accent4>
      <a:accent5>
        <a:srgbClr val="86BC24"/>
      </a:accent5>
      <a:accent6>
        <a:srgbClr val="46556E"/>
      </a:accent6>
      <a:hlink>
        <a:srgbClr val="2A2A2A"/>
      </a:hlink>
      <a:folHlink>
        <a:srgbClr val="2A2A2A"/>
      </a:folHlink>
    </a:clrScheme>
    <a:fontScheme name="Max Template">
      <a:majorFont>
        <a:latin typeface="Bebas Neue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{DC25AB63-8816-564E-813D-319FD4E93D83}tf10001071</Template>
  <TotalTime>26045</TotalTime>
  <Words>1092</Words>
  <Application>Microsoft Office PowerPoint</Application>
  <PresentationFormat>Widescreen</PresentationFormat>
  <Paragraphs>137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Bebas Neue Bold</vt:lpstr>
      <vt:lpstr>Open Sans</vt:lpstr>
      <vt:lpstr>Source Sans Pro</vt:lpstr>
      <vt:lpstr>Source Sans Pro Bold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Archana Mehendale</cp:lastModifiedBy>
  <cp:revision>1002</cp:revision>
  <dcterms:created xsi:type="dcterms:W3CDTF">2016-06-13T14:30:27Z</dcterms:created>
  <dcterms:modified xsi:type="dcterms:W3CDTF">2020-10-22T23:55:38Z</dcterms:modified>
</cp:coreProperties>
</file>