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Pinyon Script"/>
      <p:regular r:id="rId21"/>
    </p:embeddedFont>
    <p:embeddedFont>
      <p:font typeface="Roboto"/>
      <p:regular r:id="rId22"/>
      <p:bold r:id="rId23"/>
      <p:italic r:id="rId24"/>
      <p:boldItalic r:id="rId25"/>
    </p:embeddedFont>
    <p:embeddedFont>
      <p:font typeface="Helvetica Neue"/>
      <p:regular r:id="rId26"/>
      <p:bold r:id="rId27"/>
      <p:italic r:id="rId28"/>
      <p:boldItalic r:id="rId29"/>
    </p:embeddedFont>
    <p:embeddedFont>
      <p:font typeface="Bree Serif"/>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1" roundtripDataSignature="AMtx7miD5DJT7XYJS5blnnBFVL6Ytfn2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regular.fntdata"/><Relationship Id="rId21" Type="http://schemas.openxmlformats.org/officeDocument/2006/relationships/font" Target="fonts/PinyonScript-regular.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regular.fntdata"/><Relationship Id="rId25" Type="http://schemas.openxmlformats.org/officeDocument/2006/relationships/font" Target="fonts/Roboto-boldItalic.fntdata"/><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bold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BreeSerif-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c71dd5e3e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c71dd5e3e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is the primary data collection for- what is it going to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90ab0c5ab0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8" name="Google Shape;358;g190ab0c5ab0_0_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cc2da756a2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2" name="Google Shape;422;g1cc2da756a2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cb0b58bcc6_0_3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8" name="Google Shape;428;g1cb0b58bcc6_0_3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c5c8b5700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1c5c8b5700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4" name="Google Shape;30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c5b22fc231_1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g1c5b22fc231_1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c71dd5e3e3_1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Understand the interstate variations and explain the same</a:t>
            </a:r>
            <a:endParaRPr/>
          </a:p>
        </p:txBody>
      </p:sp>
      <p:sp>
        <p:nvSpPr>
          <p:cNvPr id="316" name="Google Shape;316;g1c71dd5e3e3_1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23850" lvl="0" marL="457200" rtl="0" algn="l">
              <a:lnSpc>
                <a:spcPct val="90000"/>
              </a:lnSpc>
              <a:spcBef>
                <a:spcPts val="800"/>
              </a:spcBef>
              <a:spcAft>
                <a:spcPts val="0"/>
              </a:spcAft>
              <a:buClr>
                <a:schemeClr val="dk1"/>
              </a:buClr>
              <a:buSzPts val="1800"/>
              <a:buFont typeface="Arial"/>
              <a:buNone/>
            </a:pPr>
            <a:r>
              <a:rPr lang="en-US" sz="1500">
                <a:solidFill>
                  <a:schemeClr val="dk1"/>
                </a:solidFill>
                <a:latin typeface="Times New Roman"/>
                <a:ea typeface="Times New Roman"/>
                <a:cs typeface="Times New Roman"/>
                <a:sym typeface="Times New Roman"/>
              </a:rPr>
              <a:t>Various Factors- </a:t>
            </a:r>
            <a:r>
              <a:rPr lang="en-US" sz="1500">
                <a:solidFill>
                  <a:schemeClr val="dk1"/>
                </a:solidFill>
                <a:latin typeface="Times New Roman"/>
                <a:ea typeface="Times New Roman"/>
                <a:cs typeface="Times New Roman"/>
                <a:sym typeface="Times New Roman"/>
              </a:rPr>
              <a:t>such as the size of the state, region (rural/urban), subjects (all school subjects including arts, physical education, special education, computer science, work education), levels (early years, primary and secondary), school management and gender? </a:t>
            </a:r>
            <a:endParaRPr sz="800"/>
          </a:p>
        </p:txBody>
      </p:sp>
      <p:sp>
        <p:nvSpPr>
          <p:cNvPr id="328" name="Google Shape;32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c71dd5e3e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c71dd5e3e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c68de1487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 name="Google Shape;340;g1c68de1487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c68de14871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346" name="Google Shape;346;g1c68de14871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creativecommons.org/licenses/by/4.0/" TargetMode="External"/><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creativecommons.org/licenses/by/4.0/" TargetMode="External"/><Relationship Id="rId3" Type="http://schemas.openxmlformats.org/officeDocument/2006/relationships/image" Target="../media/image1.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facebook.com/cetei.tiss/" TargetMode="External"/><Relationship Id="rId3" Type="http://schemas.openxmlformats.org/officeDocument/2006/relationships/hyperlink" Target="https://www.youtube.com/c/CETEITISS/" TargetMode="External"/><Relationship Id="rId4" Type="http://schemas.openxmlformats.org/officeDocument/2006/relationships/image" Target="../media/image3.jpg"/><Relationship Id="rId9"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5.jpg"/><Relationship Id="rId7" Type="http://schemas.openxmlformats.org/officeDocument/2006/relationships/image" Target="../media/image11.png"/><Relationship Id="rId8"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creativecommons.org/licenses/by/4.0/" TargetMode="External"/><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creativecommons.org/licenses/by/4.0/" TargetMode="External"/><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creativecommons.org/licenses/by/4.0/" TargetMode="External"/><Relationship Id="rId3" Type="http://schemas.openxmlformats.org/officeDocument/2006/relationships/image" Target="../media/image1.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facebook.com/cetei.tiss/" TargetMode="External"/><Relationship Id="rId3" Type="http://schemas.openxmlformats.org/officeDocument/2006/relationships/hyperlink" Target="https://www.youtube.com/c/CETEITISS/" TargetMode="External"/><Relationship Id="rId4" Type="http://schemas.openxmlformats.org/officeDocument/2006/relationships/image" Target="../media/image3.jpg"/><Relationship Id="rId9"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5.jpg"/><Relationship Id="rId7" Type="http://schemas.openxmlformats.org/officeDocument/2006/relationships/image" Target="../media/image11.png"/><Relationship Id="rId8"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creativecommons.org/licenses/by/4.0/" TargetMode="External"/><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14" name="Shape 14"/>
        <p:cNvGrpSpPr/>
        <p:nvPr/>
      </p:nvGrpSpPr>
      <p:grpSpPr>
        <a:xfrm>
          <a:off x="0" y="0"/>
          <a:ext cx="0" cy="0"/>
          <a:chOff x="0" y="0"/>
          <a:chExt cx="0" cy="0"/>
        </a:xfrm>
      </p:grpSpPr>
      <p:sp>
        <p:nvSpPr>
          <p:cNvPr id="15" name="Google Shape;15;p9"/>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6" name="Google Shape;16;p9"/>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7" name="Google Shape;17;p9"/>
          <p:cNvSpPr txBox="1"/>
          <p:nvPr>
            <p:ph idx="12" type="sldNum"/>
          </p:nvPr>
        </p:nvSpPr>
        <p:spPr>
          <a:xfrm>
            <a:off x="8588750" y="4663225"/>
            <a:ext cx="335700" cy="285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ample Uneditable" type="titleOnly">
  <p:cSld name="TITLE_ONLY">
    <p:spTree>
      <p:nvGrpSpPr>
        <p:cNvPr id="88" name="Shape 88"/>
        <p:cNvGrpSpPr/>
        <p:nvPr/>
      </p:nvGrpSpPr>
      <p:grpSpPr>
        <a:xfrm>
          <a:off x="0" y="0"/>
          <a:ext cx="0" cy="0"/>
          <a:chOff x="0" y="0"/>
          <a:chExt cx="0" cy="0"/>
        </a:xfrm>
      </p:grpSpPr>
      <p:sp>
        <p:nvSpPr>
          <p:cNvPr id="89" name="Google Shape;89;p17"/>
          <p:cNvSpPr/>
          <p:nvPr/>
        </p:nvSpPr>
        <p:spPr>
          <a:xfrm>
            <a:off x="0" y="4920525"/>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0" name="Google Shape;90;p17"/>
          <p:cNvSpPr txBox="1"/>
          <p:nvPr>
            <p:ph type="title"/>
          </p:nvPr>
        </p:nvSpPr>
        <p:spPr>
          <a:xfrm>
            <a:off x="333656" y="387375"/>
            <a:ext cx="7886700" cy="9942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3800"/>
              <a:buNone/>
              <a:defRPr b="0" i="0" sz="38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91" name="Google Shape;91;p17"/>
          <p:cNvSpPr/>
          <p:nvPr/>
        </p:nvSpPr>
        <p:spPr>
          <a:xfrm>
            <a:off x="0" y="0"/>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2" name="Google Shape;92;p17"/>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3" name="Google Shape;93;p17"/>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4" name="Google Shape;94;p17"/>
          <p:cNvSpPr txBox="1"/>
          <p:nvPr/>
        </p:nvSpPr>
        <p:spPr>
          <a:xfrm>
            <a:off x="2021063" y="2135588"/>
            <a:ext cx="5318700" cy="1533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Helvetica Neue"/>
                <a:ea typeface="Helvetica Neue"/>
                <a:cs typeface="Helvetica Neue"/>
                <a:sym typeface="Helvetica Neue"/>
              </a:rPr>
              <a:t>C01 - Introduction to ICT in Education</a:t>
            </a:r>
            <a:endParaRPr b="0" i="0" sz="20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Helvetica Neue"/>
                <a:ea typeface="Helvetica Neue"/>
                <a:cs typeface="Helvetica Neue"/>
                <a:sym typeface="Helvetica Neue"/>
              </a:rPr>
              <a:t>Post Graduate Certificate in Reflective Teaching with ICT </a:t>
            </a:r>
            <a:endParaRPr b="0" i="0" sz="15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Helvetica Neue"/>
                <a:ea typeface="Helvetica Neue"/>
                <a:cs typeface="Helvetica Neue"/>
                <a:sym typeface="Helvetica Neue"/>
              </a:rPr>
              <a:t>TISSx: RTICTENC01</a:t>
            </a:r>
            <a:endParaRPr b="0" i="0" sz="15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Unit 01:</a:t>
            </a:r>
            <a:r>
              <a:rPr b="1" i="0" lang="en-US" sz="1400" u="none" cap="none" strike="noStrike">
                <a:solidFill>
                  <a:srgbClr val="000000"/>
                </a:solidFill>
                <a:latin typeface="Helvetica Neue"/>
                <a:ea typeface="Helvetica Neue"/>
                <a:cs typeface="Helvetica Neue"/>
                <a:sym typeface="Helvetica Neue"/>
              </a:rPr>
              <a:t> 		</a:t>
            </a:r>
            <a:r>
              <a:rPr b="0" i="0" lang="en-US" sz="1400" u="none" cap="none" strike="noStrike">
                <a:solidFill>
                  <a:srgbClr val="000000"/>
                </a:solidFill>
                <a:latin typeface="Helvetica Neue"/>
                <a:ea typeface="Helvetica Neue"/>
                <a:cs typeface="Helvetica Neue"/>
                <a:sym typeface="Helvetica Neue"/>
              </a:rPr>
              <a:t>Name</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Session 01: 	Name</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p:txBody>
      </p:sp>
      <p:sp>
        <p:nvSpPr>
          <p:cNvPr id="95" name="Google Shape;95;p17"/>
          <p:cNvSpPr txBox="1"/>
          <p:nvPr/>
        </p:nvSpPr>
        <p:spPr>
          <a:xfrm>
            <a:off x="612863" y="2001506"/>
            <a:ext cx="1255800" cy="1930800"/>
          </a:xfrm>
          <a:prstGeom prst="rect">
            <a:avLst/>
          </a:prstGeom>
          <a:noFill/>
          <a:ln cap="flat" cmpd="sng" w="952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Logo or Image realted to the slide - OPTIONAL </a:t>
            </a:r>
            <a:endParaRPr b="0" i="0" sz="1100" u="none" cap="none" strike="noStrike">
              <a:solidFill>
                <a:srgbClr val="000000"/>
              </a:solidFill>
              <a:latin typeface="Arial"/>
              <a:ea typeface="Arial"/>
              <a:cs typeface="Arial"/>
              <a:sym typeface="Arial"/>
            </a:endParaRPr>
          </a:p>
        </p:txBody>
      </p:sp>
      <p:grpSp>
        <p:nvGrpSpPr>
          <p:cNvPr id="96" name="Google Shape;96;p17"/>
          <p:cNvGrpSpPr/>
          <p:nvPr/>
        </p:nvGrpSpPr>
        <p:grpSpPr>
          <a:xfrm>
            <a:off x="127717" y="4610683"/>
            <a:ext cx="8888824" cy="309716"/>
            <a:chOff x="422550" y="4423914"/>
            <a:chExt cx="9723063" cy="402857"/>
          </a:xfrm>
        </p:grpSpPr>
        <p:sp>
          <p:nvSpPr>
            <p:cNvPr id="97" name="Google Shape;97;p17"/>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Helvetica Neue"/>
                  <a:ea typeface="Helvetica Neue"/>
                  <a:cs typeface="Helvetica Neue"/>
                  <a:sym typeface="Helvetica Neue"/>
                </a:rPr>
                <a:t>Unless otherwise noted, this work by TISS, India is licensed under a </a:t>
              </a:r>
              <a:r>
                <a:rPr b="1" i="0" lang="en-US" sz="10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Creative Commons Attribution 4.0 International License</a:t>
              </a:r>
              <a:r>
                <a:rPr b="1" i="0" lang="en-US" sz="1000" u="sng" cap="none" strike="noStrike">
                  <a:solidFill>
                    <a:srgbClr val="000000"/>
                  </a:solidFill>
                  <a:latin typeface="Helvetica Neue"/>
                  <a:ea typeface="Helvetica Neue"/>
                  <a:cs typeface="Helvetica Neue"/>
                  <a:sym typeface="Helvetica Neue"/>
                </a:rPr>
                <a:t>. </a:t>
              </a:r>
              <a:endParaRPr b="1" i="0" sz="1000" u="sng" cap="none" strike="noStrike">
                <a:solidFill>
                  <a:srgbClr val="000000"/>
                </a:solidFill>
                <a:latin typeface="Arial"/>
                <a:ea typeface="Arial"/>
                <a:cs typeface="Arial"/>
                <a:sym typeface="Arial"/>
              </a:endParaRPr>
            </a:p>
          </p:txBody>
        </p:sp>
        <p:pic>
          <p:nvPicPr>
            <p:cNvPr id="98" name="Google Shape;98;p17"/>
            <p:cNvPicPr preferRelativeResize="0"/>
            <p:nvPr/>
          </p:nvPicPr>
          <p:blipFill rotWithShape="1">
            <a:blip r:embed="rId3">
              <a:alphaModFix/>
            </a:blip>
            <a:srcRect b="0" l="0" r="0" t="0"/>
            <a:stretch/>
          </p:blipFill>
          <p:spPr>
            <a:xfrm>
              <a:off x="422550" y="4423914"/>
              <a:ext cx="856264" cy="360306"/>
            </a:xfrm>
            <a:prstGeom prst="rect">
              <a:avLst/>
            </a:prstGeom>
            <a:noFill/>
            <a:ln>
              <a:noFill/>
            </a:ln>
          </p:spPr>
        </p:pic>
      </p:grpSp>
      <p:sp>
        <p:nvSpPr>
          <p:cNvPr id="99" name="Google Shape;99;p17"/>
          <p:cNvSpPr txBox="1"/>
          <p:nvPr>
            <p:ph idx="12" type="sldNum"/>
          </p:nvPr>
        </p:nvSpPr>
        <p:spPr>
          <a:xfrm>
            <a:off x="8556775" y="4697650"/>
            <a:ext cx="350700" cy="222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100" name="Shape 100"/>
        <p:cNvGrpSpPr/>
        <p:nvPr/>
      </p:nvGrpSpPr>
      <p:grpSpPr>
        <a:xfrm>
          <a:off x="0" y="0"/>
          <a:ext cx="0" cy="0"/>
          <a:chOff x="0" y="0"/>
          <a:chExt cx="0" cy="0"/>
        </a:xfrm>
      </p:grpSpPr>
      <p:sp>
        <p:nvSpPr>
          <p:cNvPr id="101" name="Google Shape;101;p18"/>
          <p:cNvSpPr/>
          <p:nvPr/>
        </p:nvSpPr>
        <p:spPr>
          <a:xfrm>
            <a:off x="8287931" y="4020731"/>
            <a:ext cx="793500" cy="830400"/>
          </a:xfrm>
          <a:prstGeom prst="rect">
            <a:avLst/>
          </a:prstGeom>
          <a:solidFill>
            <a:srgbClr val="FFFFF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8"/>
          <p:cNvSpPr/>
          <p:nvPr/>
        </p:nvSpPr>
        <p:spPr>
          <a:xfrm>
            <a:off x="0" y="4920525"/>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3" name="Google Shape;103;p18"/>
          <p:cNvSpPr txBox="1"/>
          <p:nvPr>
            <p:ph type="title"/>
          </p:nvPr>
        </p:nvSpPr>
        <p:spPr>
          <a:xfrm>
            <a:off x="333656" y="387375"/>
            <a:ext cx="7886700" cy="8304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None/>
              <a:defRPr b="0" i="0" sz="33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04" name="Google Shape;104;p18"/>
          <p:cNvSpPr/>
          <p:nvPr/>
        </p:nvSpPr>
        <p:spPr>
          <a:xfrm>
            <a:off x="0" y="0"/>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5" name="Google Shape;105;p18"/>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6" name="Google Shape;106;p18"/>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107" name="Google Shape;107;p18"/>
          <p:cNvGrpSpPr/>
          <p:nvPr/>
        </p:nvGrpSpPr>
        <p:grpSpPr>
          <a:xfrm>
            <a:off x="127717" y="4610683"/>
            <a:ext cx="8888824" cy="309716"/>
            <a:chOff x="422550" y="4423914"/>
            <a:chExt cx="9723063" cy="402857"/>
          </a:xfrm>
        </p:grpSpPr>
        <p:sp>
          <p:nvSpPr>
            <p:cNvPr id="108" name="Google Shape;108;p18"/>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Helvetica Neue"/>
                  <a:ea typeface="Helvetica Neue"/>
                  <a:cs typeface="Helvetica Neue"/>
                  <a:sym typeface="Helvetica Neue"/>
                </a:rPr>
                <a:t>Unless otherwise noted, this work by TISS, India is licensed under a </a:t>
              </a:r>
              <a:r>
                <a:rPr b="1" i="0" lang="en-US" sz="10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Creative Commons Attribution 4.0 International License</a:t>
              </a:r>
              <a:r>
                <a:rPr b="1" i="0" lang="en-US" sz="1000" u="sng" cap="none" strike="noStrike">
                  <a:solidFill>
                    <a:srgbClr val="000000"/>
                  </a:solidFill>
                  <a:latin typeface="Helvetica Neue"/>
                  <a:ea typeface="Helvetica Neue"/>
                  <a:cs typeface="Helvetica Neue"/>
                  <a:sym typeface="Helvetica Neue"/>
                </a:rPr>
                <a:t>. </a:t>
              </a:r>
              <a:endParaRPr b="1" i="0" sz="1000" u="sng" cap="none" strike="noStrike">
                <a:solidFill>
                  <a:srgbClr val="000000"/>
                </a:solidFill>
                <a:latin typeface="Arial"/>
                <a:ea typeface="Arial"/>
                <a:cs typeface="Arial"/>
                <a:sym typeface="Arial"/>
              </a:endParaRPr>
            </a:p>
          </p:txBody>
        </p:sp>
        <p:pic>
          <p:nvPicPr>
            <p:cNvPr id="109" name="Google Shape;109;p18"/>
            <p:cNvPicPr preferRelativeResize="0"/>
            <p:nvPr/>
          </p:nvPicPr>
          <p:blipFill rotWithShape="1">
            <a:blip r:embed="rId3">
              <a:alphaModFix/>
            </a:blip>
            <a:srcRect b="0" l="0" r="0" t="0"/>
            <a:stretch/>
          </p:blipFill>
          <p:spPr>
            <a:xfrm>
              <a:off x="422550" y="4423914"/>
              <a:ext cx="856264" cy="360306"/>
            </a:xfrm>
            <a:prstGeom prst="rect">
              <a:avLst/>
            </a:prstGeom>
            <a:noFill/>
            <a:ln>
              <a:noFill/>
            </a:ln>
          </p:spPr>
        </p:pic>
      </p:grpSp>
      <p:sp>
        <p:nvSpPr>
          <p:cNvPr id="110" name="Google Shape;110;p18"/>
          <p:cNvSpPr txBox="1"/>
          <p:nvPr>
            <p:ph idx="1" type="body"/>
          </p:nvPr>
        </p:nvSpPr>
        <p:spPr>
          <a:xfrm>
            <a:off x="1989150" y="1798988"/>
            <a:ext cx="5434800" cy="1545600"/>
          </a:xfrm>
          <a:prstGeom prst="rect">
            <a:avLst/>
          </a:prstGeom>
          <a:noFill/>
          <a:ln>
            <a:noFill/>
          </a:ln>
        </p:spPr>
        <p:txBody>
          <a:bodyPr anchorCtr="0" anchor="t" bIns="68575" lIns="68575" spcFirstLastPara="1" rIns="68575" wrap="square" tIns="68575">
            <a:noAutofit/>
          </a:bodyPr>
          <a:lstStyle>
            <a:lvl1pPr indent="-342900" lvl="0" marL="457200" algn="l">
              <a:lnSpc>
                <a:spcPct val="90000"/>
              </a:lnSpc>
              <a:spcBef>
                <a:spcPts val="800"/>
              </a:spcBef>
              <a:spcAft>
                <a:spcPts val="0"/>
              </a:spcAft>
              <a:buSzPts val="1800"/>
              <a:buChar char="●"/>
              <a:defRPr sz="1800"/>
            </a:lvl1pPr>
            <a:lvl2pPr indent="-323850" lvl="1" marL="914400" algn="l">
              <a:lnSpc>
                <a:spcPct val="90000"/>
              </a:lnSpc>
              <a:spcBef>
                <a:spcPts val="400"/>
              </a:spcBef>
              <a:spcAft>
                <a:spcPts val="0"/>
              </a:spcAft>
              <a:buSzPts val="1500"/>
              <a:buChar char="○"/>
              <a:defRPr/>
            </a:lvl2pPr>
            <a:lvl3pPr indent="-323850" lvl="2" marL="1371600" algn="l">
              <a:lnSpc>
                <a:spcPct val="90000"/>
              </a:lnSpc>
              <a:spcBef>
                <a:spcPts val="400"/>
              </a:spcBef>
              <a:spcAft>
                <a:spcPts val="0"/>
              </a:spcAft>
              <a:buSzPts val="1500"/>
              <a:buChar char="■"/>
              <a:defRPr sz="1500"/>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sz="1400"/>
            </a:lvl5pPr>
            <a:lvl6pPr indent="-317500" lvl="5" marL="2743200" algn="l">
              <a:lnSpc>
                <a:spcPct val="90000"/>
              </a:lnSpc>
              <a:spcBef>
                <a:spcPts val="400"/>
              </a:spcBef>
              <a:spcAft>
                <a:spcPts val="0"/>
              </a:spcAft>
              <a:buSzPts val="1400"/>
              <a:buChar char="■"/>
              <a:defRPr sz="1400"/>
            </a:lvl6pPr>
            <a:lvl7pPr indent="-317500" lvl="6" marL="3200400" algn="l">
              <a:lnSpc>
                <a:spcPct val="90000"/>
              </a:lnSpc>
              <a:spcBef>
                <a:spcPts val="400"/>
              </a:spcBef>
              <a:spcAft>
                <a:spcPts val="0"/>
              </a:spcAft>
              <a:buSzPts val="1400"/>
              <a:buChar char="●"/>
              <a:defRPr sz="1400"/>
            </a:lvl7pPr>
            <a:lvl8pPr indent="-317500" lvl="7" marL="3657600" algn="l">
              <a:lnSpc>
                <a:spcPct val="90000"/>
              </a:lnSpc>
              <a:spcBef>
                <a:spcPts val="400"/>
              </a:spcBef>
              <a:spcAft>
                <a:spcPts val="0"/>
              </a:spcAft>
              <a:buSzPts val="1400"/>
              <a:buChar char="○"/>
              <a:defRPr sz="1400"/>
            </a:lvl8pPr>
            <a:lvl9pPr indent="-317500" lvl="8" marL="4114800" algn="l">
              <a:lnSpc>
                <a:spcPct val="90000"/>
              </a:lnSpc>
              <a:spcBef>
                <a:spcPts val="400"/>
              </a:spcBef>
              <a:spcAft>
                <a:spcPts val="0"/>
              </a:spcAft>
              <a:buSzPts val="1400"/>
              <a:buChar char="■"/>
              <a:defRPr sz="1400"/>
            </a:lvl9pPr>
          </a:lstStyle>
          <a:p/>
        </p:txBody>
      </p:sp>
      <p:sp>
        <p:nvSpPr>
          <p:cNvPr id="111" name="Google Shape;111;p18"/>
          <p:cNvSpPr txBox="1"/>
          <p:nvPr>
            <p:ph idx="12" type="sldNum"/>
          </p:nvPr>
        </p:nvSpPr>
        <p:spPr>
          <a:xfrm>
            <a:off x="8556784" y="4749851"/>
            <a:ext cx="548700" cy="3936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2" name="Google Shape;112;p18"/>
          <p:cNvPicPr preferRelativeResize="0"/>
          <p:nvPr/>
        </p:nvPicPr>
        <p:blipFill rotWithShape="1">
          <a:blip r:embed="rId4">
            <a:alphaModFix/>
          </a:blip>
          <a:srcRect b="0" l="0" r="0" t="0"/>
          <a:stretch/>
        </p:blipFill>
        <p:spPr>
          <a:xfrm>
            <a:off x="7767923" y="3840576"/>
            <a:ext cx="1248639" cy="7701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19"/>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noAutofit/>
          </a:bodyPr>
          <a:lstStyle>
            <a:lvl1pPr lvl="0" marR="0" algn="l">
              <a:lnSpc>
                <a:spcPct val="90000"/>
              </a:lnSpc>
              <a:spcBef>
                <a:spcPts val="0"/>
              </a:spcBef>
              <a:spcAft>
                <a:spcPts val="0"/>
              </a:spcAft>
              <a:buSzPts val="2300"/>
              <a:buNone/>
              <a:defRPr b="1" i="0" sz="24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15" name="Google Shape;115;p19"/>
          <p:cNvSpPr txBox="1"/>
          <p:nvPr>
            <p:ph idx="1" type="body"/>
          </p:nvPr>
        </p:nvSpPr>
        <p:spPr>
          <a:xfrm>
            <a:off x="3887391" y="740569"/>
            <a:ext cx="4629000" cy="36552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298450" lvl="6" marL="3200400" marR="0" algn="l">
              <a:lnSpc>
                <a:spcPct val="90000"/>
              </a:lnSpc>
              <a:spcBef>
                <a:spcPts val="400"/>
              </a:spcBef>
              <a:spcAft>
                <a:spcPts val="0"/>
              </a:spcAft>
              <a:buClr>
                <a:schemeClr val="dk1"/>
              </a:buClr>
              <a:buSzPts val="1100"/>
              <a:buChar char="●"/>
              <a:defRPr b="0" i="0" sz="1100" u="none" cap="none" strike="noStrike">
                <a:solidFill>
                  <a:schemeClr val="dk1"/>
                </a:solidFill>
              </a:defRPr>
            </a:lvl7pPr>
            <a:lvl8pPr indent="-298450" lvl="7" marL="3657600" marR="0" algn="l">
              <a:lnSpc>
                <a:spcPct val="90000"/>
              </a:lnSpc>
              <a:spcBef>
                <a:spcPts val="400"/>
              </a:spcBef>
              <a:spcAft>
                <a:spcPts val="0"/>
              </a:spcAft>
              <a:buClr>
                <a:schemeClr val="dk1"/>
              </a:buClr>
              <a:buSzPts val="1100"/>
              <a:buChar char="○"/>
              <a:defRPr b="0" i="0" sz="1100" u="none" cap="none" strike="noStrike">
                <a:solidFill>
                  <a:schemeClr val="dk1"/>
                </a:solidFill>
              </a:defRPr>
            </a:lvl8pPr>
            <a:lvl9pPr indent="-285750" lvl="8" marL="4114800" marR="0" algn="l">
              <a:lnSpc>
                <a:spcPct val="90000"/>
              </a:lnSpc>
              <a:spcBef>
                <a:spcPts val="400"/>
              </a:spcBef>
              <a:spcAft>
                <a:spcPts val="0"/>
              </a:spcAft>
              <a:buClr>
                <a:schemeClr val="dk1"/>
              </a:buClr>
              <a:buSzPts val="900"/>
              <a:buChar char="■"/>
              <a:defRPr b="0" i="0" sz="900" u="none" cap="none" strike="noStrike">
                <a:solidFill>
                  <a:schemeClr val="dk1"/>
                </a:solidFill>
              </a:defRPr>
            </a:lvl9pPr>
          </a:lstStyle>
          <a:p/>
        </p:txBody>
      </p:sp>
      <p:sp>
        <p:nvSpPr>
          <p:cNvPr id="116" name="Google Shape;116;p19"/>
          <p:cNvSpPr txBox="1"/>
          <p:nvPr>
            <p:ph idx="2" type="body"/>
          </p:nvPr>
        </p:nvSpPr>
        <p:spPr>
          <a:xfrm>
            <a:off x="629841"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algn="l">
              <a:lnSpc>
                <a:spcPct val="90000"/>
              </a:lnSpc>
              <a:spcBef>
                <a:spcPts val="800"/>
              </a:spcBef>
              <a:spcAft>
                <a:spcPts val="0"/>
              </a:spcAft>
              <a:buClr>
                <a:schemeClr val="dk1"/>
              </a:buClr>
              <a:buSzPts val="1800"/>
              <a:buNone/>
              <a:defRPr b="0" i="0" sz="1800" u="none" cap="none" strike="noStrike">
                <a:solidFill>
                  <a:schemeClr val="dk1"/>
                </a:solidFill>
              </a:defRPr>
            </a:lvl1pPr>
            <a:lvl2pPr indent="-228600" lvl="1" marL="914400" marR="0" algn="l">
              <a:lnSpc>
                <a:spcPct val="90000"/>
              </a:lnSpc>
              <a:spcBef>
                <a:spcPts val="400"/>
              </a:spcBef>
              <a:spcAft>
                <a:spcPts val="0"/>
              </a:spcAft>
              <a:buClr>
                <a:schemeClr val="dk1"/>
              </a:buClr>
              <a:buSzPts val="1700"/>
              <a:buNone/>
              <a:defRPr b="0" i="0" sz="1700" u="none" cap="none" strike="noStrike">
                <a:solidFill>
                  <a:schemeClr val="dk1"/>
                </a:solidFill>
              </a:defRPr>
            </a:lvl2pPr>
            <a:lvl3pPr indent="-228600" lvl="2" marL="1371600" marR="0" algn="l">
              <a:lnSpc>
                <a:spcPct val="90000"/>
              </a:lnSpc>
              <a:spcBef>
                <a:spcPts val="400"/>
              </a:spcBef>
              <a:spcAft>
                <a:spcPts val="0"/>
              </a:spcAft>
              <a:buClr>
                <a:schemeClr val="dk1"/>
              </a:buClr>
              <a:buSzPts val="1400"/>
              <a:buNone/>
              <a:defRPr b="0" i="0" sz="1400" u="none" cap="none" strike="noStrike">
                <a:solidFill>
                  <a:schemeClr val="dk1"/>
                </a:solidFill>
              </a:defRPr>
            </a:lvl3pPr>
            <a:lvl4pPr indent="-228600" lvl="3" marL="1828800" marR="0" algn="l">
              <a:lnSpc>
                <a:spcPct val="90000"/>
              </a:lnSpc>
              <a:spcBef>
                <a:spcPts val="400"/>
              </a:spcBef>
              <a:spcAft>
                <a:spcPts val="0"/>
              </a:spcAft>
              <a:buClr>
                <a:schemeClr val="dk1"/>
              </a:buClr>
              <a:buSzPts val="1400"/>
              <a:buNone/>
              <a:defRPr b="0" i="0" sz="1400" u="none" cap="none" strike="noStrike">
                <a:solidFill>
                  <a:schemeClr val="dk1"/>
                </a:solidFill>
              </a:defRPr>
            </a:lvl4pPr>
            <a:lvl5pPr indent="-228600" lvl="4" marL="2286000" marR="0" algn="l">
              <a:lnSpc>
                <a:spcPct val="90000"/>
              </a:lnSpc>
              <a:spcBef>
                <a:spcPts val="400"/>
              </a:spcBef>
              <a:spcAft>
                <a:spcPts val="0"/>
              </a:spcAft>
              <a:buClr>
                <a:schemeClr val="dk1"/>
              </a:buClr>
              <a:buSzPts val="1200"/>
              <a:buNone/>
              <a:defRPr b="0" i="0" sz="1200" u="none" cap="none" strike="noStrike">
                <a:solidFill>
                  <a:schemeClr val="dk1"/>
                </a:solidFill>
              </a:defRPr>
            </a:lvl5pPr>
            <a:lvl6pPr indent="-228600" lvl="5" marL="2743200" marR="0" algn="l">
              <a:lnSpc>
                <a:spcPct val="90000"/>
              </a:lnSpc>
              <a:spcBef>
                <a:spcPts val="400"/>
              </a:spcBef>
              <a:spcAft>
                <a:spcPts val="0"/>
              </a:spcAft>
              <a:buClr>
                <a:schemeClr val="dk1"/>
              </a:buClr>
              <a:buSzPts val="1200"/>
              <a:buNone/>
              <a:defRPr b="0" i="0" u="none" cap="none" strike="noStrike">
                <a:solidFill>
                  <a:schemeClr val="dk1"/>
                </a:solidFill>
              </a:defRPr>
            </a:lvl6pPr>
            <a:lvl7pPr indent="-228600" lvl="6" marL="3200400" marR="0" algn="l">
              <a:lnSpc>
                <a:spcPct val="90000"/>
              </a:lnSpc>
              <a:spcBef>
                <a:spcPts val="400"/>
              </a:spcBef>
              <a:spcAft>
                <a:spcPts val="0"/>
              </a:spcAft>
              <a:buClr>
                <a:schemeClr val="dk1"/>
              </a:buClr>
              <a:buSzPts val="1100"/>
              <a:buNone/>
              <a:defRPr b="0" i="0" sz="1100" u="none" cap="none" strike="noStrike">
                <a:solidFill>
                  <a:schemeClr val="dk1"/>
                </a:solidFill>
              </a:defRPr>
            </a:lvl7pPr>
            <a:lvl8pPr indent="-228600" lvl="7" marL="3657600" marR="0" algn="l">
              <a:lnSpc>
                <a:spcPct val="90000"/>
              </a:lnSpc>
              <a:spcBef>
                <a:spcPts val="400"/>
              </a:spcBef>
              <a:spcAft>
                <a:spcPts val="0"/>
              </a:spcAft>
              <a:buClr>
                <a:schemeClr val="dk1"/>
              </a:buClr>
              <a:buSzPts val="1100"/>
              <a:buNone/>
              <a:defRPr b="0" i="0" sz="1100" u="none" cap="none" strike="noStrike">
                <a:solidFill>
                  <a:schemeClr val="dk1"/>
                </a:solidFill>
              </a:defRPr>
            </a:lvl8pPr>
            <a:lvl9pPr indent="-228600" lvl="8" marL="4114800" marR="0" algn="l">
              <a:lnSpc>
                <a:spcPct val="90000"/>
              </a:lnSpc>
              <a:spcBef>
                <a:spcPts val="400"/>
              </a:spcBef>
              <a:spcAft>
                <a:spcPts val="0"/>
              </a:spcAft>
              <a:buClr>
                <a:schemeClr val="dk1"/>
              </a:buClr>
              <a:buSzPts val="900"/>
              <a:buNone/>
              <a:defRPr b="0" i="0" sz="900" u="none" cap="none" strike="noStrike">
                <a:solidFill>
                  <a:schemeClr val="dk1"/>
                </a:solidFill>
              </a:defRPr>
            </a:lvl9pPr>
          </a:lstStyle>
          <a:p/>
        </p:txBody>
      </p:sp>
      <p:sp>
        <p:nvSpPr>
          <p:cNvPr id="117" name="Google Shape;117;p19"/>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000000"/>
              </a:buClr>
              <a:buSzPts val="1200"/>
              <a:buNone/>
              <a:defRPr>
                <a:solidFill>
                  <a:srgbClr val="000000"/>
                </a:solidFill>
              </a:defRPr>
            </a:lvl1pPr>
            <a:lvl2pPr lvl="1" marR="0" algn="l">
              <a:lnSpc>
                <a:spcPct val="100000"/>
              </a:lnSpc>
              <a:spcBef>
                <a:spcPts val="0"/>
              </a:spcBef>
              <a:spcAft>
                <a:spcPts val="0"/>
              </a:spcAft>
              <a:buClr>
                <a:srgbClr val="000000"/>
              </a:buClr>
              <a:buSzPts val="1200"/>
              <a:buNone/>
              <a:defRPr b="0" i="0" u="none" cap="none" strike="noStrike">
                <a:solidFill>
                  <a:srgbClr val="000000"/>
                </a:solidFill>
              </a:defRPr>
            </a:lvl2pPr>
            <a:lvl3pPr lvl="2" marR="0" algn="l">
              <a:lnSpc>
                <a:spcPct val="100000"/>
              </a:lnSpc>
              <a:spcBef>
                <a:spcPts val="0"/>
              </a:spcBef>
              <a:spcAft>
                <a:spcPts val="0"/>
              </a:spcAft>
              <a:buClr>
                <a:srgbClr val="000000"/>
              </a:buClr>
              <a:buSzPts val="1200"/>
              <a:buNone/>
              <a:defRPr b="0" i="0" u="none" cap="none" strike="noStrike">
                <a:solidFill>
                  <a:srgbClr val="000000"/>
                </a:solidFill>
              </a:defRPr>
            </a:lvl3pPr>
            <a:lvl4pPr lvl="3" marR="0" algn="l">
              <a:lnSpc>
                <a:spcPct val="100000"/>
              </a:lnSpc>
              <a:spcBef>
                <a:spcPts val="0"/>
              </a:spcBef>
              <a:spcAft>
                <a:spcPts val="0"/>
              </a:spcAft>
              <a:buClr>
                <a:srgbClr val="000000"/>
              </a:buClr>
              <a:buSzPts val="1200"/>
              <a:buNone/>
              <a:defRPr b="0" i="0" u="none" cap="none" strike="noStrike">
                <a:solidFill>
                  <a:srgbClr val="000000"/>
                </a:solidFill>
              </a:defRPr>
            </a:lvl4pPr>
            <a:lvl5pPr lvl="4" marR="0" algn="l">
              <a:lnSpc>
                <a:spcPct val="100000"/>
              </a:lnSpc>
              <a:spcBef>
                <a:spcPts val="0"/>
              </a:spcBef>
              <a:spcAft>
                <a:spcPts val="0"/>
              </a:spcAft>
              <a:buClr>
                <a:srgbClr val="000000"/>
              </a:buClr>
              <a:buSzPts val="1200"/>
              <a:buNone/>
              <a:defRPr b="0" i="0" u="none" cap="none" strike="noStrike">
                <a:solidFill>
                  <a:srgbClr val="000000"/>
                </a:solidFill>
              </a:defRPr>
            </a:lvl5pPr>
            <a:lvl6pPr lvl="5" marR="0" algn="l">
              <a:lnSpc>
                <a:spcPct val="100000"/>
              </a:lnSpc>
              <a:spcBef>
                <a:spcPts val="0"/>
              </a:spcBef>
              <a:spcAft>
                <a:spcPts val="0"/>
              </a:spcAft>
              <a:buClr>
                <a:srgbClr val="000000"/>
              </a:buClr>
              <a:buSzPts val="1200"/>
              <a:buNone/>
              <a:defRPr b="0" i="0" u="none" cap="none" strike="noStrike">
                <a:solidFill>
                  <a:srgbClr val="000000"/>
                </a:solidFill>
              </a:defRPr>
            </a:lvl6pPr>
            <a:lvl7pPr lvl="6" marR="0" algn="l">
              <a:lnSpc>
                <a:spcPct val="100000"/>
              </a:lnSpc>
              <a:spcBef>
                <a:spcPts val="0"/>
              </a:spcBef>
              <a:spcAft>
                <a:spcPts val="0"/>
              </a:spcAft>
              <a:buClr>
                <a:srgbClr val="000000"/>
              </a:buClr>
              <a:buSzPts val="1200"/>
              <a:buNone/>
              <a:defRPr b="0" i="0" u="none" cap="none" strike="noStrike">
                <a:solidFill>
                  <a:srgbClr val="000000"/>
                </a:solidFill>
              </a:defRPr>
            </a:lvl7pPr>
            <a:lvl8pPr lvl="7" marR="0" algn="l">
              <a:lnSpc>
                <a:spcPct val="100000"/>
              </a:lnSpc>
              <a:spcBef>
                <a:spcPts val="0"/>
              </a:spcBef>
              <a:spcAft>
                <a:spcPts val="0"/>
              </a:spcAft>
              <a:buClr>
                <a:srgbClr val="000000"/>
              </a:buClr>
              <a:buSzPts val="1200"/>
              <a:buNone/>
              <a:defRPr b="0" i="0" u="none" cap="none" strike="noStrike">
                <a:solidFill>
                  <a:srgbClr val="000000"/>
                </a:solidFill>
              </a:defRPr>
            </a:lvl8pPr>
            <a:lvl9pPr lvl="8" marR="0" algn="l">
              <a:lnSpc>
                <a:spcPct val="100000"/>
              </a:lnSpc>
              <a:spcBef>
                <a:spcPts val="0"/>
              </a:spcBef>
              <a:spcAft>
                <a:spcPts val="0"/>
              </a:spcAft>
              <a:buClr>
                <a:srgbClr val="000000"/>
              </a:buClr>
              <a:buSzPts val="1200"/>
              <a:buNone/>
              <a:defRPr b="0" i="0" u="none" cap="none" strike="noStrike">
                <a:solidFill>
                  <a:srgbClr val="000000"/>
                </a:solidFill>
              </a:defRPr>
            </a:lvl9pPr>
          </a:lstStyle>
          <a:p/>
        </p:txBody>
      </p:sp>
      <p:sp>
        <p:nvSpPr>
          <p:cNvPr id="118" name="Google Shape;118;p19"/>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000000"/>
              </a:buClr>
              <a:buSzPts val="1200"/>
              <a:buNone/>
              <a:defRPr>
                <a:solidFill>
                  <a:srgbClr val="000000"/>
                </a:solidFill>
              </a:defRPr>
            </a:lvl1pPr>
            <a:lvl2pPr lvl="1" marR="0" algn="l">
              <a:lnSpc>
                <a:spcPct val="100000"/>
              </a:lnSpc>
              <a:spcBef>
                <a:spcPts val="0"/>
              </a:spcBef>
              <a:spcAft>
                <a:spcPts val="0"/>
              </a:spcAft>
              <a:buClr>
                <a:srgbClr val="000000"/>
              </a:buClr>
              <a:buSzPts val="1200"/>
              <a:buNone/>
              <a:defRPr b="0" i="0" sz="1200" u="none" cap="none" strike="noStrike">
                <a:solidFill>
                  <a:srgbClr val="000000"/>
                </a:solidFill>
              </a:defRPr>
            </a:lvl2pPr>
            <a:lvl3pPr lvl="2" marR="0" algn="l">
              <a:lnSpc>
                <a:spcPct val="100000"/>
              </a:lnSpc>
              <a:spcBef>
                <a:spcPts val="0"/>
              </a:spcBef>
              <a:spcAft>
                <a:spcPts val="0"/>
              </a:spcAft>
              <a:buClr>
                <a:srgbClr val="000000"/>
              </a:buClr>
              <a:buSzPts val="1200"/>
              <a:buNone/>
              <a:defRPr b="0" i="0" sz="1200" u="none" cap="none" strike="noStrike">
                <a:solidFill>
                  <a:srgbClr val="000000"/>
                </a:solidFill>
              </a:defRPr>
            </a:lvl3pPr>
            <a:lvl4pPr lvl="3" marR="0" algn="l">
              <a:lnSpc>
                <a:spcPct val="100000"/>
              </a:lnSpc>
              <a:spcBef>
                <a:spcPts val="0"/>
              </a:spcBef>
              <a:spcAft>
                <a:spcPts val="0"/>
              </a:spcAft>
              <a:buClr>
                <a:srgbClr val="000000"/>
              </a:buClr>
              <a:buSzPts val="1200"/>
              <a:buNone/>
              <a:defRPr b="0" i="0" sz="1200" u="none" cap="none" strike="noStrike">
                <a:solidFill>
                  <a:srgbClr val="000000"/>
                </a:solidFill>
              </a:defRPr>
            </a:lvl4pPr>
            <a:lvl5pPr lvl="4" marR="0" algn="l">
              <a:lnSpc>
                <a:spcPct val="100000"/>
              </a:lnSpc>
              <a:spcBef>
                <a:spcPts val="0"/>
              </a:spcBef>
              <a:spcAft>
                <a:spcPts val="0"/>
              </a:spcAft>
              <a:buClr>
                <a:srgbClr val="000000"/>
              </a:buClr>
              <a:buSzPts val="1200"/>
              <a:buNone/>
              <a:defRPr b="0" i="0" sz="1200" u="none" cap="none" strike="noStrike">
                <a:solidFill>
                  <a:srgbClr val="000000"/>
                </a:solidFill>
              </a:defRPr>
            </a:lvl5pPr>
            <a:lvl6pPr lvl="5" marR="0" algn="l">
              <a:lnSpc>
                <a:spcPct val="100000"/>
              </a:lnSpc>
              <a:spcBef>
                <a:spcPts val="0"/>
              </a:spcBef>
              <a:spcAft>
                <a:spcPts val="0"/>
              </a:spcAft>
              <a:buClr>
                <a:srgbClr val="000000"/>
              </a:buClr>
              <a:buSzPts val="1200"/>
              <a:buNone/>
              <a:defRPr b="0" i="0" sz="1200" u="none" cap="none" strike="noStrike">
                <a:solidFill>
                  <a:srgbClr val="000000"/>
                </a:solidFill>
              </a:defRPr>
            </a:lvl6pPr>
            <a:lvl7pPr lvl="6" marR="0" algn="l">
              <a:lnSpc>
                <a:spcPct val="100000"/>
              </a:lnSpc>
              <a:spcBef>
                <a:spcPts val="0"/>
              </a:spcBef>
              <a:spcAft>
                <a:spcPts val="0"/>
              </a:spcAft>
              <a:buClr>
                <a:srgbClr val="000000"/>
              </a:buClr>
              <a:buSzPts val="1200"/>
              <a:buNone/>
              <a:defRPr b="0" i="0" sz="1200" u="none" cap="none" strike="noStrike">
                <a:solidFill>
                  <a:srgbClr val="000000"/>
                </a:solidFill>
              </a:defRPr>
            </a:lvl7pPr>
            <a:lvl8pPr lvl="7" marR="0" algn="l">
              <a:lnSpc>
                <a:spcPct val="100000"/>
              </a:lnSpc>
              <a:spcBef>
                <a:spcPts val="0"/>
              </a:spcBef>
              <a:spcAft>
                <a:spcPts val="0"/>
              </a:spcAft>
              <a:buClr>
                <a:srgbClr val="000000"/>
              </a:buClr>
              <a:buSzPts val="1200"/>
              <a:buNone/>
              <a:defRPr b="0" i="0" sz="1200" u="none" cap="none" strike="noStrike">
                <a:solidFill>
                  <a:srgbClr val="000000"/>
                </a:solidFill>
              </a:defRPr>
            </a:lvl8pPr>
            <a:lvl9pPr lvl="8" marR="0" algn="l">
              <a:lnSpc>
                <a:spcPct val="100000"/>
              </a:lnSpc>
              <a:spcBef>
                <a:spcPts val="0"/>
              </a:spcBef>
              <a:spcAft>
                <a:spcPts val="0"/>
              </a:spcAft>
              <a:buClr>
                <a:srgbClr val="000000"/>
              </a:buClr>
              <a:buSzPts val="1200"/>
              <a:buNone/>
              <a:defRPr b="0" i="0" sz="1200" u="none" cap="none" strike="noStrike">
                <a:solidFill>
                  <a:srgbClr val="000000"/>
                </a:solidFill>
              </a:defRPr>
            </a:lvl9pPr>
          </a:lstStyle>
          <a:p/>
        </p:txBody>
      </p:sp>
      <p:sp>
        <p:nvSpPr>
          <p:cNvPr id="119" name="Google Shape;119;p19"/>
          <p:cNvSpPr txBox="1"/>
          <p:nvPr>
            <p:ph idx="12" type="sldNum"/>
          </p:nvPr>
        </p:nvSpPr>
        <p:spPr>
          <a:xfrm>
            <a:off x="8646325" y="4718750"/>
            <a:ext cx="343500" cy="1920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0" name="Shape 120"/>
        <p:cNvGrpSpPr/>
        <p:nvPr/>
      </p:nvGrpSpPr>
      <p:grpSpPr>
        <a:xfrm>
          <a:off x="0" y="0"/>
          <a:ext cx="0" cy="0"/>
          <a:chOff x="0" y="0"/>
          <a:chExt cx="0" cy="0"/>
        </a:xfrm>
      </p:grpSpPr>
      <p:sp>
        <p:nvSpPr>
          <p:cNvPr id="121" name="Google Shape;121;p20"/>
          <p:cNvSpPr txBox="1"/>
          <p:nvPr>
            <p:ph type="title"/>
          </p:nvPr>
        </p:nvSpPr>
        <p:spPr>
          <a:xfrm>
            <a:off x="628650" y="273844"/>
            <a:ext cx="7886700" cy="6306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None/>
              <a:defRPr b="1" i="0" sz="23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22" name="Google Shape;122;p20"/>
          <p:cNvSpPr txBox="1"/>
          <p:nvPr>
            <p:ph idx="1" type="body"/>
          </p:nvPr>
        </p:nvSpPr>
        <p:spPr>
          <a:xfrm rot="5400000">
            <a:off x="2940300" y="-1043625"/>
            <a:ext cx="3263400" cy="78867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123" name="Google Shape;123;p20"/>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SzPts val="1200"/>
              <a:buNone/>
              <a:defRPr/>
            </a:lvl1pPr>
            <a:lvl2pPr lvl="1" marR="0" algn="l">
              <a:lnSpc>
                <a:spcPct val="100000"/>
              </a:lnSpc>
              <a:spcBef>
                <a:spcPts val="0"/>
              </a:spcBef>
              <a:spcAft>
                <a:spcPts val="0"/>
              </a:spcAft>
              <a:buSzPts val="1200"/>
              <a:buNone/>
              <a:defRPr b="0" i="0" u="none" cap="none" strike="noStrike"/>
            </a:lvl2pPr>
            <a:lvl3pPr lvl="2" marR="0" algn="l">
              <a:lnSpc>
                <a:spcPct val="100000"/>
              </a:lnSpc>
              <a:spcBef>
                <a:spcPts val="0"/>
              </a:spcBef>
              <a:spcAft>
                <a:spcPts val="0"/>
              </a:spcAft>
              <a:buSzPts val="1200"/>
              <a:buNone/>
              <a:defRPr b="0" i="0" u="none" cap="none" strike="noStrike"/>
            </a:lvl3pPr>
            <a:lvl4pPr lvl="3" marR="0" algn="l">
              <a:lnSpc>
                <a:spcPct val="100000"/>
              </a:lnSpc>
              <a:spcBef>
                <a:spcPts val="0"/>
              </a:spcBef>
              <a:spcAft>
                <a:spcPts val="0"/>
              </a:spcAft>
              <a:buSzPts val="1200"/>
              <a:buNone/>
              <a:defRPr b="0" i="0" u="none" cap="none" strike="noStrike"/>
            </a:lvl4pPr>
            <a:lvl5pPr lvl="4" marR="0" algn="l">
              <a:lnSpc>
                <a:spcPct val="100000"/>
              </a:lnSpc>
              <a:spcBef>
                <a:spcPts val="0"/>
              </a:spcBef>
              <a:spcAft>
                <a:spcPts val="0"/>
              </a:spcAft>
              <a:buSzPts val="1200"/>
              <a:buNone/>
              <a:defRPr b="0" i="0" u="none" cap="none" strike="noStrike"/>
            </a:lvl5pPr>
            <a:lvl6pPr lvl="5" marR="0" algn="l">
              <a:lnSpc>
                <a:spcPct val="100000"/>
              </a:lnSpc>
              <a:spcBef>
                <a:spcPts val="0"/>
              </a:spcBef>
              <a:spcAft>
                <a:spcPts val="0"/>
              </a:spcAft>
              <a:buSzPts val="1200"/>
              <a:buNone/>
              <a:defRPr b="0" i="0" u="none" cap="none" strike="noStrike"/>
            </a:lvl6pPr>
            <a:lvl7pPr lvl="6" marR="0" algn="l">
              <a:lnSpc>
                <a:spcPct val="100000"/>
              </a:lnSpc>
              <a:spcBef>
                <a:spcPts val="0"/>
              </a:spcBef>
              <a:spcAft>
                <a:spcPts val="0"/>
              </a:spcAft>
              <a:buSzPts val="1200"/>
              <a:buNone/>
              <a:defRPr b="0" i="0" u="none" cap="none" strike="noStrike"/>
            </a:lvl7pPr>
            <a:lvl8pPr lvl="7" marR="0" algn="l">
              <a:lnSpc>
                <a:spcPct val="100000"/>
              </a:lnSpc>
              <a:spcBef>
                <a:spcPts val="0"/>
              </a:spcBef>
              <a:spcAft>
                <a:spcPts val="0"/>
              </a:spcAft>
              <a:buSzPts val="1200"/>
              <a:buNone/>
              <a:defRPr b="0" i="0" u="none" cap="none" strike="noStrike"/>
            </a:lvl8pPr>
            <a:lvl9pPr lvl="8" marR="0" algn="l">
              <a:lnSpc>
                <a:spcPct val="100000"/>
              </a:lnSpc>
              <a:spcBef>
                <a:spcPts val="0"/>
              </a:spcBef>
              <a:spcAft>
                <a:spcPts val="0"/>
              </a:spcAft>
              <a:buSzPts val="1200"/>
              <a:buNone/>
              <a:defRPr b="0" i="0" u="none" cap="none" strike="noStrike"/>
            </a:lvl9pPr>
          </a:lstStyle>
          <a:p/>
        </p:txBody>
      </p:sp>
      <p:sp>
        <p:nvSpPr>
          <p:cNvPr id="124" name="Google Shape;124;p20"/>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SzPts val="1200"/>
              <a:buNone/>
              <a:defRPr/>
            </a:lvl1pPr>
            <a:lvl2pPr lvl="1" marR="0" algn="l">
              <a:lnSpc>
                <a:spcPct val="100000"/>
              </a:lnSpc>
              <a:spcBef>
                <a:spcPts val="0"/>
              </a:spcBef>
              <a:spcAft>
                <a:spcPts val="0"/>
              </a:spcAft>
              <a:buSzPts val="1200"/>
              <a:buNone/>
              <a:defRPr b="0" i="0" sz="1200" u="none" cap="none" strike="noStrike"/>
            </a:lvl2pPr>
            <a:lvl3pPr lvl="2" marR="0" algn="l">
              <a:lnSpc>
                <a:spcPct val="100000"/>
              </a:lnSpc>
              <a:spcBef>
                <a:spcPts val="0"/>
              </a:spcBef>
              <a:spcAft>
                <a:spcPts val="0"/>
              </a:spcAft>
              <a:buSzPts val="1200"/>
              <a:buNone/>
              <a:defRPr b="0" i="0" sz="1200" u="none" cap="none" strike="noStrike"/>
            </a:lvl3pPr>
            <a:lvl4pPr lvl="3" marR="0" algn="l">
              <a:lnSpc>
                <a:spcPct val="100000"/>
              </a:lnSpc>
              <a:spcBef>
                <a:spcPts val="0"/>
              </a:spcBef>
              <a:spcAft>
                <a:spcPts val="0"/>
              </a:spcAft>
              <a:buSzPts val="1200"/>
              <a:buNone/>
              <a:defRPr b="0" i="0" sz="1200" u="none" cap="none" strike="noStrike"/>
            </a:lvl4pPr>
            <a:lvl5pPr lvl="4" marR="0" algn="l">
              <a:lnSpc>
                <a:spcPct val="100000"/>
              </a:lnSpc>
              <a:spcBef>
                <a:spcPts val="0"/>
              </a:spcBef>
              <a:spcAft>
                <a:spcPts val="0"/>
              </a:spcAft>
              <a:buSzPts val="1200"/>
              <a:buNone/>
              <a:defRPr b="0" i="0" sz="1200" u="none" cap="none" strike="noStrike"/>
            </a:lvl5pPr>
            <a:lvl6pPr lvl="5" marR="0" algn="l">
              <a:lnSpc>
                <a:spcPct val="100000"/>
              </a:lnSpc>
              <a:spcBef>
                <a:spcPts val="0"/>
              </a:spcBef>
              <a:spcAft>
                <a:spcPts val="0"/>
              </a:spcAft>
              <a:buSzPts val="1200"/>
              <a:buNone/>
              <a:defRPr b="0" i="0" sz="1200" u="none" cap="none" strike="noStrike"/>
            </a:lvl6pPr>
            <a:lvl7pPr lvl="6" marR="0" algn="l">
              <a:lnSpc>
                <a:spcPct val="100000"/>
              </a:lnSpc>
              <a:spcBef>
                <a:spcPts val="0"/>
              </a:spcBef>
              <a:spcAft>
                <a:spcPts val="0"/>
              </a:spcAft>
              <a:buSzPts val="1200"/>
              <a:buNone/>
              <a:defRPr b="0" i="0" sz="1200" u="none" cap="none" strike="noStrike"/>
            </a:lvl7pPr>
            <a:lvl8pPr lvl="7" marR="0" algn="l">
              <a:lnSpc>
                <a:spcPct val="100000"/>
              </a:lnSpc>
              <a:spcBef>
                <a:spcPts val="0"/>
              </a:spcBef>
              <a:spcAft>
                <a:spcPts val="0"/>
              </a:spcAft>
              <a:buSzPts val="1200"/>
              <a:buNone/>
              <a:defRPr b="0" i="0" sz="1200" u="none" cap="none" strike="noStrike"/>
            </a:lvl8pPr>
            <a:lvl9pPr lvl="8" marR="0" algn="l">
              <a:lnSpc>
                <a:spcPct val="100000"/>
              </a:lnSpc>
              <a:spcBef>
                <a:spcPts val="0"/>
              </a:spcBef>
              <a:spcAft>
                <a:spcPts val="0"/>
              </a:spcAft>
              <a:buSzPts val="1200"/>
              <a:buNone/>
              <a:defRPr b="0" i="0" sz="1200" u="none" cap="none" strike="noStrike"/>
            </a:lvl9pPr>
          </a:lstStyle>
          <a:p/>
        </p:txBody>
      </p:sp>
      <p:sp>
        <p:nvSpPr>
          <p:cNvPr id="125" name="Google Shape;125;p20"/>
          <p:cNvSpPr txBox="1"/>
          <p:nvPr>
            <p:ph idx="12" type="sldNum"/>
          </p:nvPr>
        </p:nvSpPr>
        <p:spPr>
          <a:xfrm>
            <a:off x="8636725" y="4746350"/>
            <a:ext cx="381900" cy="193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6" name="Shape 126"/>
        <p:cNvGrpSpPr/>
        <p:nvPr/>
      </p:nvGrpSpPr>
      <p:grpSpPr>
        <a:xfrm>
          <a:off x="0" y="0"/>
          <a:ext cx="0" cy="0"/>
          <a:chOff x="0" y="0"/>
          <a:chExt cx="0" cy="0"/>
        </a:xfrm>
      </p:grpSpPr>
      <p:sp>
        <p:nvSpPr>
          <p:cNvPr id="127" name="Google Shape;127;p21"/>
          <p:cNvSpPr txBox="1"/>
          <p:nvPr>
            <p:ph type="title"/>
          </p:nvPr>
        </p:nvSpPr>
        <p:spPr>
          <a:xfrm rot="5400000">
            <a:off x="5724825" y="2023125"/>
            <a:ext cx="4359000" cy="8604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None/>
              <a:defRPr b="1" i="0" sz="23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28" name="Google Shape;128;p21"/>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23850" lvl="2" marL="1371600" marR="0" algn="l">
              <a:lnSpc>
                <a:spcPct val="90000"/>
              </a:lnSpc>
              <a:spcBef>
                <a:spcPts val="400"/>
              </a:spcBef>
              <a:spcAft>
                <a:spcPts val="0"/>
              </a:spcAft>
              <a:buClr>
                <a:schemeClr val="dk1"/>
              </a:buClr>
              <a:buSzPts val="1500"/>
              <a:buChar char="■"/>
              <a:defRPr b="0" i="0" sz="15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129" name="Google Shape;129;p21"/>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u="none" cap="none" strike="noStrike">
                <a:solidFill>
                  <a:srgbClr val="FFFFFF"/>
                </a:solidFill>
              </a:defRPr>
            </a:lvl2pPr>
            <a:lvl3pPr lvl="2" marR="0" algn="l">
              <a:lnSpc>
                <a:spcPct val="100000"/>
              </a:lnSpc>
              <a:spcBef>
                <a:spcPts val="0"/>
              </a:spcBef>
              <a:spcAft>
                <a:spcPts val="0"/>
              </a:spcAft>
              <a:buClr>
                <a:srgbClr val="FFFFFF"/>
              </a:buClr>
              <a:buSzPts val="1200"/>
              <a:buNone/>
              <a:defRPr b="0" i="0" u="none" cap="none" strike="noStrike">
                <a:solidFill>
                  <a:srgbClr val="FFFFFF"/>
                </a:solidFill>
              </a:defRPr>
            </a:lvl3pPr>
            <a:lvl4pPr lvl="3" marR="0" algn="l">
              <a:lnSpc>
                <a:spcPct val="100000"/>
              </a:lnSpc>
              <a:spcBef>
                <a:spcPts val="0"/>
              </a:spcBef>
              <a:spcAft>
                <a:spcPts val="0"/>
              </a:spcAft>
              <a:buClr>
                <a:srgbClr val="FFFFFF"/>
              </a:buClr>
              <a:buSzPts val="1200"/>
              <a:buNone/>
              <a:defRPr b="0" i="0" u="none" cap="none" strike="noStrike">
                <a:solidFill>
                  <a:srgbClr val="FFFFFF"/>
                </a:solidFill>
              </a:defRPr>
            </a:lvl4pPr>
            <a:lvl5pPr lvl="4" marR="0" algn="l">
              <a:lnSpc>
                <a:spcPct val="100000"/>
              </a:lnSpc>
              <a:spcBef>
                <a:spcPts val="0"/>
              </a:spcBef>
              <a:spcAft>
                <a:spcPts val="0"/>
              </a:spcAft>
              <a:buClr>
                <a:srgbClr val="FFFFFF"/>
              </a:buClr>
              <a:buSzPts val="1200"/>
              <a:buNone/>
              <a:defRPr b="0" i="0" u="none" cap="none" strike="noStrike">
                <a:solidFill>
                  <a:srgbClr val="FFFFFF"/>
                </a:solidFill>
              </a:defRPr>
            </a:lvl5pPr>
            <a:lvl6pPr lvl="5" marR="0" algn="l">
              <a:lnSpc>
                <a:spcPct val="100000"/>
              </a:lnSpc>
              <a:spcBef>
                <a:spcPts val="0"/>
              </a:spcBef>
              <a:spcAft>
                <a:spcPts val="0"/>
              </a:spcAft>
              <a:buClr>
                <a:srgbClr val="FFFFFF"/>
              </a:buClr>
              <a:buSzPts val="1200"/>
              <a:buNone/>
              <a:defRPr b="0" i="0" u="none" cap="none" strike="noStrike">
                <a:solidFill>
                  <a:srgbClr val="FFFFFF"/>
                </a:solidFill>
              </a:defRPr>
            </a:lvl6pPr>
            <a:lvl7pPr lvl="6" marR="0" algn="l">
              <a:lnSpc>
                <a:spcPct val="100000"/>
              </a:lnSpc>
              <a:spcBef>
                <a:spcPts val="0"/>
              </a:spcBef>
              <a:spcAft>
                <a:spcPts val="0"/>
              </a:spcAft>
              <a:buClr>
                <a:srgbClr val="FFFFFF"/>
              </a:buClr>
              <a:buSzPts val="1200"/>
              <a:buNone/>
              <a:defRPr b="0" i="0" u="none" cap="none" strike="noStrike">
                <a:solidFill>
                  <a:srgbClr val="FFFFFF"/>
                </a:solidFill>
              </a:defRPr>
            </a:lvl7pPr>
            <a:lvl8pPr lvl="7" marR="0" algn="l">
              <a:lnSpc>
                <a:spcPct val="100000"/>
              </a:lnSpc>
              <a:spcBef>
                <a:spcPts val="0"/>
              </a:spcBef>
              <a:spcAft>
                <a:spcPts val="0"/>
              </a:spcAft>
              <a:buClr>
                <a:srgbClr val="FFFFFF"/>
              </a:buClr>
              <a:buSzPts val="1200"/>
              <a:buNone/>
              <a:defRPr b="0" i="0" u="none" cap="none" strike="noStrike">
                <a:solidFill>
                  <a:srgbClr val="FFFFFF"/>
                </a:solidFill>
              </a:defRPr>
            </a:lvl8pPr>
            <a:lvl9pPr lvl="8" marR="0" algn="l">
              <a:lnSpc>
                <a:spcPct val="100000"/>
              </a:lnSpc>
              <a:spcBef>
                <a:spcPts val="0"/>
              </a:spcBef>
              <a:spcAft>
                <a:spcPts val="0"/>
              </a:spcAft>
              <a:buClr>
                <a:srgbClr val="FFFFFF"/>
              </a:buClr>
              <a:buSzPts val="1200"/>
              <a:buNone/>
              <a:defRPr b="0" i="0" u="none" cap="none" strike="noStrike">
                <a:solidFill>
                  <a:srgbClr val="FFFFFF"/>
                </a:solidFill>
              </a:defRPr>
            </a:lvl9pPr>
          </a:lstStyle>
          <a:p/>
        </p:txBody>
      </p:sp>
      <p:sp>
        <p:nvSpPr>
          <p:cNvPr id="130" name="Google Shape;130;p21"/>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sz="1200" u="none" cap="none" strike="noStrike">
                <a:solidFill>
                  <a:srgbClr val="FFFFFF"/>
                </a:solidFill>
              </a:defRPr>
            </a:lvl2pPr>
            <a:lvl3pPr lvl="2" marR="0" algn="l">
              <a:lnSpc>
                <a:spcPct val="100000"/>
              </a:lnSpc>
              <a:spcBef>
                <a:spcPts val="0"/>
              </a:spcBef>
              <a:spcAft>
                <a:spcPts val="0"/>
              </a:spcAft>
              <a:buClr>
                <a:srgbClr val="FFFFFF"/>
              </a:buClr>
              <a:buSzPts val="1200"/>
              <a:buNone/>
              <a:defRPr b="0" i="0" sz="1200" u="none" cap="none" strike="noStrike">
                <a:solidFill>
                  <a:srgbClr val="FFFFFF"/>
                </a:solidFill>
              </a:defRPr>
            </a:lvl3pPr>
            <a:lvl4pPr lvl="3" marR="0" algn="l">
              <a:lnSpc>
                <a:spcPct val="100000"/>
              </a:lnSpc>
              <a:spcBef>
                <a:spcPts val="0"/>
              </a:spcBef>
              <a:spcAft>
                <a:spcPts val="0"/>
              </a:spcAft>
              <a:buClr>
                <a:srgbClr val="FFFFFF"/>
              </a:buClr>
              <a:buSzPts val="1200"/>
              <a:buNone/>
              <a:defRPr b="0" i="0" sz="1200" u="none" cap="none" strike="noStrike">
                <a:solidFill>
                  <a:srgbClr val="FFFFFF"/>
                </a:solidFill>
              </a:defRPr>
            </a:lvl4pPr>
            <a:lvl5pPr lvl="4" marR="0" algn="l">
              <a:lnSpc>
                <a:spcPct val="100000"/>
              </a:lnSpc>
              <a:spcBef>
                <a:spcPts val="0"/>
              </a:spcBef>
              <a:spcAft>
                <a:spcPts val="0"/>
              </a:spcAft>
              <a:buClr>
                <a:srgbClr val="FFFFFF"/>
              </a:buClr>
              <a:buSzPts val="1200"/>
              <a:buNone/>
              <a:defRPr b="0" i="0" sz="1200" u="none" cap="none" strike="noStrike">
                <a:solidFill>
                  <a:srgbClr val="FFFFFF"/>
                </a:solidFill>
              </a:defRPr>
            </a:lvl5pPr>
            <a:lvl6pPr lvl="5" marR="0" algn="l">
              <a:lnSpc>
                <a:spcPct val="100000"/>
              </a:lnSpc>
              <a:spcBef>
                <a:spcPts val="0"/>
              </a:spcBef>
              <a:spcAft>
                <a:spcPts val="0"/>
              </a:spcAft>
              <a:buClr>
                <a:srgbClr val="FFFFFF"/>
              </a:buClr>
              <a:buSzPts val="1200"/>
              <a:buNone/>
              <a:defRPr b="0" i="0" sz="1200" u="none" cap="none" strike="noStrike">
                <a:solidFill>
                  <a:srgbClr val="FFFFFF"/>
                </a:solidFill>
              </a:defRPr>
            </a:lvl6pPr>
            <a:lvl7pPr lvl="6" marR="0" algn="l">
              <a:lnSpc>
                <a:spcPct val="100000"/>
              </a:lnSpc>
              <a:spcBef>
                <a:spcPts val="0"/>
              </a:spcBef>
              <a:spcAft>
                <a:spcPts val="0"/>
              </a:spcAft>
              <a:buClr>
                <a:srgbClr val="FFFFFF"/>
              </a:buClr>
              <a:buSzPts val="1200"/>
              <a:buNone/>
              <a:defRPr b="0" i="0" sz="1200" u="none" cap="none" strike="noStrike">
                <a:solidFill>
                  <a:srgbClr val="FFFFFF"/>
                </a:solidFill>
              </a:defRPr>
            </a:lvl7pPr>
            <a:lvl8pPr lvl="7" marR="0" algn="l">
              <a:lnSpc>
                <a:spcPct val="100000"/>
              </a:lnSpc>
              <a:spcBef>
                <a:spcPts val="0"/>
              </a:spcBef>
              <a:spcAft>
                <a:spcPts val="0"/>
              </a:spcAft>
              <a:buClr>
                <a:srgbClr val="FFFFFF"/>
              </a:buClr>
              <a:buSzPts val="1200"/>
              <a:buNone/>
              <a:defRPr b="0" i="0" sz="1200" u="none" cap="none" strike="noStrike">
                <a:solidFill>
                  <a:srgbClr val="FFFFFF"/>
                </a:solidFill>
              </a:defRPr>
            </a:lvl8pPr>
            <a:lvl9pPr lvl="8" marR="0" algn="l">
              <a:lnSpc>
                <a:spcPct val="100000"/>
              </a:lnSpc>
              <a:spcBef>
                <a:spcPts val="0"/>
              </a:spcBef>
              <a:spcAft>
                <a:spcPts val="0"/>
              </a:spcAft>
              <a:buClr>
                <a:srgbClr val="FFFFFF"/>
              </a:buClr>
              <a:buSzPts val="1200"/>
              <a:buNone/>
              <a:defRPr b="0" i="0" sz="1200" u="none" cap="none" strike="noStrike">
                <a:solidFill>
                  <a:srgbClr val="FFFFFF"/>
                </a:solidFill>
              </a:defRPr>
            </a:lvl9pPr>
          </a:lstStyle>
          <a:p/>
        </p:txBody>
      </p:sp>
      <p:sp>
        <p:nvSpPr>
          <p:cNvPr id="131" name="Google Shape;131;p21"/>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p21"/>
          <p:cNvSpPr txBox="1"/>
          <p:nvPr>
            <p:ph idx="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Slide">
  <p:cSld name="CUSTOM_2">
    <p:spTree>
      <p:nvGrpSpPr>
        <p:cNvPr id="133" name="Shape 133"/>
        <p:cNvGrpSpPr/>
        <p:nvPr/>
      </p:nvGrpSpPr>
      <p:grpSpPr>
        <a:xfrm>
          <a:off x="0" y="0"/>
          <a:ext cx="0" cy="0"/>
          <a:chOff x="0" y="0"/>
          <a:chExt cx="0" cy="0"/>
        </a:xfrm>
      </p:grpSpPr>
      <p:sp>
        <p:nvSpPr>
          <p:cNvPr id="134" name="Google Shape;134;p22"/>
          <p:cNvSpPr txBox="1"/>
          <p:nvPr>
            <p:ph type="title"/>
          </p:nvPr>
        </p:nvSpPr>
        <p:spPr>
          <a:xfrm>
            <a:off x="307181" y="293925"/>
            <a:ext cx="8071200" cy="501900"/>
          </a:xfrm>
          <a:prstGeom prst="rect">
            <a:avLst/>
          </a:prstGeom>
          <a:noFill/>
          <a:ln>
            <a:noFill/>
          </a:ln>
        </p:spPr>
        <p:txBody>
          <a:bodyPr anchorCtr="0" anchor="ctr" bIns="68575" lIns="68575" spcFirstLastPara="1" rIns="68575" wrap="square" tIns="68575">
            <a:noAutofit/>
          </a:bodyPr>
          <a:lstStyle>
            <a:lvl1pPr lvl="0" algn="l">
              <a:lnSpc>
                <a:spcPct val="90000"/>
              </a:lnSpc>
              <a:spcBef>
                <a:spcPts val="0"/>
              </a:spcBef>
              <a:spcAft>
                <a:spcPts val="0"/>
              </a:spcAft>
              <a:buSzPts val="2300"/>
              <a:buNone/>
              <a:defRPr b="1"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5" name="Google Shape;135;p22"/>
          <p:cNvSpPr txBox="1"/>
          <p:nvPr>
            <p:ph idx="1" type="body"/>
          </p:nvPr>
        </p:nvSpPr>
        <p:spPr>
          <a:xfrm>
            <a:off x="307181" y="795900"/>
            <a:ext cx="8071200" cy="703200"/>
          </a:xfrm>
          <a:prstGeom prst="rect">
            <a:avLst/>
          </a:prstGeom>
          <a:noFill/>
          <a:ln>
            <a:noFill/>
          </a:ln>
        </p:spPr>
        <p:txBody>
          <a:bodyPr anchorCtr="0" anchor="t" bIns="68575" lIns="68575" spcFirstLastPara="1" rIns="68575" wrap="square" tIns="68575">
            <a:noAutofit/>
          </a:bodyPr>
          <a:lstStyle>
            <a:lvl1pPr indent="-298450" lvl="0" marL="457200" algn="l">
              <a:lnSpc>
                <a:spcPct val="90000"/>
              </a:lnSpc>
              <a:spcBef>
                <a:spcPts val="800"/>
              </a:spcBef>
              <a:spcAft>
                <a:spcPts val="0"/>
              </a:spcAft>
              <a:buSzPts val="1100"/>
              <a:buChar char="●"/>
              <a:defRPr sz="1100"/>
            </a:lvl1pPr>
            <a:lvl2pPr indent="-298450" lvl="1" marL="914400" algn="l">
              <a:lnSpc>
                <a:spcPct val="90000"/>
              </a:lnSpc>
              <a:spcBef>
                <a:spcPts val="400"/>
              </a:spcBef>
              <a:spcAft>
                <a:spcPts val="0"/>
              </a:spcAft>
              <a:buSzPts val="1100"/>
              <a:buChar char="○"/>
              <a:defRPr sz="1100"/>
            </a:lvl2pPr>
            <a:lvl3pPr indent="-298450" lvl="2" marL="1371600" algn="l">
              <a:lnSpc>
                <a:spcPct val="90000"/>
              </a:lnSpc>
              <a:spcBef>
                <a:spcPts val="400"/>
              </a:spcBef>
              <a:spcAft>
                <a:spcPts val="0"/>
              </a:spcAft>
              <a:buSzPts val="1100"/>
              <a:buChar char="■"/>
              <a:defRPr sz="1100"/>
            </a:lvl3pPr>
            <a:lvl4pPr indent="-298450" lvl="3" marL="1828800" algn="l">
              <a:lnSpc>
                <a:spcPct val="90000"/>
              </a:lnSpc>
              <a:spcBef>
                <a:spcPts val="400"/>
              </a:spcBef>
              <a:spcAft>
                <a:spcPts val="0"/>
              </a:spcAft>
              <a:buSzPts val="1100"/>
              <a:buChar char="●"/>
              <a:defRPr sz="1100"/>
            </a:lvl4pPr>
            <a:lvl5pPr indent="-298450" lvl="4" marL="2286000" algn="l">
              <a:lnSpc>
                <a:spcPct val="90000"/>
              </a:lnSpc>
              <a:spcBef>
                <a:spcPts val="400"/>
              </a:spcBef>
              <a:spcAft>
                <a:spcPts val="0"/>
              </a:spcAft>
              <a:buSzPts val="1100"/>
              <a:buChar char="○"/>
              <a:defRPr sz="1100"/>
            </a:lvl5pPr>
            <a:lvl6pPr indent="-298450" lvl="5" marL="2743200" algn="l">
              <a:lnSpc>
                <a:spcPct val="90000"/>
              </a:lnSpc>
              <a:spcBef>
                <a:spcPts val="400"/>
              </a:spcBef>
              <a:spcAft>
                <a:spcPts val="0"/>
              </a:spcAft>
              <a:buSzPts val="1100"/>
              <a:buChar char="■"/>
              <a:defRPr sz="1100"/>
            </a:lvl6pPr>
            <a:lvl7pPr indent="-298450" lvl="6" marL="3200400" algn="l">
              <a:lnSpc>
                <a:spcPct val="90000"/>
              </a:lnSpc>
              <a:spcBef>
                <a:spcPts val="400"/>
              </a:spcBef>
              <a:spcAft>
                <a:spcPts val="0"/>
              </a:spcAft>
              <a:buSzPts val="1100"/>
              <a:buChar char="●"/>
              <a:defRPr sz="1100"/>
            </a:lvl7pPr>
            <a:lvl8pPr indent="-298450" lvl="7" marL="3657600" algn="l">
              <a:lnSpc>
                <a:spcPct val="90000"/>
              </a:lnSpc>
              <a:spcBef>
                <a:spcPts val="400"/>
              </a:spcBef>
              <a:spcAft>
                <a:spcPts val="0"/>
              </a:spcAft>
              <a:buSzPts val="1100"/>
              <a:buChar char="○"/>
              <a:defRPr sz="1100"/>
            </a:lvl8pPr>
            <a:lvl9pPr indent="-298450" lvl="8" marL="4114800" algn="l">
              <a:lnSpc>
                <a:spcPct val="90000"/>
              </a:lnSpc>
              <a:spcBef>
                <a:spcPts val="400"/>
              </a:spcBef>
              <a:spcAft>
                <a:spcPts val="0"/>
              </a:spcAft>
              <a:buSzPts val="1100"/>
              <a:buChar char="■"/>
              <a:defRPr sz="1100"/>
            </a:lvl9pPr>
          </a:lstStyle>
          <a:p/>
        </p:txBody>
      </p:sp>
      <p:sp>
        <p:nvSpPr>
          <p:cNvPr id="136" name="Google Shape;136;p22"/>
          <p:cNvSpPr txBox="1"/>
          <p:nvPr>
            <p:ph idx="2" type="title"/>
          </p:nvPr>
        </p:nvSpPr>
        <p:spPr>
          <a:xfrm>
            <a:off x="371250" y="2668556"/>
            <a:ext cx="8071200" cy="501900"/>
          </a:xfrm>
          <a:prstGeom prst="rect">
            <a:avLst/>
          </a:prstGeom>
          <a:noFill/>
          <a:ln>
            <a:noFill/>
          </a:ln>
        </p:spPr>
        <p:txBody>
          <a:bodyPr anchorCtr="0" anchor="ctr" bIns="68575" lIns="68575" spcFirstLastPara="1" rIns="68575" wrap="square" tIns="68575">
            <a:noAutofit/>
          </a:bodyPr>
          <a:lstStyle>
            <a:lvl1pPr lvl="0" algn="l">
              <a:lnSpc>
                <a:spcPct val="90000"/>
              </a:lnSpc>
              <a:spcBef>
                <a:spcPts val="0"/>
              </a:spcBef>
              <a:spcAft>
                <a:spcPts val="0"/>
              </a:spcAft>
              <a:buSzPts val="2300"/>
              <a:buNone/>
              <a:defRPr b="1"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7" name="Google Shape;137;p22"/>
          <p:cNvSpPr txBox="1"/>
          <p:nvPr>
            <p:ph idx="3" type="body"/>
          </p:nvPr>
        </p:nvSpPr>
        <p:spPr>
          <a:xfrm>
            <a:off x="371250" y="3170531"/>
            <a:ext cx="8071200" cy="703200"/>
          </a:xfrm>
          <a:prstGeom prst="rect">
            <a:avLst/>
          </a:prstGeom>
          <a:noFill/>
          <a:ln>
            <a:noFill/>
          </a:ln>
        </p:spPr>
        <p:txBody>
          <a:bodyPr anchorCtr="0" anchor="t" bIns="68575" lIns="68575" spcFirstLastPara="1" rIns="68575" wrap="square" tIns="68575">
            <a:noAutofit/>
          </a:bodyPr>
          <a:lstStyle>
            <a:lvl1pPr indent="-298450" lvl="0" marL="457200" algn="l">
              <a:lnSpc>
                <a:spcPct val="90000"/>
              </a:lnSpc>
              <a:spcBef>
                <a:spcPts val="800"/>
              </a:spcBef>
              <a:spcAft>
                <a:spcPts val="0"/>
              </a:spcAft>
              <a:buSzPts val="1100"/>
              <a:buChar char="●"/>
              <a:defRPr sz="1100"/>
            </a:lvl1pPr>
            <a:lvl2pPr indent="-298450" lvl="1" marL="914400" algn="l">
              <a:lnSpc>
                <a:spcPct val="90000"/>
              </a:lnSpc>
              <a:spcBef>
                <a:spcPts val="400"/>
              </a:spcBef>
              <a:spcAft>
                <a:spcPts val="0"/>
              </a:spcAft>
              <a:buSzPts val="1100"/>
              <a:buChar char="○"/>
              <a:defRPr sz="1100"/>
            </a:lvl2pPr>
            <a:lvl3pPr indent="-298450" lvl="2" marL="1371600" algn="l">
              <a:lnSpc>
                <a:spcPct val="90000"/>
              </a:lnSpc>
              <a:spcBef>
                <a:spcPts val="400"/>
              </a:spcBef>
              <a:spcAft>
                <a:spcPts val="0"/>
              </a:spcAft>
              <a:buSzPts val="1100"/>
              <a:buChar char="■"/>
              <a:defRPr sz="1100"/>
            </a:lvl3pPr>
            <a:lvl4pPr indent="-298450" lvl="3" marL="1828800" algn="l">
              <a:lnSpc>
                <a:spcPct val="90000"/>
              </a:lnSpc>
              <a:spcBef>
                <a:spcPts val="400"/>
              </a:spcBef>
              <a:spcAft>
                <a:spcPts val="0"/>
              </a:spcAft>
              <a:buSzPts val="1100"/>
              <a:buChar char="●"/>
              <a:defRPr sz="1100"/>
            </a:lvl4pPr>
            <a:lvl5pPr indent="-298450" lvl="4" marL="2286000" algn="l">
              <a:lnSpc>
                <a:spcPct val="90000"/>
              </a:lnSpc>
              <a:spcBef>
                <a:spcPts val="400"/>
              </a:spcBef>
              <a:spcAft>
                <a:spcPts val="0"/>
              </a:spcAft>
              <a:buSzPts val="1100"/>
              <a:buChar char="○"/>
              <a:defRPr sz="1100"/>
            </a:lvl5pPr>
            <a:lvl6pPr indent="-298450" lvl="5" marL="2743200" algn="l">
              <a:lnSpc>
                <a:spcPct val="90000"/>
              </a:lnSpc>
              <a:spcBef>
                <a:spcPts val="400"/>
              </a:spcBef>
              <a:spcAft>
                <a:spcPts val="0"/>
              </a:spcAft>
              <a:buSzPts val="1100"/>
              <a:buChar char="■"/>
              <a:defRPr sz="1100"/>
            </a:lvl6pPr>
            <a:lvl7pPr indent="-298450" lvl="6" marL="3200400" algn="l">
              <a:lnSpc>
                <a:spcPct val="90000"/>
              </a:lnSpc>
              <a:spcBef>
                <a:spcPts val="400"/>
              </a:spcBef>
              <a:spcAft>
                <a:spcPts val="0"/>
              </a:spcAft>
              <a:buSzPts val="1100"/>
              <a:buChar char="●"/>
              <a:defRPr sz="1100"/>
            </a:lvl7pPr>
            <a:lvl8pPr indent="-298450" lvl="7" marL="3657600" algn="l">
              <a:lnSpc>
                <a:spcPct val="90000"/>
              </a:lnSpc>
              <a:spcBef>
                <a:spcPts val="400"/>
              </a:spcBef>
              <a:spcAft>
                <a:spcPts val="0"/>
              </a:spcAft>
              <a:buSzPts val="1100"/>
              <a:buChar char="○"/>
              <a:defRPr sz="1100"/>
            </a:lvl8pPr>
            <a:lvl9pPr indent="-298450" lvl="8" marL="4114800" algn="l">
              <a:lnSpc>
                <a:spcPct val="90000"/>
              </a:lnSpc>
              <a:spcBef>
                <a:spcPts val="400"/>
              </a:spcBef>
              <a:spcAft>
                <a:spcPts val="0"/>
              </a:spcAft>
              <a:buSzPts val="1100"/>
              <a:buChar char="■"/>
              <a:defRPr sz="1100"/>
            </a:lvl9pPr>
          </a:lstStyle>
          <a:p/>
        </p:txBody>
      </p:sp>
      <p:sp>
        <p:nvSpPr>
          <p:cNvPr id="138" name="Google Shape;138;p22"/>
          <p:cNvSpPr txBox="1"/>
          <p:nvPr>
            <p:ph idx="12" type="sldNum"/>
          </p:nvPr>
        </p:nvSpPr>
        <p:spPr>
          <a:xfrm>
            <a:off x="8566375" y="4648650"/>
            <a:ext cx="387000" cy="2136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TICT Presentation Template - Green">
  <p:cSld name="TITLE_2">
    <p:spTree>
      <p:nvGrpSpPr>
        <p:cNvPr id="139" name="Shape 139"/>
        <p:cNvGrpSpPr/>
        <p:nvPr/>
      </p:nvGrpSpPr>
      <p:grpSpPr>
        <a:xfrm>
          <a:off x="0" y="0"/>
          <a:ext cx="0" cy="0"/>
          <a:chOff x="0" y="0"/>
          <a:chExt cx="0" cy="0"/>
        </a:xfrm>
      </p:grpSpPr>
      <p:sp>
        <p:nvSpPr>
          <p:cNvPr id="140" name="Google Shape;140;p23"/>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1" name="Google Shape;141;p23"/>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42" name="Google Shape;142;p23"/>
          <p:cNvSpPr txBox="1"/>
          <p:nvPr>
            <p:ph idx="12" type="sldNum"/>
          </p:nvPr>
        </p:nvSpPr>
        <p:spPr>
          <a:xfrm>
            <a:off x="8588750" y="4663225"/>
            <a:ext cx="383700" cy="285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43" name="Shape 143"/>
        <p:cNvGrpSpPr/>
        <p:nvPr/>
      </p:nvGrpSpPr>
      <p:grpSpPr>
        <a:xfrm>
          <a:off x="0" y="0"/>
          <a:ext cx="0" cy="0"/>
          <a:chOff x="0" y="0"/>
          <a:chExt cx="0" cy="0"/>
        </a:xfrm>
      </p:grpSpPr>
      <p:sp>
        <p:nvSpPr>
          <p:cNvPr id="144" name="Google Shape;144;p24"/>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5" name="Google Shape;145;p24"/>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46" name="Google Shape;146;p24"/>
          <p:cNvSpPr txBox="1"/>
          <p:nvPr>
            <p:ph idx="12" type="sldNum"/>
          </p:nvPr>
        </p:nvSpPr>
        <p:spPr>
          <a:xfrm>
            <a:off x="8684700" y="4663225"/>
            <a:ext cx="279000" cy="285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156" name="Shape 156"/>
        <p:cNvGrpSpPr/>
        <p:nvPr/>
      </p:nvGrpSpPr>
      <p:grpSpPr>
        <a:xfrm>
          <a:off x="0" y="0"/>
          <a:ext cx="0" cy="0"/>
          <a:chOff x="0" y="0"/>
          <a:chExt cx="0" cy="0"/>
        </a:xfrm>
      </p:grpSpPr>
      <p:sp>
        <p:nvSpPr>
          <p:cNvPr id="157" name="Google Shape;157;g1cb0b58bcc6_0_527"/>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Autofit/>
          </a:bodyPr>
          <a:lstStyle>
            <a:lvl1pPr lvl="0" rtl="0" algn="ctr">
              <a:lnSpc>
                <a:spcPct val="9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58" name="Google Shape;158;g1cb0b58bcc6_0_527"/>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59" name="Google Shape;159;g1cb0b58bcc6_0_527"/>
          <p:cNvSpPr txBox="1"/>
          <p:nvPr>
            <p:ph idx="12" type="sldNum"/>
          </p:nvPr>
        </p:nvSpPr>
        <p:spPr>
          <a:xfrm>
            <a:off x="8588750" y="4663225"/>
            <a:ext cx="335700" cy="285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4">
    <p:spTree>
      <p:nvGrpSpPr>
        <p:cNvPr id="160" name="Shape 160"/>
        <p:cNvGrpSpPr/>
        <p:nvPr/>
      </p:nvGrpSpPr>
      <p:grpSpPr>
        <a:xfrm>
          <a:off x="0" y="0"/>
          <a:ext cx="0" cy="0"/>
          <a:chOff x="0" y="0"/>
          <a:chExt cx="0" cy="0"/>
        </a:xfrm>
      </p:grpSpPr>
      <p:sp>
        <p:nvSpPr>
          <p:cNvPr id="161" name="Google Shape;161;g1cb0b58bcc6_0_53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2" name="Google Shape;162;g1cb0b58bcc6_0_531"/>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63" name="Google Shape;163;g1cb0b58bcc6_0_5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200"/>
              <a:buNone/>
              <a:defRPr/>
            </a:lvl1pPr>
            <a:lvl2pPr lvl="1" rtl="0" algn="l">
              <a:lnSpc>
                <a:spcPct val="100000"/>
              </a:lnSpc>
              <a:spcBef>
                <a:spcPts val="0"/>
              </a:spcBef>
              <a:spcAft>
                <a:spcPts val="0"/>
              </a:spcAft>
              <a:buSzPts val="1200"/>
              <a:buNone/>
              <a:defRPr/>
            </a:lvl2pPr>
            <a:lvl3pPr lvl="2" rtl="0" algn="l">
              <a:lnSpc>
                <a:spcPct val="100000"/>
              </a:lnSpc>
              <a:spcBef>
                <a:spcPts val="0"/>
              </a:spcBef>
              <a:spcAft>
                <a:spcPts val="0"/>
              </a:spcAft>
              <a:buSzPts val="1200"/>
              <a:buNone/>
              <a:defRPr/>
            </a:lvl3pPr>
            <a:lvl4pPr lvl="3" rtl="0" algn="l">
              <a:lnSpc>
                <a:spcPct val="100000"/>
              </a:lnSpc>
              <a:spcBef>
                <a:spcPts val="0"/>
              </a:spcBef>
              <a:spcAft>
                <a:spcPts val="0"/>
              </a:spcAft>
              <a:buSzPts val="1200"/>
              <a:buNone/>
              <a:defRPr/>
            </a:lvl4pPr>
            <a:lvl5pPr lvl="4" rtl="0" algn="l">
              <a:lnSpc>
                <a:spcPct val="100000"/>
              </a:lnSpc>
              <a:spcBef>
                <a:spcPts val="0"/>
              </a:spcBef>
              <a:spcAft>
                <a:spcPts val="0"/>
              </a:spcAft>
              <a:buSzPts val="1200"/>
              <a:buNone/>
              <a:defRPr/>
            </a:lvl5pPr>
            <a:lvl6pPr lvl="5" rtl="0" algn="l">
              <a:lnSpc>
                <a:spcPct val="100000"/>
              </a:lnSpc>
              <a:spcBef>
                <a:spcPts val="0"/>
              </a:spcBef>
              <a:spcAft>
                <a:spcPts val="0"/>
              </a:spcAft>
              <a:buSzPts val="1200"/>
              <a:buNone/>
              <a:defRPr/>
            </a:lvl6pPr>
            <a:lvl7pPr lvl="6" rtl="0" algn="l">
              <a:lnSpc>
                <a:spcPct val="100000"/>
              </a:lnSpc>
              <a:spcBef>
                <a:spcPts val="0"/>
              </a:spcBef>
              <a:spcAft>
                <a:spcPts val="0"/>
              </a:spcAft>
              <a:buSzPts val="1200"/>
              <a:buNone/>
              <a:defRPr/>
            </a:lvl7pPr>
            <a:lvl8pPr lvl="7" rtl="0" algn="l">
              <a:lnSpc>
                <a:spcPct val="100000"/>
              </a:lnSpc>
              <a:spcBef>
                <a:spcPts val="0"/>
              </a:spcBef>
              <a:spcAft>
                <a:spcPts val="0"/>
              </a:spcAft>
              <a:buSzPts val="1200"/>
              <a:buNone/>
              <a:defRPr/>
            </a:lvl8pPr>
            <a:lvl9pPr lvl="8" rtl="0" algn="l">
              <a:lnSpc>
                <a:spcPct val="100000"/>
              </a:lnSpc>
              <a:spcBef>
                <a:spcPts val="0"/>
              </a:spcBef>
              <a:spcAft>
                <a:spcPts val="0"/>
              </a:spcAft>
              <a:buSzPts val="1200"/>
              <a:buNone/>
              <a:defRPr/>
            </a:lvl9pPr>
          </a:lstStyle>
          <a:p/>
        </p:txBody>
      </p:sp>
      <p:sp>
        <p:nvSpPr>
          <p:cNvPr id="164" name="Google Shape;164;g1cb0b58bcc6_0_5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200"/>
              <a:buNone/>
              <a:defRPr/>
            </a:lvl1pPr>
            <a:lvl2pPr lvl="1" rtl="0" algn="l">
              <a:lnSpc>
                <a:spcPct val="100000"/>
              </a:lnSpc>
              <a:spcBef>
                <a:spcPts val="0"/>
              </a:spcBef>
              <a:spcAft>
                <a:spcPts val="0"/>
              </a:spcAft>
              <a:buSzPts val="900"/>
              <a:buNone/>
              <a:defRPr/>
            </a:lvl2pPr>
            <a:lvl3pPr lvl="2" rtl="0" algn="l">
              <a:lnSpc>
                <a:spcPct val="100000"/>
              </a:lnSpc>
              <a:spcBef>
                <a:spcPts val="0"/>
              </a:spcBef>
              <a:spcAft>
                <a:spcPts val="0"/>
              </a:spcAft>
              <a:buSzPts val="900"/>
              <a:buNone/>
              <a:defRPr/>
            </a:lvl3pPr>
            <a:lvl4pPr lvl="3" rtl="0" algn="l">
              <a:lnSpc>
                <a:spcPct val="100000"/>
              </a:lnSpc>
              <a:spcBef>
                <a:spcPts val="0"/>
              </a:spcBef>
              <a:spcAft>
                <a:spcPts val="0"/>
              </a:spcAft>
              <a:buSzPts val="900"/>
              <a:buNone/>
              <a:defRPr/>
            </a:lvl4pPr>
            <a:lvl5pPr lvl="4" rtl="0" algn="l">
              <a:lnSpc>
                <a:spcPct val="100000"/>
              </a:lnSpc>
              <a:spcBef>
                <a:spcPts val="0"/>
              </a:spcBef>
              <a:spcAft>
                <a:spcPts val="0"/>
              </a:spcAft>
              <a:buSzPts val="900"/>
              <a:buNone/>
              <a:defRPr/>
            </a:lvl5pPr>
            <a:lvl6pPr lvl="5" rtl="0" algn="l">
              <a:lnSpc>
                <a:spcPct val="100000"/>
              </a:lnSpc>
              <a:spcBef>
                <a:spcPts val="0"/>
              </a:spcBef>
              <a:spcAft>
                <a:spcPts val="0"/>
              </a:spcAft>
              <a:buSzPts val="900"/>
              <a:buNone/>
              <a:defRPr/>
            </a:lvl6pPr>
            <a:lvl7pPr lvl="6" rtl="0" algn="l">
              <a:lnSpc>
                <a:spcPct val="100000"/>
              </a:lnSpc>
              <a:spcBef>
                <a:spcPts val="0"/>
              </a:spcBef>
              <a:spcAft>
                <a:spcPts val="0"/>
              </a:spcAft>
              <a:buSzPts val="900"/>
              <a:buNone/>
              <a:defRPr/>
            </a:lvl7pPr>
            <a:lvl8pPr lvl="7" rtl="0" algn="l">
              <a:lnSpc>
                <a:spcPct val="100000"/>
              </a:lnSpc>
              <a:spcBef>
                <a:spcPts val="0"/>
              </a:spcBef>
              <a:spcAft>
                <a:spcPts val="0"/>
              </a:spcAft>
              <a:buSzPts val="900"/>
              <a:buNone/>
              <a:defRPr/>
            </a:lvl8pPr>
            <a:lvl9pPr lvl="8" rtl="0" algn="l">
              <a:lnSpc>
                <a:spcPct val="100000"/>
              </a:lnSpc>
              <a:spcBef>
                <a:spcPts val="0"/>
              </a:spcBef>
              <a:spcAft>
                <a:spcPts val="0"/>
              </a:spcAft>
              <a:buSzPts val="900"/>
              <a:buNone/>
              <a:defRPr/>
            </a:lvl9pPr>
          </a:lstStyle>
          <a:p/>
        </p:txBody>
      </p:sp>
      <p:sp>
        <p:nvSpPr>
          <p:cNvPr id="165" name="Google Shape;165;g1cb0b58bcc6_0_5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5">
    <p:spTree>
      <p:nvGrpSpPr>
        <p:cNvPr id="18" name="Shape 18"/>
        <p:cNvGrpSpPr/>
        <p:nvPr/>
      </p:nvGrpSpPr>
      <p:grpSpPr>
        <a:xfrm>
          <a:off x="0" y="0"/>
          <a:ext cx="0" cy="0"/>
          <a:chOff x="0" y="0"/>
          <a:chExt cx="0" cy="0"/>
        </a:xfrm>
      </p:grpSpPr>
      <p:sp>
        <p:nvSpPr>
          <p:cNvPr id="19" name="Google Shape;19;g190ab0c5ab0_0_19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g190ab0c5ab0_0_19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1" name="Google Shape;21;g190ab0c5ab0_0_19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22" name="Google Shape;22;g190ab0c5ab0_0_19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3" name="Google Shape;23;g190ab0c5ab0_0_19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5">
    <p:spTree>
      <p:nvGrpSpPr>
        <p:cNvPr id="166" name="Shape 166"/>
        <p:cNvGrpSpPr/>
        <p:nvPr/>
      </p:nvGrpSpPr>
      <p:grpSpPr>
        <a:xfrm>
          <a:off x="0" y="0"/>
          <a:ext cx="0" cy="0"/>
          <a:chOff x="0" y="0"/>
          <a:chExt cx="0" cy="0"/>
        </a:xfrm>
      </p:grpSpPr>
      <p:sp>
        <p:nvSpPr>
          <p:cNvPr id="167" name="Google Shape;167;g1cb0b58bcc6_0_537"/>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8" name="Google Shape;168;g1cb0b58bcc6_0_537"/>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69" name="Google Shape;169;g1cb0b58bcc6_0_5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200"/>
              <a:buNone/>
              <a:defRPr/>
            </a:lvl1pPr>
            <a:lvl2pPr lvl="1" rtl="0" algn="l">
              <a:lnSpc>
                <a:spcPct val="100000"/>
              </a:lnSpc>
              <a:spcBef>
                <a:spcPts val="0"/>
              </a:spcBef>
              <a:spcAft>
                <a:spcPts val="0"/>
              </a:spcAft>
              <a:buSzPts val="1200"/>
              <a:buNone/>
              <a:defRPr/>
            </a:lvl2pPr>
            <a:lvl3pPr lvl="2" rtl="0" algn="l">
              <a:lnSpc>
                <a:spcPct val="100000"/>
              </a:lnSpc>
              <a:spcBef>
                <a:spcPts val="0"/>
              </a:spcBef>
              <a:spcAft>
                <a:spcPts val="0"/>
              </a:spcAft>
              <a:buSzPts val="1200"/>
              <a:buNone/>
              <a:defRPr/>
            </a:lvl3pPr>
            <a:lvl4pPr lvl="3" rtl="0" algn="l">
              <a:lnSpc>
                <a:spcPct val="100000"/>
              </a:lnSpc>
              <a:spcBef>
                <a:spcPts val="0"/>
              </a:spcBef>
              <a:spcAft>
                <a:spcPts val="0"/>
              </a:spcAft>
              <a:buSzPts val="1200"/>
              <a:buNone/>
              <a:defRPr/>
            </a:lvl4pPr>
            <a:lvl5pPr lvl="4" rtl="0" algn="l">
              <a:lnSpc>
                <a:spcPct val="100000"/>
              </a:lnSpc>
              <a:spcBef>
                <a:spcPts val="0"/>
              </a:spcBef>
              <a:spcAft>
                <a:spcPts val="0"/>
              </a:spcAft>
              <a:buSzPts val="1200"/>
              <a:buNone/>
              <a:defRPr/>
            </a:lvl5pPr>
            <a:lvl6pPr lvl="5" rtl="0" algn="l">
              <a:lnSpc>
                <a:spcPct val="100000"/>
              </a:lnSpc>
              <a:spcBef>
                <a:spcPts val="0"/>
              </a:spcBef>
              <a:spcAft>
                <a:spcPts val="0"/>
              </a:spcAft>
              <a:buSzPts val="1200"/>
              <a:buNone/>
              <a:defRPr/>
            </a:lvl6pPr>
            <a:lvl7pPr lvl="6" rtl="0" algn="l">
              <a:lnSpc>
                <a:spcPct val="100000"/>
              </a:lnSpc>
              <a:spcBef>
                <a:spcPts val="0"/>
              </a:spcBef>
              <a:spcAft>
                <a:spcPts val="0"/>
              </a:spcAft>
              <a:buSzPts val="1200"/>
              <a:buNone/>
              <a:defRPr/>
            </a:lvl7pPr>
            <a:lvl8pPr lvl="7" rtl="0" algn="l">
              <a:lnSpc>
                <a:spcPct val="100000"/>
              </a:lnSpc>
              <a:spcBef>
                <a:spcPts val="0"/>
              </a:spcBef>
              <a:spcAft>
                <a:spcPts val="0"/>
              </a:spcAft>
              <a:buSzPts val="1200"/>
              <a:buNone/>
              <a:defRPr/>
            </a:lvl8pPr>
            <a:lvl9pPr lvl="8" rtl="0" algn="l">
              <a:lnSpc>
                <a:spcPct val="100000"/>
              </a:lnSpc>
              <a:spcBef>
                <a:spcPts val="0"/>
              </a:spcBef>
              <a:spcAft>
                <a:spcPts val="0"/>
              </a:spcAft>
              <a:buSzPts val="1200"/>
              <a:buNone/>
              <a:defRPr/>
            </a:lvl9pPr>
          </a:lstStyle>
          <a:p/>
        </p:txBody>
      </p:sp>
      <p:sp>
        <p:nvSpPr>
          <p:cNvPr id="170" name="Google Shape;170;g1cb0b58bcc6_0_5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200"/>
              <a:buNone/>
              <a:defRPr/>
            </a:lvl1pPr>
            <a:lvl2pPr lvl="1" rtl="0" algn="l">
              <a:lnSpc>
                <a:spcPct val="100000"/>
              </a:lnSpc>
              <a:spcBef>
                <a:spcPts val="0"/>
              </a:spcBef>
              <a:spcAft>
                <a:spcPts val="0"/>
              </a:spcAft>
              <a:buSzPts val="900"/>
              <a:buNone/>
              <a:defRPr/>
            </a:lvl2pPr>
            <a:lvl3pPr lvl="2" rtl="0" algn="l">
              <a:lnSpc>
                <a:spcPct val="100000"/>
              </a:lnSpc>
              <a:spcBef>
                <a:spcPts val="0"/>
              </a:spcBef>
              <a:spcAft>
                <a:spcPts val="0"/>
              </a:spcAft>
              <a:buSzPts val="900"/>
              <a:buNone/>
              <a:defRPr/>
            </a:lvl3pPr>
            <a:lvl4pPr lvl="3" rtl="0" algn="l">
              <a:lnSpc>
                <a:spcPct val="100000"/>
              </a:lnSpc>
              <a:spcBef>
                <a:spcPts val="0"/>
              </a:spcBef>
              <a:spcAft>
                <a:spcPts val="0"/>
              </a:spcAft>
              <a:buSzPts val="900"/>
              <a:buNone/>
              <a:defRPr/>
            </a:lvl4pPr>
            <a:lvl5pPr lvl="4" rtl="0" algn="l">
              <a:lnSpc>
                <a:spcPct val="100000"/>
              </a:lnSpc>
              <a:spcBef>
                <a:spcPts val="0"/>
              </a:spcBef>
              <a:spcAft>
                <a:spcPts val="0"/>
              </a:spcAft>
              <a:buSzPts val="900"/>
              <a:buNone/>
              <a:defRPr/>
            </a:lvl5pPr>
            <a:lvl6pPr lvl="5" rtl="0" algn="l">
              <a:lnSpc>
                <a:spcPct val="100000"/>
              </a:lnSpc>
              <a:spcBef>
                <a:spcPts val="0"/>
              </a:spcBef>
              <a:spcAft>
                <a:spcPts val="0"/>
              </a:spcAft>
              <a:buSzPts val="900"/>
              <a:buNone/>
              <a:defRPr/>
            </a:lvl6pPr>
            <a:lvl7pPr lvl="6" rtl="0" algn="l">
              <a:lnSpc>
                <a:spcPct val="100000"/>
              </a:lnSpc>
              <a:spcBef>
                <a:spcPts val="0"/>
              </a:spcBef>
              <a:spcAft>
                <a:spcPts val="0"/>
              </a:spcAft>
              <a:buSzPts val="900"/>
              <a:buNone/>
              <a:defRPr/>
            </a:lvl7pPr>
            <a:lvl8pPr lvl="7" rtl="0" algn="l">
              <a:lnSpc>
                <a:spcPct val="100000"/>
              </a:lnSpc>
              <a:spcBef>
                <a:spcPts val="0"/>
              </a:spcBef>
              <a:spcAft>
                <a:spcPts val="0"/>
              </a:spcAft>
              <a:buSzPts val="900"/>
              <a:buNone/>
              <a:defRPr/>
            </a:lvl8pPr>
            <a:lvl9pPr lvl="8" rtl="0" algn="l">
              <a:lnSpc>
                <a:spcPct val="100000"/>
              </a:lnSpc>
              <a:spcBef>
                <a:spcPts val="0"/>
              </a:spcBef>
              <a:spcAft>
                <a:spcPts val="0"/>
              </a:spcAft>
              <a:buSzPts val="900"/>
              <a:buNone/>
              <a:defRPr/>
            </a:lvl9pPr>
          </a:lstStyle>
          <a:p/>
        </p:txBody>
      </p:sp>
      <p:sp>
        <p:nvSpPr>
          <p:cNvPr id="171" name="Google Shape;171;g1cb0b58bcc6_0_5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2" name="Shape 172"/>
        <p:cNvGrpSpPr/>
        <p:nvPr/>
      </p:nvGrpSpPr>
      <p:grpSpPr>
        <a:xfrm>
          <a:off x="0" y="0"/>
          <a:ext cx="0" cy="0"/>
          <a:chOff x="0" y="0"/>
          <a:chExt cx="0" cy="0"/>
        </a:xfrm>
      </p:grpSpPr>
      <p:sp>
        <p:nvSpPr>
          <p:cNvPr id="173" name="Google Shape;173;g1cb0b58bcc6_0_54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4" name="Google Shape;174;g1cb0b58bcc6_0_54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5" name="Google Shape;175;g1cb0b58bcc6_0_5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200"/>
              <a:buNone/>
              <a:defRPr/>
            </a:lvl1pPr>
            <a:lvl2pPr lvl="1" rtl="0" algn="l">
              <a:lnSpc>
                <a:spcPct val="100000"/>
              </a:lnSpc>
              <a:spcBef>
                <a:spcPts val="0"/>
              </a:spcBef>
              <a:spcAft>
                <a:spcPts val="0"/>
              </a:spcAft>
              <a:buSzPts val="1200"/>
              <a:buNone/>
              <a:defRPr/>
            </a:lvl2pPr>
            <a:lvl3pPr lvl="2" rtl="0" algn="l">
              <a:lnSpc>
                <a:spcPct val="100000"/>
              </a:lnSpc>
              <a:spcBef>
                <a:spcPts val="0"/>
              </a:spcBef>
              <a:spcAft>
                <a:spcPts val="0"/>
              </a:spcAft>
              <a:buSzPts val="1200"/>
              <a:buNone/>
              <a:defRPr/>
            </a:lvl3pPr>
            <a:lvl4pPr lvl="3" rtl="0" algn="l">
              <a:lnSpc>
                <a:spcPct val="100000"/>
              </a:lnSpc>
              <a:spcBef>
                <a:spcPts val="0"/>
              </a:spcBef>
              <a:spcAft>
                <a:spcPts val="0"/>
              </a:spcAft>
              <a:buSzPts val="1200"/>
              <a:buNone/>
              <a:defRPr/>
            </a:lvl4pPr>
            <a:lvl5pPr lvl="4" rtl="0" algn="l">
              <a:lnSpc>
                <a:spcPct val="100000"/>
              </a:lnSpc>
              <a:spcBef>
                <a:spcPts val="0"/>
              </a:spcBef>
              <a:spcAft>
                <a:spcPts val="0"/>
              </a:spcAft>
              <a:buSzPts val="1200"/>
              <a:buNone/>
              <a:defRPr/>
            </a:lvl5pPr>
            <a:lvl6pPr lvl="5" rtl="0" algn="l">
              <a:lnSpc>
                <a:spcPct val="100000"/>
              </a:lnSpc>
              <a:spcBef>
                <a:spcPts val="0"/>
              </a:spcBef>
              <a:spcAft>
                <a:spcPts val="0"/>
              </a:spcAft>
              <a:buSzPts val="1200"/>
              <a:buNone/>
              <a:defRPr/>
            </a:lvl6pPr>
            <a:lvl7pPr lvl="6" rtl="0" algn="l">
              <a:lnSpc>
                <a:spcPct val="100000"/>
              </a:lnSpc>
              <a:spcBef>
                <a:spcPts val="0"/>
              </a:spcBef>
              <a:spcAft>
                <a:spcPts val="0"/>
              </a:spcAft>
              <a:buSzPts val="1200"/>
              <a:buNone/>
              <a:defRPr/>
            </a:lvl7pPr>
            <a:lvl8pPr lvl="7" rtl="0" algn="l">
              <a:lnSpc>
                <a:spcPct val="100000"/>
              </a:lnSpc>
              <a:spcBef>
                <a:spcPts val="0"/>
              </a:spcBef>
              <a:spcAft>
                <a:spcPts val="0"/>
              </a:spcAft>
              <a:buSzPts val="1200"/>
              <a:buNone/>
              <a:defRPr/>
            </a:lvl8pPr>
            <a:lvl9pPr lvl="8" rtl="0" algn="l">
              <a:lnSpc>
                <a:spcPct val="100000"/>
              </a:lnSpc>
              <a:spcBef>
                <a:spcPts val="0"/>
              </a:spcBef>
              <a:spcAft>
                <a:spcPts val="0"/>
              </a:spcAft>
              <a:buSzPts val="1200"/>
              <a:buNone/>
              <a:defRPr/>
            </a:lvl9pPr>
          </a:lstStyle>
          <a:p/>
        </p:txBody>
      </p:sp>
      <p:sp>
        <p:nvSpPr>
          <p:cNvPr id="176" name="Google Shape;176;g1cb0b58bcc6_0_5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200"/>
              <a:buNone/>
              <a:defRPr/>
            </a:lvl1pPr>
            <a:lvl2pPr lvl="1" rtl="0" algn="l">
              <a:lnSpc>
                <a:spcPct val="100000"/>
              </a:lnSpc>
              <a:spcBef>
                <a:spcPts val="0"/>
              </a:spcBef>
              <a:spcAft>
                <a:spcPts val="0"/>
              </a:spcAft>
              <a:buSzPts val="900"/>
              <a:buNone/>
              <a:defRPr/>
            </a:lvl2pPr>
            <a:lvl3pPr lvl="2" rtl="0" algn="l">
              <a:lnSpc>
                <a:spcPct val="100000"/>
              </a:lnSpc>
              <a:spcBef>
                <a:spcPts val="0"/>
              </a:spcBef>
              <a:spcAft>
                <a:spcPts val="0"/>
              </a:spcAft>
              <a:buSzPts val="900"/>
              <a:buNone/>
              <a:defRPr/>
            </a:lvl3pPr>
            <a:lvl4pPr lvl="3" rtl="0" algn="l">
              <a:lnSpc>
                <a:spcPct val="100000"/>
              </a:lnSpc>
              <a:spcBef>
                <a:spcPts val="0"/>
              </a:spcBef>
              <a:spcAft>
                <a:spcPts val="0"/>
              </a:spcAft>
              <a:buSzPts val="900"/>
              <a:buNone/>
              <a:defRPr/>
            </a:lvl4pPr>
            <a:lvl5pPr lvl="4" rtl="0" algn="l">
              <a:lnSpc>
                <a:spcPct val="100000"/>
              </a:lnSpc>
              <a:spcBef>
                <a:spcPts val="0"/>
              </a:spcBef>
              <a:spcAft>
                <a:spcPts val="0"/>
              </a:spcAft>
              <a:buSzPts val="900"/>
              <a:buNone/>
              <a:defRPr/>
            </a:lvl5pPr>
            <a:lvl6pPr lvl="5" rtl="0" algn="l">
              <a:lnSpc>
                <a:spcPct val="100000"/>
              </a:lnSpc>
              <a:spcBef>
                <a:spcPts val="0"/>
              </a:spcBef>
              <a:spcAft>
                <a:spcPts val="0"/>
              </a:spcAft>
              <a:buSzPts val="900"/>
              <a:buNone/>
              <a:defRPr/>
            </a:lvl6pPr>
            <a:lvl7pPr lvl="6" rtl="0" algn="l">
              <a:lnSpc>
                <a:spcPct val="100000"/>
              </a:lnSpc>
              <a:spcBef>
                <a:spcPts val="0"/>
              </a:spcBef>
              <a:spcAft>
                <a:spcPts val="0"/>
              </a:spcAft>
              <a:buSzPts val="900"/>
              <a:buNone/>
              <a:defRPr/>
            </a:lvl7pPr>
            <a:lvl8pPr lvl="7" rtl="0" algn="l">
              <a:lnSpc>
                <a:spcPct val="100000"/>
              </a:lnSpc>
              <a:spcBef>
                <a:spcPts val="0"/>
              </a:spcBef>
              <a:spcAft>
                <a:spcPts val="0"/>
              </a:spcAft>
              <a:buSzPts val="900"/>
              <a:buNone/>
              <a:defRPr/>
            </a:lvl8pPr>
            <a:lvl9pPr lvl="8" rtl="0" algn="l">
              <a:lnSpc>
                <a:spcPct val="100000"/>
              </a:lnSpc>
              <a:spcBef>
                <a:spcPts val="0"/>
              </a:spcBef>
              <a:spcAft>
                <a:spcPts val="0"/>
              </a:spcAft>
              <a:buSzPts val="900"/>
              <a:buNone/>
              <a:defRPr/>
            </a:lvl9pPr>
          </a:lstStyle>
          <a:p/>
        </p:txBody>
      </p:sp>
      <p:sp>
        <p:nvSpPr>
          <p:cNvPr id="177" name="Google Shape;177;g1cb0b58bcc6_0_5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3">
    <p:spTree>
      <p:nvGrpSpPr>
        <p:cNvPr id="178" name="Shape 178"/>
        <p:cNvGrpSpPr/>
        <p:nvPr/>
      </p:nvGrpSpPr>
      <p:grpSpPr>
        <a:xfrm>
          <a:off x="0" y="0"/>
          <a:ext cx="0" cy="0"/>
          <a:chOff x="0" y="0"/>
          <a:chExt cx="0" cy="0"/>
        </a:xfrm>
      </p:grpSpPr>
      <p:sp>
        <p:nvSpPr>
          <p:cNvPr id="179" name="Google Shape;179;g1cb0b58bcc6_0_549"/>
          <p:cNvSpPr txBox="1"/>
          <p:nvPr>
            <p:ph type="title"/>
          </p:nvPr>
        </p:nvSpPr>
        <p:spPr>
          <a:xfrm>
            <a:off x="628650" y="659719"/>
            <a:ext cx="7886700" cy="693000"/>
          </a:xfrm>
          <a:prstGeom prst="rect">
            <a:avLst/>
          </a:prstGeom>
          <a:noFill/>
          <a:ln>
            <a:noFill/>
          </a:ln>
        </p:spPr>
        <p:txBody>
          <a:bodyPr anchorCtr="0" anchor="t" bIns="68575" lIns="68575" spcFirstLastPara="1" rIns="68575" wrap="square" tIns="68575">
            <a:noAutofit/>
          </a:bodyPr>
          <a:lstStyle>
            <a:lvl1pPr lvl="0" rtl="0" algn="l">
              <a:lnSpc>
                <a:spcPct val="90000"/>
              </a:lnSpc>
              <a:spcBef>
                <a:spcPts val="0"/>
              </a:spcBef>
              <a:spcAft>
                <a:spcPts val="0"/>
              </a:spcAft>
              <a:buSzPts val="3600"/>
              <a:buNone/>
              <a:defRPr sz="36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0" name="Google Shape;180;g1cb0b58bcc6_0_549"/>
          <p:cNvSpPr txBox="1"/>
          <p:nvPr>
            <p:ph idx="1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81" name="Google Shape;181;g1cb0b58bcc6_0_549"/>
          <p:cNvGrpSpPr/>
          <p:nvPr/>
        </p:nvGrpSpPr>
        <p:grpSpPr>
          <a:xfrm>
            <a:off x="340825" y="2850496"/>
            <a:ext cx="8208800" cy="1711454"/>
            <a:chOff x="272025" y="3147221"/>
            <a:chExt cx="8208800" cy="1711454"/>
          </a:xfrm>
        </p:grpSpPr>
        <p:sp>
          <p:nvSpPr>
            <p:cNvPr id="182" name="Google Shape;182;g1cb0b58bcc6_0_549"/>
            <p:cNvSpPr txBox="1"/>
            <p:nvPr/>
          </p:nvSpPr>
          <p:spPr>
            <a:xfrm>
              <a:off x="409625" y="3147221"/>
              <a:ext cx="8071200" cy="1190700"/>
            </a:xfrm>
            <a:prstGeom prst="rect">
              <a:avLst/>
            </a:prstGeom>
            <a:noFill/>
            <a:ln>
              <a:noFill/>
            </a:ln>
          </p:spPr>
          <p:txBody>
            <a:bodyPr anchorCtr="0" anchor="t" bIns="68575" lIns="68575" spcFirstLastPara="1" rIns="68575" wrap="square" tIns="68575">
              <a:noAutofit/>
            </a:bodyPr>
            <a:lstStyle/>
            <a:p>
              <a:pPr indent="0" lvl="0" marL="0" marR="0" rtl="0" algn="ctr">
                <a:lnSpc>
                  <a:spcPct val="90000"/>
                </a:lnSpc>
                <a:spcBef>
                  <a:spcPts val="800"/>
                </a:spcBef>
                <a:spcAft>
                  <a:spcPts val="0"/>
                </a:spcAft>
                <a:buClr>
                  <a:srgbClr val="000000"/>
                </a:buClr>
                <a:buSzPts val="1700"/>
                <a:buFont typeface="Arial"/>
                <a:buNone/>
              </a:pPr>
              <a:r>
                <a:rPr b="1" i="0" lang="en-US" sz="1700" u="none" cap="none" strike="noStrike">
                  <a:solidFill>
                    <a:srgbClr val="000000"/>
                  </a:solidFill>
                  <a:latin typeface="Helvetica Neue"/>
                  <a:ea typeface="Helvetica Neue"/>
                  <a:cs typeface="Helvetica Neue"/>
                  <a:sym typeface="Helvetica Neue"/>
                </a:rPr>
                <a:t>Follow us on        Facebook </a:t>
              </a:r>
              <a:r>
                <a:rPr b="1" i="0" lang="en-US" sz="1700" u="sng" cap="none" strike="noStrike">
                  <a:solidFill>
                    <a:srgbClr val="0563C1"/>
                  </a:solidFill>
                  <a:latin typeface="Helvetica Neue"/>
                  <a:ea typeface="Helvetica Neue"/>
                  <a:cs typeface="Helvetica Neue"/>
                  <a:sym typeface="Helvetica Neue"/>
                  <a:hlinkClick r:id="rId2">
                    <a:extLst>
                      <a:ext uri="{A12FA001-AC4F-418D-AE19-62706E023703}">
                        <ahyp:hlinkClr val="tx"/>
                      </a:ext>
                    </a:extLst>
                  </a:hlinkClick>
                </a:rPr>
                <a:t>https://www.facebook.com/cetei.tiss/</a:t>
              </a:r>
              <a:endParaRPr b="1" i="0" sz="1700" u="none" cap="none" strike="noStrike">
                <a:solidFill>
                  <a:srgbClr val="000000"/>
                </a:solidFill>
                <a:latin typeface="Helvetica Neue"/>
                <a:ea typeface="Helvetica Neue"/>
                <a:cs typeface="Helvetica Neue"/>
                <a:sym typeface="Helvetica Neue"/>
              </a:endParaRPr>
            </a:p>
            <a:p>
              <a:pPr indent="0" lvl="0" marL="0" marR="0" rtl="0" algn="ctr">
                <a:lnSpc>
                  <a:spcPct val="90000"/>
                </a:lnSpc>
                <a:spcBef>
                  <a:spcPts val="800"/>
                </a:spcBef>
                <a:spcAft>
                  <a:spcPts val="0"/>
                </a:spcAft>
                <a:buClr>
                  <a:srgbClr val="000000"/>
                </a:buClr>
                <a:buSzPts val="1700"/>
                <a:buFont typeface="Arial"/>
                <a:buNone/>
              </a:pPr>
              <a:r>
                <a:rPr b="1" i="0" lang="en-US" sz="1700" u="none" cap="none" strike="noStrike">
                  <a:solidFill>
                    <a:srgbClr val="000000"/>
                  </a:solidFill>
                  <a:latin typeface="Helvetica Neue"/>
                  <a:ea typeface="Helvetica Neue"/>
                  <a:cs typeface="Helvetica Neue"/>
                  <a:sym typeface="Helvetica Neue"/>
                </a:rPr>
                <a:t>Twitter and        Instagram Handle:  </a:t>
              </a:r>
              <a:r>
                <a:rPr b="1" i="0" lang="en-US" sz="2200" u="none" cap="none" strike="noStrike">
                  <a:solidFill>
                    <a:srgbClr val="4472C4"/>
                  </a:solidFill>
                  <a:latin typeface="Helvetica Neue"/>
                  <a:ea typeface="Helvetica Neue"/>
                  <a:cs typeface="Helvetica Neue"/>
                  <a:sym typeface="Helvetica Neue"/>
                </a:rPr>
                <a:t>@cetei</a:t>
              </a:r>
              <a:r>
                <a:rPr b="1" i="0" lang="en-US" sz="2200" u="none" cap="none" strike="noStrike">
                  <a:solidFill>
                    <a:srgbClr val="0563C1"/>
                  </a:solidFill>
                  <a:latin typeface="Helvetica Neue"/>
                  <a:ea typeface="Helvetica Neue"/>
                  <a:cs typeface="Helvetica Neue"/>
                  <a:sym typeface="Helvetica Neue"/>
                </a:rPr>
                <a:t>_</a:t>
              </a:r>
              <a:r>
                <a:rPr b="1" i="0" lang="en-US" sz="2200" u="none" cap="none" strike="noStrike">
                  <a:solidFill>
                    <a:srgbClr val="4472C4"/>
                  </a:solidFill>
                  <a:latin typeface="Helvetica Neue"/>
                  <a:ea typeface="Helvetica Neue"/>
                  <a:cs typeface="Helvetica Neue"/>
                  <a:sym typeface="Helvetica Neue"/>
                </a:rPr>
                <a:t>tiss</a:t>
              </a:r>
              <a:r>
                <a:rPr b="1" i="0" lang="en-US" sz="2200" u="none" cap="none" strike="noStrike">
                  <a:solidFill>
                    <a:srgbClr val="000000"/>
                  </a:solidFill>
                  <a:latin typeface="Helvetica Neue"/>
                  <a:ea typeface="Helvetica Neue"/>
                  <a:cs typeface="Helvetica Neue"/>
                  <a:sym typeface="Helvetica Neue"/>
                </a:rPr>
                <a:t> </a:t>
              </a:r>
              <a:endParaRPr b="1" i="0" sz="2200" u="none" cap="none" strike="noStrike">
                <a:solidFill>
                  <a:srgbClr val="000000"/>
                </a:solidFill>
                <a:latin typeface="Helvetica Neue"/>
                <a:ea typeface="Helvetica Neue"/>
                <a:cs typeface="Helvetica Neue"/>
                <a:sym typeface="Helvetica Neue"/>
              </a:endParaRPr>
            </a:p>
            <a:p>
              <a:pPr indent="0" lvl="0" marL="0" marR="0" rtl="0" algn="ctr">
                <a:lnSpc>
                  <a:spcPct val="90000"/>
                </a:lnSpc>
                <a:spcBef>
                  <a:spcPts val="800"/>
                </a:spcBef>
                <a:spcAft>
                  <a:spcPts val="0"/>
                </a:spcAft>
                <a:buClr>
                  <a:srgbClr val="000000"/>
                </a:buClr>
                <a:buSzPts val="1700"/>
                <a:buFont typeface="Arial"/>
                <a:buNone/>
              </a:pPr>
              <a:r>
                <a:rPr b="1" i="0" lang="en-US" sz="1700" u="none" cap="none" strike="noStrike">
                  <a:solidFill>
                    <a:srgbClr val="000000"/>
                  </a:solidFill>
                  <a:latin typeface="Helvetica Neue"/>
                  <a:ea typeface="Helvetica Neue"/>
                  <a:cs typeface="Helvetica Neue"/>
                  <a:sym typeface="Helvetica Neue"/>
                </a:rPr>
                <a:t>     </a:t>
              </a:r>
              <a:r>
                <a:rPr b="1" i="0" lang="en-US" sz="1700" u="sng" cap="none" strike="noStrike">
                  <a:solidFill>
                    <a:srgbClr val="0563C1"/>
                  </a:solidFill>
                  <a:latin typeface="Helvetica Neue"/>
                  <a:ea typeface="Helvetica Neue"/>
                  <a:cs typeface="Helvetica Neue"/>
                  <a:sym typeface="Helvetica Neue"/>
                  <a:hlinkClick r:id="rId3">
                    <a:extLst>
                      <a:ext uri="{A12FA001-AC4F-418D-AE19-62706E023703}">
                        <ahyp:hlinkClr val="tx"/>
                      </a:ext>
                    </a:extLst>
                  </a:hlinkClick>
                </a:rPr>
                <a:t>https://www.youtube.com/c/CETEITISS/</a:t>
              </a:r>
              <a:r>
                <a:rPr b="1" i="0" lang="en-US" sz="1700" u="none" cap="none" strike="noStrike">
                  <a:solidFill>
                    <a:srgbClr val="000000"/>
                  </a:solidFill>
                  <a:latin typeface="Helvetica Neue"/>
                  <a:ea typeface="Helvetica Neue"/>
                  <a:cs typeface="Helvetica Neue"/>
                  <a:sym typeface="Helvetica Neue"/>
                </a:rPr>
                <a:t> </a:t>
              </a:r>
              <a:endParaRPr b="1" i="0" sz="1700" u="none" cap="none" strike="noStrike">
                <a:solidFill>
                  <a:srgbClr val="000000"/>
                </a:solidFill>
                <a:latin typeface="Helvetica Neue"/>
                <a:ea typeface="Helvetica Neue"/>
                <a:cs typeface="Helvetica Neue"/>
                <a:sym typeface="Helvetica Neue"/>
              </a:endParaRPr>
            </a:p>
            <a:p>
              <a:pPr indent="0" lvl="0" marL="0" marR="0" rtl="0" algn="l">
                <a:lnSpc>
                  <a:spcPct val="90000"/>
                </a:lnSpc>
                <a:spcBef>
                  <a:spcPts val="800"/>
                </a:spcBef>
                <a:spcAft>
                  <a:spcPts val="0"/>
                </a:spcAft>
                <a:buClr>
                  <a:srgbClr val="000000"/>
                </a:buClr>
                <a:buSzPts val="1700"/>
                <a:buFont typeface="Arial"/>
                <a:buNone/>
              </a:pPr>
              <a:r>
                <a:t/>
              </a:r>
              <a:endParaRPr b="1" i="0" sz="1700" u="none" cap="none" strike="noStrike">
                <a:solidFill>
                  <a:srgbClr val="000000"/>
                </a:solidFill>
                <a:latin typeface="Helvetica Neue"/>
                <a:ea typeface="Helvetica Neue"/>
                <a:cs typeface="Helvetica Neue"/>
                <a:sym typeface="Helvetica Neue"/>
              </a:endParaRPr>
            </a:p>
          </p:txBody>
        </p:sp>
        <p:pic>
          <p:nvPicPr>
            <p:cNvPr id="183" name="Google Shape;183;g1cb0b58bcc6_0_549"/>
            <p:cNvPicPr preferRelativeResize="0"/>
            <p:nvPr/>
          </p:nvPicPr>
          <p:blipFill rotWithShape="1">
            <a:blip r:embed="rId4">
              <a:alphaModFix/>
            </a:blip>
            <a:srcRect b="0" l="0" r="0" t="0"/>
            <a:stretch/>
          </p:blipFill>
          <p:spPr>
            <a:xfrm>
              <a:off x="2398300" y="3214500"/>
              <a:ext cx="387000" cy="387000"/>
            </a:xfrm>
            <a:prstGeom prst="rect">
              <a:avLst/>
            </a:prstGeom>
            <a:noFill/>
            <a:ln>
              <a:noFill/>
            </a:ln>
          </p:spPr>
        </p:pic>
        <p:pic>
          <p:nvPicPr>
            <p:cNvPr id="184" name="Google Shape;184;g1cb0b58bcc6_0_549"/>
            <p:cNvPicPr preferRelativeResize="0"/>
            <p:nvPr/>
          </p:nvPicPr>
          <p:blipFill rotWithShape="1">
            <a:blip r:embed="rId5">
              <a:alphaModFix/>
            </a:blip>
            <a:srcRect b="0" l="0" r="0" t="0"/>
            <a:stretch/>
          </p:blipFill>
          <p:spPr>
            <a:xfrm>
              <a:off x="1504575" y="3658888"/>
              <a:ext cx="331025" cy="269012"/>
            </a:xfrm>
            <a:prstGeom prst="rect">
              <a:avLst/>
            </a:prstGeom>
            <a:noFill/>
            <a:ln>
              <a:noFill/>
            </a:ln>
          </p:spPr>
        </p:pic>
        <p:pic>
          <p:nvPicPr>
            <p:cNvPr id="185" name="Google Shape;185;g1cb0b58bcc6_0_549"/>
            <p:cNvPicPr preferRelativeResize="0"/>
            <p:nvPr/>
          </p:nvPicPr>
          <p:blipFill rotWithShape="1">
            <a:blip r:embed="rId6">
              <a:alphaModFix/>
            </a:blip>
            <a:srcRect b="0" l="0" r="0" t="0"/>
            <a:stretch/>
          </p:blipFill>
          <p:spPr>
            <a:xfrm>
              <a:off x="3079325" y="3601498"/>
              <a:ext cx="387000" cy="383791"/>
            </a:xfrm>
            <a:prstGeom prst="rect">
              <a:avLst/>
            </a:prstGeom>
            <a:noFill/>
            <a:ln>
              <a:noFill/>
            </a:ln>
          </p:spPr>
        </p:pic>
        <p:pic>
          <p:nvPicPr>
            <p:cNvPr id="186" name="Google Shape;186;g1cb0b58bcc6_0_549"/>
            <p:cNvPicPr preferRelativeResize="0"/>
            <p:nvPr/>
          </p:nvPicPr>
          <p:blipFill rotWithShape="1">
            <a:blip r:embed="rId7">
              <a:alphaModFix/>
            </a:blip>
            <a:srcRect b="0" l="0" r="0" t="0"/>
            <a:stretch/>
          </p:blipFill>
          <p:spPr>
            <a:xfrm>
              <a:off x="1996348" y="3985300"/>
              <a:ext cx="470275" cy="331032"/>
            </a:xfrm>
            <a:prstGeom prst="rect">
              <a:avLst/>
            </a:prstGeom>
            <a:noFill/>
            <a:ln>
              <a:noFill/>
            </a:ln>
          </p:spPr>
        </p:pic>
        <p:grpSp>
          <p:nvGrpSpPr>
            <p:cNvPr id="187" name="Google Shape;187;g1cb0b58bcc6_0_549"/>
            <p:cNvGrpSpPr/>
            <p:nvPr/>
          </p:nvGrpSpPr>
          <p:grpSpPr>
            <a:xfrm>
              <a:off x="4333845" y="4387325"/>
              <a:ext cx="4061488" cy="446400"/>
              <a:chOff x="2740799" y="4459275"/>
              <a:chExt cx="3956637" cy="446400"/>
            </a:xfrm>
          </p:grpSpPr>
          <p:pic>
            <p:nvPicPr>
              <p:cNvPr id="188" name="Google Shape;188;g1cb0b58bcc6_0_549"/>
              <p:cNvPicPr preferRelativeResize="0"/>
              <p:nvPr/>
            </p:nvPicPr>
            <p:blipFill rotWithShape="1">
              <a:blip r:embed="rId8">
                <a:alphaModFix/>
              </a:blip>
              <a:srcRect b="31005" l="12946" r="12864" t="31012"/>
              <a:stretch/>
            </p:blipFill>
            <p:spPr>
              <a:xfrm>
                <a:off x="2740799" y="4459283"/>
                <a:ext cx="1082643" cy="387001"/>
              </a:xfrm>
              <a:prstGeom prst="rect">
                <a:avLst/>
              </a:prstGeom>
              <a:noFill/>
              <a:ln>
                <a:noFill/>
              </a:ln>
            </p:spPr>
          </p:pic>
          <p:sp>
            <p:nvSpPr>
              <p:cNvPr id="189" name="Google Shape;189;g1cb0b58bcc6_0_549"/>
              <p:cNvSpPr txBox="1"/>
              <p:nvPr/>
            </p:nvSpPr>
            <p:spPr>
              <a:xfrm>
                <a:off x="3823436" y="4459275"/>
                <a:ext cx="28740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1B786E"/>
                    </a:solidFill>
                    <a:latin typeface="Helvetica Neue"/>
                    <a:ea typeface="Helvetica Neue"/>
                    <a:cs typeface="Helvetica Neue"/>
                    <a:sym typeface="Helvetica Neue"/>
                  </a:rPr>
                  <a:t>https://www.tissx.tiss.edu</a:t>
                </a:r>
                <a:endParaRPr b="1" i="0" sz="1700" u="none" cap="none" strike="noStrike">
                  <a:solidFill>
                    <a:srgbClr val="1B786E"/>
                  </a:solidFill>
                  <a:latin typeface="Helvetica Neue"/>
                  <a:ea typeface="Helvetica Neue"/>
                  <a:cs typeface="Helvetica Neue"/>
                  <a:sym typeface="Helvetica Neue"/>
                </a:endParaRPr>
              </a:p>
            </p:txBody>
          </p:sp>
        </p:grpSp>
        <p:pic>
          <p:nvPicPr>
            <p:cNvPr id="190" name="Google Shape;190;g1cb0b58bcc6_0_549"/>
            <p:cNvPicPr preferRelativeResize="0"/>
            <p:nvPr/>
          </p:nvPicPr>
          <p:blipFill rotWithShape="1">
            <a:blip r:embed="rId9">
              <a:alphaModFix/>
            </a:blip>
            <a:srcRect b="0" l="0" r="0" t="0"/>
            <a:stretch/>
          </p:blipFill>
          <p:spPr>
            <a:xfrm>
              <a:off x="272025" y="4302975"/>
              <a:ext cx="1641619" cy="555700"/>
            </a:xfrm>
            <a:prstGeom prst="rect">
              <a:avLst/>
            </a:prstGeom>
            <a:noFill/>
            <a:ln>
              <a:noFill/>
            </a:ln>
          </p:spPr>
        </p:pic>
        <p:sp>
          <p:nvSpPr>
            <p:cNvPr id="191" name="Google Shape;191;g1cb0b58bcc6_0_549"/>
            <p:cNvSpPr txBox="1"/>
            <p:nvPr/>
          </p:nvSpPr>
          <p:spPr>
            <a:xfrm>
              <a:off x="1811450" y="4387325"/>
              <a:ext cx="2522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AF0072"/>
                  </a:solidFill>
                  <a:latin typeface="Helvetica Neue"/>
                  <a:ea typeface="Helvetica Neue"/>
                  <a:cs typeface="Helvetica Neue"/>
                  <a:sym typeface="Helvetica Neue"/>
                </a:rPr>
                <a:t>https://clixoer.tiss.edu</a:t>
              </a:r>
              <a:endParaRPr b="1" i="0" sz="1700" u="none" cap="none" strike="noStrike">
                <a:solidFill>
                  <a:srgbClr val="AF0072"/>
                </a:solidFill>
                <a:latin typeface="Helvetica Neue"/>
                <a:ea typeface="Helvetica Neue"/>
                <a:cs typeface="Helvetica Neue"/>
                <a:sym typeface="Helvetica Neue"/>
              </a:endParaRPr>
            </a:p>
          </p:txBody>
        </p:sp>
      </p:grpSp>
      <p:sp>
        <p:nvSpPr>
          <p:cNvPr id="192" name="Google Shape;192;g1cb0b58bcc6_0_549"/>
          <p:cNvSpPr txBox="1"/>
          <p:nvPr>
            <p:ph idx="1" type="body"/>
          </p:nvPr>
        </p:nvSpPr>
        <p:spPr>
          <a:xfrm>
            <a:off x="789300" y="1426575"/>
            <a:ext cx="7565400" cy="876900"/>
          </a:xfrm>
          <a:prstGeom prst="rect">
            <a:avLst/>
          </a:prstGeom>
          <a:noFill/>
          <a:ln>
            <a:noFill/>
          </a:ln>
        </p:spPr>
        <p:txBody>
          <a:bodyPr anchorCtr="0" anchor="t" bIns="68575" lIns="68575" spcFirstLastPara="1" rIns="68575" wrap="square" tIns="68575">
            <a:noAutofit/>
          </a:bodyPr>
          <a:lstStyle>
            <a:lvl1pPr indent="-317500" lvl="0" marL="457200" rtl="0" algn="l">
              <a:lnSpc>
                <a:spcPct val="90000"/>
              </a:lnSpc>
              <a:spcBef>
                <a:spcPts val="800"/>
              </a:spcBef>
              <a:spcAft>
                <a:spcPts val="0"/>
              </a:spcAft>
              <a:buSzPts val="1400"/>
              <a:buFont typeface="Bree Serif"/>
              <a:buChar char="●"/>
              <a:defRPr i="1" sz="1400">
                <a:latin typeface="Bree Serif"/>
                <a:ea typeface="Bree Serif"/>
                <a:cs typeface="Bree Serif"/>
                <a:sym typeface="Bree Serif"/>
              </a:defRPr>
            </a:lvl1pPr>
            <a:lvl2pPr indent="-317500" lvl="1" marL="914400" rtl="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2pPr>
            <a:lvl3pPr indent="-317500" lvl="2" marL="1371600" rtl="0" algn="l">
              <a:lnSpc>
                <a:spcPct val="90000"/>
              </a:lnSpc>
              <a:spcBef>
                <a:spcPts val="400"/>
              </a:spcBef>
              <a:spcAft>
                <a:spcPts val="0"/>
              </a:spcAft>
              <a:buSzPts val="1400"/>
              <a:buFont typeface="Bree Serif"/>
              <a:buChar char="■"/>
              <a:defRPr i="1">
                <a:latin typeface="Bree Serif"/>
                <a:ea typeface="Bree Serif"/>
                <a:cs typeface="Bree Serif"/>
                <a:sym typeface="Bree Serif"/>
              </a:defRPr>
            </a:lvl3pPr>
            <a:lvl4pPr indent="-317500" lvl="3" marL="1828800" rtl="0" algn="l">
              <a:lnSpc>
                <a:spcPct val="90000"/>
              </a:lnSpc>
              <a:spcBef>
                <a:spcPts val="400"/>
              </a:spcBef>
              <a:spcAft>
                <a:spcPts val="0"/>
              </a:spcAft>
              <a:buSzPts val="1400"/>
              <a:buFont typeface="Bree Serif"/>
              <a:buChar char="●"/>
              <a:defRPr i="1">
                <a:latin typeface="Bree Serif"/>
                <a:ea typeface="Bree Serif"/>
                <a:cs typeface="Bree Serif"/>
                <a:sym typeface="Bree Serif"/>
              </a:defRPr>
            </a:lvl4pPr>
            <a:lvl5pPr indent="-317500" lvl="4" marL="2286000" rtl="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5pPr>
            <a:lvl6pPr indent="-317500" lvl="5" marL="2743200" rtl="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6pPr>
            <a:lvl7pPr indent="-317500" lvl="6" marL="3200400" rtl="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7pPr>
            <a:lvl8pPr indent="-317500" lvl="7" marL="3657600" rtl="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8pPr>
            <a:lvl9pPr indent="-317500" lvl="8" marL="4114800" rtl="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3" name="Shape 193"/>
        <p:cNvGrpSpPr/>
        <p:nvPr/>
      </p:nvGrpSpPr>
      <p:grpSpPr>
        <a:xfrm>
          <a:off x="0" y="0"/>
          <a:ext cx="0" cy="0"/>
          <a:chOff x="0" y="0"/>
          <a:chExt cx="0" cy="0"/>
        </a:xfrm>
      </p:grpSpPr>
      <p:sp>
        <p:nvSpPr>
          <p:cNvPr id="194" name="Google Shape;194;g1cb0b58bcc6_0_564"/>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95" name="Google Shape;195;g1cb0b58bcc6_0_564"/>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96" name="Google Shape;196;g1cb0b58bcc6_0_564"/>
          <p:cNvSpPr txBox="1"/>
          <p:nvPr/>
        </p:nvSpPr>
        <p:spPr>
          <a:xfrm>
            <a:off x="2172075" y="4084875"/>
            <a:ext cx="4451700" cy="681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p:txBody>
      </p:sp>
      <p:sp>
        <p:nvSpPr>
          <p:cNvPr id="197" name="Google Shape;197;g1cb0b58bcc6_0_564"/>
          <p:cNvSpPr txBox="1"/>
          <p:nvPr>
            <p:ph type="title"/>
          </p:nvPr>
        </p:nvSpPr>
        <p:spPr>
          <a:xfrm>
            <a:off x="462188" y="534806"/>
            <a:ext cx="7886100" cy="582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SzPts val="2300"/>
              <a:buNone/>
              <a:defRPr b="0" sz="36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8" name="Google Shape;198;g1cb0b58bcc6_0_564"/>
          <p:cNvSpPr txBox="1"/>
          <p:nvPr>
            <p:ph idx="1" type="body"/>
          </p:nvPr>
        </p:nvSpPr>
        <p:spPr>
          <a:xfrm>
            <a:off x="2370919" y="1777163"/>
            <a:ext cx="4801800" cy="1674600"/>
          </a:xfrm>
          <a:prstGeom prst="rect">
            <a:avLst/>
          </a:prstGeom>
          <a:noFill/>
          <a:ln>
            <a:noFill/>
          </a:ln>
        </p:spPr>
        <p:txBody>
          <a:bodyPr anchorCtr="0" anchor="t" bIns="68575" lIns="68575" spcFirstLastPara="1" rIns="68575" wrap="square" tIns="685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0"/>
              </a:spcBef>
              <a:spcAft>
                <a:spcPts val="0"/>
              </a:spcAft>
              <a:buSzPts val="1500"/>
              <a:buChar char="○"/>
              <a:defRPr/>
            </a:lvl2pPr>
            <a:lvl3pPr indent="-323850" lvl="2" marL="1371600" rtl="0" algn="l">
              <a:lnSpc>
                <a:spcPct val="90000"/>
              </a:lnSpc>
              <a:spcBef>
                <a:spcPts val="400"/>
              </a:spcBef>
              <a:spcAft>
                <a:spcPts val="0"/>
              </a:spcAft>
              <a:buSzPts val="1500"/>
              <a:buChar char="■"/>
              <a:defRPr sz="1500"/>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sz="1400"/>
            </a:lvl5pPr>
            <a:lvl6pPr indent="-317500" lvl="5" marL="2743200" rtl="0" algn="l">
              <a:lnSpc>
                <a:spcPct val="90000"/>
              </a:lnSpc>
              <a:spcBef>
                <a:spcPts val="400"/>
              </a:spcBef>
              <a:spcAft>
                <a:spcPts val="0"/>
              </a:spcAft>
              <a:buSzPts val="1400"/>
              <a:buChar char="■"/>
              <a:defRPr sz="1400"/>
            </a:lvl6pPr>
            <a:lvl7pPr indent="-317500" lvl="6" marL="3200400" rtl="0" algn="l">
              <a:lnSpc>
                <a:spcPct val="90000"/>
              </a:lnSpc>
              <a:spcBef>
                <a:spcPts val="400"/>
              </a:spcBef>
              <a:spcAft>
                <a:spcPts val="0"/>
              </a:spcAft>
              <a:buSzPts val="1400"/>
              <a:buChar char="●"/>
              <a:defRPr sz="1400"/>
            </a:lvl7pPr>
            <a:lvl8pPr indent="-298450" lvl="7" marL="3657600" rtl="0" algn="l">
              <a:lnSpc>
                <a:spcPct val="90000"/>
              </a:lnSpc>
              <a:spcBef>
                <a:spcPts val="400"/>
              </a:spcBef>
              <a:spcAft>
                <a:spcPts val="0"/>
              </a:spcAft>
              <a:buSzPts val="1100"/>
              <a:buChar char="○"/>
              <a:defRPr sz="1100"/>
            </a:lvl8pPr>
            <a:lvl9pPr indent="-298450" lvl="8" marL="4114800" rtl="0" algn="l">
              <a:lnSpc>
                <a:spcPct val="90000"/>
              </a:lnSpc>
              <a:spcBef>
                <a:spcPts val="400"/>
              </a:spcBef>
              <a:spcAft>
                <a:spcPts val="0"/>
              </a:spcAft>
              <a:buSzPts val="1100"/>
              <a:buChar char="■"/>
              <a:defRPr sz="1100"/>
            </a:lvl9pPr>
          </a:lstStyle>
          <a:p/>
        </p:txBody>
      </p:sp>
      <p:grpSp>
        <p:nvGrpSpPr>
          <p:cNvPr id="199" name="Google Shape;199;g1cb0b58bcc6_0_564"/>
          <p:cNvGrpSpPr/>
          <p:nvPr/>
        </p:nvGrpSpPr>
        <p:grpSpPr>
          <a:xfrm>
            <a:off x="127717" y="4610688"/>
            <a:ext cx="8888824" cy="309716"/>
            <a:chOff x="422550" y="4423914"/>
            <a:chExt cx="9723063" cy="402857"/>
          </a:xfrm>
        </p:grpSpPr>
        <p:sp>
          <p:nvSpPr>
            <p:cNvPr id="200" name="Google Shape;200;g1cb0b58bcc6_0_564"/>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Helvetica Neue"/>
                  <a:ea typeface="Helvetica Neue"/>
                  <a:cs typeface="Helvetica Neue"/>
                  <a:sym typeface="Helvetica Neue"/>
                </a:rPr>
                <a:t>Unless otherwise noted, this work by TISS, India is licensed under a </a:t>
              </a:r>
              <a:r>
                <a:rPr b="1" i="0" lang="en-US" sz="10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Creative Commons Attribution 4.0 International License</a:t>
              </a:r>
              <a:r>
                <a:rPr b="1" i="0" lang="en-US" sz="1000" u="sng" cap="none" strike="noStrike">
                  <a:solidFill>
                    <a:srgbClr val="000000"/>
                  </a:solidFill>
                  <a:latin typeface="Helvetica Neue"/>
                  <a:ea typeface="Helvetica Neue"/>
                  <a:cs typeface="Helvetica Neue"/>
                  <a:sym typeface="Helvetica Neue"/>
                </a:rPr>
                <a:t>. </a:t>
              </a:r>
              <a:endParaRPr b="1" i="0" sz="1000" u="sng" cap="none" strike="noStrike">
                <a:solidFill>
                  <a:srgbClr val="000000"/>
                </a:solidFill>
                <a:latin typeface="Arial"/>
                <a:ea typeface="Arial"/>
                <a:cs typeface="Arial"/>
                <a:sym typeface="Arial"/>
              </a:endParaRPr>
            </a:p>
          </p:txBody>
        </p:sp>
        <p:pic>
          <p:nvPicPr>
            <p:cNvPr id="201" name="Google Shape;201;g1cb0b58bcc6_0_564"/>
            <p:cNvPicPr preferRelativeResize="0"/>
            <p:nvPr/>
          </p:nvPicPr>
          <p:blipFill rotWithShape="1">
            <a:blip r:embed="rId3">
              <a:alphaModFix/>
            </a:blip>
            <a:srcRect b="0" l="0" r="0" t="0"/>
            <a:stretch/>
          </p:blipFill>
          <p:spPr>
            <a:xfrm>
              <a:off x="422550" y="4423914"/>
              <a:ext cx="856264" cy="360306"/>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2" name="Shape 202"/>
        <p:cNvGrpSpPr/>
        <p:nvPr/>
      </p:nvGrpSpPr>
      <p:grpSpPr>
        <a:xfrm>
          <a:off x="0" y="0"/>
          <a:ext cx="0" cy="0"/>
          <a:chOff x="0" y="0"/>
          <a:chExt cx="0" cy="0"/>
        </a:xfrm>
      </p:grpSpPr>
      <p:sp>
        <p:nvSpPr>
          <p:cNvPr id="203" name="Google Shape;203;g1cb0b58bcc6_0_573"/>
          <p:cNvSpPr txBox="1"/>
          <p:nvPr>
            <p:ph type="title"/>
          </p:nvPr>
        </p:nvSpPr>
        <p:spPr>
          <a:xfrm>
            <a:off x="488775" y="342900"/>
            <a:ext cx="3398700" cy="895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SzPts val="2400"/>
              <a:buFont typeface="Helvetica Neue"/>
              <a:buNone/>
              <a:defRPr i="0" sz="2400" u="none" cap="none" strike="noStrike">
                <a:latin typeface="Helvetica Neue"/>
                <a:ea typeface="Helvetica Neue"/>
                <a:cs typeface="Helvetica Neue"/>
                <a:sym typeface="Helvetica Neue"/>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04" name="Google Shape;204;g1cb0b58bcc6_0_573"/>
          <p:cNvSpPr/>
          <p:nvPr>
            <p:ph idx="2" type="pic"/>
          </p:nvPr>
        </p:nvSpPr>
        <p:spPr>
          <a:xfrm>
            <a:off x="3887391" y="740569"/>
            <a:ext cx="4629000" cy="3655200"/>
          </a:xfrm>
          <a:prstGeom prst="rect">
            <a:avLst/>
          </a:prstGeom>
          <a:noFill/>
          <a:ln>
            <a:noFill/>
          </a:ln>
        </p:spPr>
      </p:sp>
      <p:sp>
        <p:nvSpPr>
          <p:cNvPr id="205" name="Google Shape;205;g1cb0b58bcc6_0_573"/>
          <p:cNvSpPr txBox="1"/>
          <p:nvPr>
            <p:ph idx="1" type="body"/>
          </p:nvPr>
        </p:nvSpPr>
        <p:spPr>
          <a:xfrm>
            <a:off x="629841"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rgbClr val="000000"/>
              </a:buClr>
              <a:buSzPts val="1500"/>
              <a:buFont typeface="Helvetica Neue"/>
              <a:buNone/>
              <a:defRPr b="0" i="0" sz="1500" u="none" cap="none" strike="noStrike">
                <a:solidFill>
                  <a:srgbClr val="000000"/>
                </a:solidFill>
                <a:latin typeface="Helvetica Neue"/>
                <a:ea typeface="Helvetica Neue"/>
                <a:cs typeface="Helvetica Neue"/>
                <a:sym typeface="Helvetica Neue"/>
              </a:defRPr>
            </a:lvl1pPr>
            <a:lvl2pPr indent="-228600" lvl="1" marL="914400" marR="0" rtl="0" algn="l">
              <a:lnSpc>
                <a:spcPct val="90000"/>
              </a:lnSpc>
              <a:spcBef>
                <a:spcPts val="400"/>
              </a:spcBef>
              <a:spcAft>
                <a:spcPts val="0"/>
              </a:spcAft>
              <a:buClr>
                <a:srgbClr val="000000"/>
              </a:buClr>
              <a:buSzPts val="1500"/>
              <a:buFont typeface="Helvetica Neue"/>
              <a:buNone/>
              <a:defRPr b="0" i="0" sz="1500" u="none" cap="none" strike="noStrike">
                <a:solidFill>
                  <a:srgbClr val="000000"/>
                </a:solidFill>
                <a:latin typeface="Helvetica Neue"/>
                <a:ea typeface="Helvetica Neue"/>
                <a:cs typeface="Helvetica Neue"/>
                <a:sym typeface="Helvetica Neue"/>
              </a:defRPr>
            </a:lvl2pPr>
            <a:lvl3pPr indent="-228600" lvl="2" marL="1371600" marR="0" rtl="0" algn="l">
              <a:lnSpc>
                <a:spcPct val="90000"/>
              </a:lnSpc>
              <a:spcBef>
                <a:spcPts val="40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3pPr>
            <a:lvl4pPr indent="-228600" lvl="3" marL="1828800" marR="0" rtl="0" algn="l">
              <a:lnSpc>
                <a:spcPct val="90000"/>
              </a:lnSpc>
              <a:spcBef>
                <a:spcPts val="40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4pPr>
            <a:lvl5pPr indent="-228600" lvl="4" marL="2286000" marR="0" rtl="0" algn="l">
              <a:lnSpc>
                <a:spcPct val="90000"/>
              </a:lnSpc>
              <a:spcBef>
                <a:spcPts val="40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5pPr>
            <a:lvl6pPr indent="-228600" lvl="5" marL="2743200" marR="0" rtl="0" algn="l">
              <a:lnSpc>
                <a:spcPct val="90000"/>
              </a:lnSpc>
              <a:spcBef>
                <a:spcPts val="400"/>
              </a:spcBef>
              <a:spcAft>
                <a:spcPts val="0"/>
              </a:spcAft>
              <a:buClr>
                <a:srgbClr val="000000"/>
              </a:buClr>
              <a:buSzPts val="1200"/>
              <a:buFont typeface="Helvetica Neue"/>
              <a:buNone/>
              <a:defRPr b="0" i="0" u="none" cap="none" strike="noStrike">
                <a:solidFill>
                  <a:srgbClr val="000000"/>
                </a:solidFill>
                <a:latin typeface="Helvetica Neue"/>
                <a:ea typeface="Helvetica Neue"/>
                <a:cs typeface="Helvetica Neue"/>
                <a:sym typeface="Helvetica Neue"/>
              </a:defRPr>
            </a:lvl6pPr>
            <a:lvl7pPr indent="-228600" lvl="6" marL="3200400" marR="0" rtl="0" algn="l">
              <a:lnSpc>
                <a:spcPct val="90000"/>
              </a:lnSpc>
              <a:spcBef>
                <a:spcPts val="400"/>
              </a:spcBef>
              <a:spcAft>
                <a:spcPts val="0"/>
              </a:spcAft>
              <a:buClr>
                <a:srgbClr val="000000"/>
              </a:buClr>
              <a:buSzPts val="1100"/>
              <a:buFont typeface="Helvetica Neue"/>
              <a:buNone/>
              <a:defRPr b="0" i="0" sz="1100" u="none" cap="none" strike="noStrike">
                <a:solidFill>
                  <a:srgbClr val="000000"/>
                </a:solidFill>
                <a:latin typeface="Helvetica Neue"/>
                <a:ea typeface="Helvetica Neue"/>
                <a:cs typeface="Helvetica Neue"/>
                <a:sym typeface="Helvetica Neue"/>
              </a:defRPr>
            </a:lvl7pPr>
            <a:lvl8pPr indent="-228600" lvl="7" marL="3657600" marR="0" rtl="0" algn="l">
              <a:lnSpc>
                <a:spcPct val="90000"/>
              </a:lnSpc>
              <a:spcBef>
                <a:spcPts val="40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228600" lvl="8" marL="4114800" marR="0" rtl="0" algn="l">
              <a:lnSpc>
                <a:spcPct val="90000"/>
              </a:lnSpc>
              <a:spcBef>
                <a:spcPts val="400"/>
              </a:spcBef>
              <a:spcAft>
                <a:spcPts val="0"/>
              </a:spcAft>
              <a:buClr>
                <a:srgbClr val="000000"/>
              </a:buClr>
              <a:buSzPts val="800"/>
              <a:buFont typeface="Helvetica Neue"/>
              <a:buNone/>
              <a:defRPr b="0" i="0" sz="800" u="none" cap="none" strike="noStrike">
                <a:solidFill>
                  <a:srgbClr val="000000"/>
                </a:solidFill>
                <a:latin typeface="Helvetica Neue"/>
                <a:ea typeface="Helvetica Neue"/>
                <a:cs typeface="Helvetica Neue"/>
                <a:sym typeface="Helvetica Neue"/>
              </a:defRPr>
            </a:lvl9pPr>
          </a:lstStyle>
          <a:p/>
        </p:txBody>
      </p:sp>
      <p:sp>
        <p:nvSpPr>
          <p:cNvPr id="206" name="Google Shape;206;g1cb0b58bcc6_0_573"/>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900"/>
              <a:buFont typeface="Helvetica Neue"/>
              <a:buNone/>
              <a:defRPr>
                <a:latin typeface="Helvetica Neue"/>
                <a:ea typeface="Helvetica Neue"/>
                <a:cs typeface="Helvetica Neue"/>
                <a:sym typeface="Helvetica Neue"/>
              </a:defRPr>
            </a:lvl1pPr>
            <a:lvl2pPr lvl="1" marR="0" rtl="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9pPr>
          </a:lstStyle>
          <a:p/>
        </p:txBody>
      </p:sp>
      <p:sp>
        <p:nvSpPr>
          <p:cNvPr id="207" name="Google Shape;207;g1cb0b58bcc6_0_573"/>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900"/>
              <a:buFont typeface="Helvetica Neue"/>
              <a:buNone/>
              <a:defRPr>
                <a:latin typeface="Helvetica Neue"/>
                <a:ea typeface="Helvetica Neue"/>
                <a:cs typeface="Helvetica Neue"/>
                <a:sym typeface="Helvetica Neue"/>
              </a:defRPr>
            </a:lvl1pPr>
            <a:lvl2pPr lvl="1" marR="0" rtl="0" algn="l">
              <a:lnSpc>
                <a:spcPct val="100000"/>
              </a:lnSpc>
              <a:spcBef>
                <a:spcPts val="0"/>
              </a:spcBef>
              <a:spcAft>
                <a:spcPts val="0"/>
              </a:spcAft>
              <a:buSzPts val="900"/>
              <a:buNone/>
              <a:defRPr b="0" i="0" sz="1400" u="none" cap="none" strike="noStrike">
                <a:latin typeface="Calibri"/>
                <a:ea typeface="Calibri"/>
                <a:cs typeface="Calibri"/>
                <a:sym typeface="Calibri"/>
              </a:defRPr>
            </a:lvl2pPr>
            <a:lvl3pPr lvl="2" marR="0" rtl="0" algn="l">
              <a:lnSpc>
                <a:spcPct val="100000"/>
              </a:lnSpc>
              <a:spcBef>
                <a:spcPts val="0"/>
              </a:spcBef>
              <a:spcAft>
                <a:spcPts val="0"/>
              </a:spcAft>
              <a:buSzPts val="900"/>
              <a:buNone/>
              <a:defRPr b="0" i="0" sz="1400" u="none" cap="none" strike="noStrike">
                <a:latin typeface="Calibri"/>
                <a:ea typeface="Calibri"/>
                <a:cs typeface="Calibri"/>
                <a:sym typeface="Calibri"/>
              </a:defRPr>
            </a:lvl3pPr>
            <a:lvl4pPr lvl="3" marR="0" rtl="0" algn="l">
              <a:lnSpc>
                <a:spcPct val="100000"/>
              </a:lnSpc>
              <a:spcBef>
                <a:spcPts val="0"/>
              </a:spcBef>
              <a:spcAft>
                <a:spcPts val="0"/>
              </a:spcAft>
              <a:buSzPts val="900"/>
              <a:buNone/>
              <a:defRPr b="0" i="0" sz="1400" u="none" cap="none" strike="noStrike">
                <a:latin typeface="Calibri"/>
                <a:ea typeface="Calibri"/>
                <a:cs typeface="Calibri"/>
                <a:sym typeface="Calibri"/>
              </a:defRPr>
            </a:lvl4pPr>
            <a:lvl5pPr lvl="4" marR="0" rtl="0" algn="l">
              <a:lnSpc>
                <a:spcPct val="100000"/>
              </a:lnSpc>
              <a:spcBef>
                <a:spcPts val="0"/>
              </a:spcBef>
              <a:spcAft>
                <a:spcPts val="0"/>
              </a:spcAft>
              <a:buSzPts val="900"/>
              <a:buNone/>
              <a:defRPr b="0" i="0" sz="1400" u="none" cap="none" strike="noStrike">
                <a:latin typeface="Calibri"/>
                <a:ea typeface="Calibri"/>
                <a:cs typeface="Calibri"/>
                <a:sym typeface="Calibri"/>
              </a:defRPr>
            </a:lvl5pPr>
            <a:lvl6pPr lvl="5" marR="0" rtl="0" algn="l">
              <a:lnSpc>
                <a:spcPct val="100000"/>
              </a:lnSpc>
              <a:spcBef>
                <a:spcPts val="0"/>
              </a:spcBef>
              <a:spcAft>
                <a:spcPts val="0"/>
              </a:spcAft>
              <a:buSzPts val="900"/>
              <a:buNone/>
              <a:defRPr b="0" i="0" sz="1400" u="none" cap="none" strike="noStrike">
                <a:latin typeface="Calibri"/>
                <a:ea typeface="Calibri"/>
                <a:cs typeface="Calibri"/>
                <a:sym typeface="Calibri"/>
              </a:defRPr>
            </a:lvl6pPr>
            <a:lvl7pPr lvl="6" marR="0" rtl="0" algn="l">
              <a:lnSpc>
                <a:spcPct val="100000"/>
              </a:lnSpc>
              <a:spcBef>
                <a:spcPts val="0"/>
              </a:spcBef>
              <a:spcAft>
                <a:spcPts val="0"/>
              </a:spcAft>
              <a:buSzPts val="900"/>
              <a:buNone/>
              <a:defRPr b="0" i="0" sz="1400" u="none" cap="none" strike="noStrike">
                <a:latin typeface="Calibri"/>
                <a:ea typeface="Calibri"/>
                <a:cs typeface="Calibri"/>
                <a:sym typeface="Calibri"/>
              </a:defRPr>
            </a:lvl7pPr>
            <a:lvl8pPr lvl="7" marR="0" rtl="0" algn="l">
              <a:lnSpc>
                <a:spcPct val="100000"/>
              </a:lnSpc>
              <a:spcBef>
                <a:spcPts val="0"/>
              </a:spcBef>
              <a:spcAft>
                <a:spcPts val="0"/>
              </a:spcAft>
              <a:buSzPts val="900"/>
              <a:buNone/>
              <a:defRPr b="0" i="0" sz="1400" u="none" cap="none" strike="noStrike">
                <a:latin typeface="Calibri"/>
                <a:ea typeface="Calibri"/>
                <a:cs typeface="Calibri"/>
                <a:sym typeface="Calibri"/>
              </a:defRPr>
            </a:lvl8pPr>
            <a:lvl9pPr lvl="8" marR="0" rtl="0" algn="l">
              <a:lnSpc>
                <a:spcPct val="100000"/>
              </a:lnSpc>
              <a:spcBef>
                <a:spcPts val="0"/>
              </a:spcBef>
              <a:spcAft>
                <a:spcPts val="0"/>
              </a:spcAft>
              <a:buSzPts val="900"/>
              <a:buNone/>
              <a:defRPr b="0" i="0" sz="1400" u="none" cap="none" strike="noStrike">
                <a:latin typeface="Calibri"/>
                <a:ea typeface="Calibri"/>
                <a:cs typeface="Calibri"/>
                <a:sym typeface="Calibri"/>
              </a:defRPr>
            </a:lvl9pPr>
          </a:lstStyle>
          <a:p/>
        </p:txBody>
      </p:sp>
      <p:sp>
        <p:nvSpPr>
          <p:cNvPr id="208" name="Google Shape;208;g1cb0b58bcc6_0_573"/>
          <p:cNvSpPr txBox="1"/>
          <p:nvPr>
            <p:ph idx="1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9" name="Shape 209"/>
        <p:cNvGrpSpPr/>
        <p:nvPr/>
      </p:nvGrpSpPr>
      <p:grpSpPr>
        <a:xfrm>
          <a:off x="0" y="0"/>
          <a:ext cx="0" cy="0"/>
          <a:chOff x="0" y="0"/>
          <a:chExt cx="0" cy="0"/>
        </a:xfrm>
      </p:grpSpPr>
      <p:sp>
        <p:nvSpPr>
          <p:cNvPr id="210" name="Google Shape;210;g1cb0b58bcc6_0_580"/>
          <p:cNvSpPr txBox="1"/>
          <p:nvPr>
            <p:ph type="title"/>
          </p:nvPr>
        </p:nvSpPr>
        <p:spPr>
          <a:xfrm>
            <a:off x="628650" y="273844"/>
            <a:ext cx="7886700" cy="7029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SzPts val="2300"/>
              <a:buFont typeface="Helvetica Neue"/>
              <a:buNone/>
              <a:defRPr b="1" i="0" sz="2300" u="none" cap="none" strike="noStrike">
                <a:latin typeface="Helvetica Neue"/>
                <a:ea typeface="Helvetica Neue"/>
                <a:cs typeface="Helvetica Neue"/>
                <a:sym typeface="Helvetica Neue"/>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11" name="Google Shape;211;g1cb0b58bcc6_0_580"/>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rtl="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6pPr>
            <a:lvl7pPr indent="-304800" lvl="6" marL="32004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7pPr>
            <a:lvl8pPr indent="-304800" lvl="7" marL="36576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8pPr>
            <a:lvl9pPr indent="-304800" lvl="8" marL="41148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9pPr>
          </a:lstStyle>
          <a:p/>
        </p:txBody>
      </p:sp>
      <p:sp>
        <p:nvSpPr>
          <p:cNvPr id="212" name="Google Shape;212;g1cb0b58bcc6_0_580"/>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rtl="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6pPr>
            <a:lvl7pPr indent="-304800" lvl="6" marL="32004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7pPr>
            <a:lvl8pPr indent="-304800" lvl="7" marL="36576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8pPr>
            <a:lvl9pPr indent="-304800" lvl="8" marL="41148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9pPr>
          </a:lstStyle>
          <a:p/>
        </p:txBody>
      </p:sp>
      <p:sp>
        <p:nvSpPr>
          <p:cNvPr id="213" name="Google Shape;213;g1cb0b58bcc6_0_580"/>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FFFFFF"/>
              </a:buClr>
              <a:buSzPts val="1200"/>
              <a:buNone/>
              <a:defRPr>
                <a:solidFill>
                  <a:srgbClr val="FFFFFF"/>
                </a:solidFill>
              </a:defRPr>
            </a:lvl1pPr>
            <a:lvl2pPr lvl="1" marR="0" rtl="0" algn="l">
              <a:lnSpc>
                <a:spcPct val="100000"/>
              </a:lnSpc>
              <a:spcBef>
                <a:spcPts val="0"/>
              </a:spcBef>
              <a:spcAft>
                <a:spcPts val="0"/>
              </a:spcAft>
              <a:buClr>
                <a:srgbClr val="FFFFFF"/>
              </a:buClr>
              <a:buSzPts val="1200"/>
              <a:buNone/>
              <a:defRPr b="0" i="0" sz="1400" u="none" cap="none" strike="noStrike">
                <a:solidFill>
                  <a:srgbClr val="FFFFFF"/>
                </a:solidFill>
              </a:defRPr>
            </a:lvl2pPr>
            <a:lvl3pPr lvl="2" marR="0" rtl="0" algn="l">
              <a:lnSpc>
                <a:spcPct val="100000"/>
              </a:lnSpc>
              <a:spcBef>
                <a:spcPts val="0"/>
              </a:spcBef>
              <a:spcAft>
                <a:spcPts val="0"/>
              </a:spcAft>
              <a:buClr>
                <a:srgbClr val="FFFFFF"/>
              </a:buClr>
              <a:buSzPts val="1200"/>
              <a:buNone/>
              <a:defRPr b="0" i="0" sz="1400" u="none" cap="none" strike="noStrike">
                <a:solidFill>
                  <a:srgbClr val="FFFFFF"/>
                </a:solidFill>
              </a:defRPr>
            </a:lvl3pPr>
            <a:lvl4pPr lvl="3" marR="0" rtl="0" algn="l">
              <a:lnSpc>
                <a:spcPct val="100000"/>
              </a:lnSpc>
              <a:spcBef>
                <a:spcPts val="0"/>
              </a:spcBef>
              <a:spcAft>
                <a:spcPts val="0"/>
              </a:spcAft>
              <a:buClr>
                <a:srgbClr val="FFFFFF"/>
              </a:buClr>
              <a:buSzPts val="1200"/>
              <a:buNone/>
              <a:defRPr b="0" i="0" sz="1400" u="none" cap="none" strike="noStrike">
                <a:solidFill>
                  <a:srgbClr val="FFFFFF"/>
                </a:solidFill>
              </a:defRPr>
            </a:lvl4pPr>
            <a:lvl5pPr lvl="4" marR="0" rtl="0" algn="l">
              <a:lnSpc>
                <a:spcPct val="100000"/>
              </a:lnSpc>
              <a:spcBef>
                <a:spcPts val="0"/>
              </a:spcBef>
              <a:spcAft>
                <a:spcPts val="0"/>
              </a:spcAft>
              <a:buClr>
                <a:srgbClr val="FFFFFF"/>
              </a:buClr>
              <a:buSzPts val="1200"/>
              <a:buNone/>
              <a:defRPr b="0" i="0" sz="1400" u="none" cap="none" strike="noStrike">
                <a:solidFill>
                  <a:srgbClr val="FFFFFF"/>
                </a:solidFill>
              </a:defRPr>
            </a:lvl5pPr>
            <a:lvl6pPr lvl="5" marR="0" rtl="0" algn="l">
              <a:lnSpc>
                <a:spcPct val="100000"/>
              </a:lnSpc>
              <a:spcBef>
                <a:spcPts val="0"/>
              </a:spcBef>
              <a:spcAft>
                <a:spcPts val="0"/>
              </a:spcAft>
              <a:buClr>
                <a:srgbClr val="FFFFFF"/>
              </a:buClr>
              <a:buSzPts val="1200"/>
              <a:buNone/>
              <a:defRPr b="0" i="0" sz="1400" u="none" cap="none" strike="noStrike">
                <a:solidFill>
                  <a:srgbClr val="FFFFFF"/>
                </a:solidFill>
              </a:defRPr>
            </a:lvl6pPr>
            <a:lvl7pPr lvl="6" marR="0" rtl="0" algn="l">
              <a:lnSpc>
                <a:spcPct val="100000"/>
              </a:lnSpc>
              <a:spcBef>
                <a:spcPts val="0"/>
              </a:spcBef>
              <a:spcAft>
                <a:spcPts val="0"/>
              </a:spcAft>
              <a:buClr>
                <a:srgbClr val="FFFFFF"/>
              </a:buClr>
              <a:buSzPts val="1200"/>
              <a:buNone/>
              <a:defRPr b="0" i="0" sz="1400" u="none" cap="none" strike="noStrike">
                <a:solidFill>
                  <a:srgbClr val="FFFFFF"/>
                </a:solidFill>
              </a:defRPr>
            </a:lvl7pPr>
            <a:lvl8pPr lvl="7" marR="0" rtl="0" algn="l">
              <a:lnSpc>
                <a:spcPct val="100000"/>
              </a:lnSpc>
              <a:spcBef>
                <a:spcPts val="0"/>
              </a:spcBef>
              <a:spcAft>
                <a:spcPts val="0"/>
              </a:spcAft>
              <a:buClr>
                <a:srgbClr val="FFFFFF"/>
              </a:buClr>
              <a:buSzPts val="1200"/>
              <a:buNone/>
              <a:defRPr b="0" i="0" sz="1400" u="none" cap="none" strike="noStrike">
                <a:solidFill>
                  <a:srgbClr val="FFFFFF"/>
                </a:solidFill>
              </a:defRPr>
            </a:lvl8pPr>
            <a:lvl9pPr lvl="8" marR="0" rtl="0" algn="l">
              <a:lnSpc>
                <a:spcPct val="100000"/>
              </a:lnSpc>
              <a:spcBef>
                <a:spcPts val="0"/>
              </a:spcBef>
              <a:spcAft>
                <a:spcPts val="0"/>
              </a:spcAft>
              <a:buClr>
                <a:srgbClr val="FFFFFF"/>
              </a:buClr>
              <a:buSzPts val="1200"/>
              <a:buNone/>
              <a:defRPr b="0" i="0" sz="1400" u="none" cap="none" strike="noStrike">
                <a:solidFill>
                  <a:srgbClr val="FFFFFF"/>
                </a:solidFill>
              </a:defRPr>
            </a:lvl9pPr>
          </a:lstStyle>
          <a:p/>
        </p:txBody>
      </p:sp>
      <p:sp>
        <p:nvSpPr>
          <p:cNvPr id="214" name="Google Shape;214;g1cb0b58bcc6_0_580"/>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FFFFFF"/>
              </a:buClr>
              <a:buSzPts val="1200"/>
              <a:buNone/>
              <a:defRPr>
                <a:solidFill>
                  <a:srgbClr val="FFFFFF"/>
                </a:solidFill>
              </a:defRPr>
            </a:lvl1pPr>
            <a:lvl2pPr lvl="1" marR="0" rtl="0" algn="l">
              <a:lnSpc>
                <a:spcPct val="100000"/>
              </a:lnSpc>
              <a:spcBef>
                <a:spcPts val="0"/>
              </a:spcBef>
              <a:spcAft>
                <a:spcPts val="0"/>
              </a:spcAft>
              <a:buClr>
                <a:srgbClr val="FFFFFF"/>
              </a:buClr>
              <a:buSzPts val="900"/>
              <a:buNone/>
              <a:defRPr b="0" i="0" sz="1400" u="none" cap="none" strike="noStrike">
                <a:solidFill>
                  <a:srgbClr val="FFFFFF"/>
                </a:solidFill>
              </a:defRPr>
            </a:lvl2pPr>
            <a:lvl3pPr lvl="2" marR="0" rtl="0" algn="l">
              <a:lnSpc>
                <a:spcPct val="100000"/>
              </a:lnSpc>
              <a:spcBef>
                <a:spcPts val="0"/>
              </a:spcBef>
              <a:spcAft>
                <a:spcPts val="0"/>
              </a:spcAft>
              <a:buClr>
                <a:srgbClr val="FFFFFF"/>
              </a:buClr>
              <a:buSzPts val="900"/>
              <a:buNone/>
              <a:defRPr b="0" i="0" sz="1400" u="none" cap="none" strike="noStrike">
                <a:solidFill>
                  <a:srgbClr val="FFFFFF"/>
                </a:solidFill>
              </a:defRPr>
            </a:lvl3pPr>
            <a:lvl4pPr lvl="3" marR="0" rtl="0" algn="l">
              <a:lnSpc>
                <a:spcPct val="100000"/>
              </a:lnSpc>
              <a:spcBef>
                <a:spcPts val="0"/>
              </a:spcBef>
              <a:spcAft>
                <a:spcPts val="0"/>
              </a:spcAft>
              <a:buClr>
                <a:srgbClr val="FFFFFF"/>
              </a:buClr>
              <a:buSzPts val="900"/>
              <a:buNone/>
              <a:defRPr b="0" i="0" sz="1400" u="none" cap="none" strike="noStrike">
                <a:solidFill>
                  <a:srgbClr val="FFFFFF"/>
                </a:solidFill>
              </a:defRPr>
            </a:lvl4pPr>
            <a:lvl5pPr lvl="4" marR="0" rtl="0" algn="l">
              <a:lnSpc>
                <a:spcPct val="100000"/>
              </a:lnSpc>
              <a:spcBef>
                <a:spcPts val="0"/>
              </a:spcBef>
              <a:spcAft>
                <a:spcPts val="0"/>
              </a:spcAft>
              <a:buClr>
                <a:srgbClr val="FFFFFF"/>
              </a:buClr>
              <a:buSzPts val="900"/>
              <a:buNone/>
              <a:defRPr b="0" i="0" sz="1400" u="none" cap="none" strike="noStrike">
                <a:solidFill>
                  <a:srgbClr val="FFFFFF"/>
                </a:solidFill>
              </a:defRPr>
            </a:lvl5pPr>
            <a:lvl6pPr lvl="5" marR="0" rtl="0" algn="l">
              <a:lnSpc>
                <a:spcPct val="100000"/>
              </a:lnSpc>
              <a:spcBef>
                <a:spcPts val="0"/>
              </a:spcBef>
              <a:spcAft>
                <a:spcPts val="0"/>
              </a:spcAft>
              <a:buClr>
                <a:srgbClr val="FFFFFF"/>
              </a:buClr>
              <a:buSzPts val="900"/>
              <a:buNone/>
              <a:defRPr b="0" i="0" sz="1400" u="none" cap="none" strike="noStrike">
                <a:solidFill>
                  <a:srgbClr val="FFFFFF"/>
                </a:solidFill>
              </a:defRPr>
            </a:lvl6pPr>
            <a:lvl7pPr lvl="6" marR="0" rtl="0" algn="l">
              <a:lnSpc>
                <a:spcPct val="100000"/>
              </a:lnSpc>
              <a:spcBef>
                <a:spcPts val="0"/>
              </a:spcBef>
              <a:spcAft>
                <a:spcPts val="0"/>
              </a:spcAft>
              <a:buClr>
                <a:srgbClr val="FFFFFF"/>
              </a:buClr>
              <a:buSzPts val="900"/>
              <a:buNone/>
              <a:defRPr b="0" i="0" sz="1400" u="none" cap="none" strike="noStrike">
                <a:solidFill>
                  <a:srgbClr val="FFFFFF"/>
                </a:solidFill>
              </a:defRPr>
            </a:lvl7pPr>
            <a:lvl8pPr lvl="7" marR="0" rtl="0" algn="l">
              <a:lnSpc>
                <a:spcPct val="100000"/>
              </a:lnSpc>
              <a:spcBef>
                <a:spcPts val="0"/>
              </a:spcBef>
              <a:spcAft>
                <a:spcPts val="0"/>
              </a:spcAft>
              <a:buClr>
                <a:srgbClr val="FFFFFF"/>
              </a:buClr>
              <a:buSzPts val="900"/>
              <a:buNone/>
              <a:defRPr b="0" i="0" sz="1400" u="none" cap="none" strike="noStrike">
                <a:solidFill>
                  <a:srgbClr val="FFFFFF"/>
                </a:solidFill>
              </a:defRPr>
            </a:lvl8pPr>
            <a:lvl9pPr lvl="8" marR="0" rtl="0" algn="l">
              <a:lnSpc>
                <a:spcPct val="100000"/>
              </a:lnSpc>
              <a:spcBef>
                <a:spcPts val="0"/>
              </a:spcBef>
              <a:spcAft>
                <a:spcPts val="0"/>
              </a:spcAft>
              <a:buClr>
                <a:srgbClr val="FFFFFF"/>
              </a:buClr>
              <a:buSzPts val="900"/>
              <a:buNone/>
              <a:defRPr b="0" i="0" sz="1400" u="none" cap="none" strike="noStrike">
                <a:solidFill>
                  <a:srgbClr val="FFFFFF"/>
                </a:solidFill>
              </a:defRPr>
            </a:lvl9pPr>
          </a:lstStyle>
          <a:p/>
        </p:txBody>
      </p:sp>
      <p:sp>
        <p:nvSpPr>
          <p:cNvPr id="215" name="Google Shape;215;g1cb0b58bcc6_0_580"/>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16" name="Google Shape;216;g1cb0b58bcc6_0_580"/>
          <p:cNvSpPr txBox="1"/>
          <p:nvPr>
            <p:ph idx="3"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7" name="Shape 217"/>
        <p:cNvGrpSpPr/>
        <p:nvPr/>
      </p:nvGrpSpPr>
      <p:grpSpPr>
        <a:xfrm>
          <a:off x="0" y="0"/>
          <a:ext cx="0" cy="0"/>
          <a:chOff x="0" y="0"/>
          <a:chExt cx="0" cy="0"/>
        </a:xfrm>
      </p:grpSpPr>
      <p:sp>
        <p:nvSpPr>
          <p:cNvPr id="218" name="Google Shape;218;g1cb0b58bcc6_0_588"/>
          <p:cNvSpPr/>
          <p:nvPr/>
        </p:nvSpPr>
        <p:spPr>
          <a:xfrm>
            <a:off x="-4762"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19" name="Google Shape;219;g1cb0b58bcc6_0_588"/>
          <p:cNvSpPr txBox="1"/>
          <p:nvPr>
            <p:ph type="title"/>
          </p:nvPr>
        </p:nvSpPr>
        <p:spPr>
          <a:xfrm>
            <a:off x="623888" y="686644"/>
            <a:ext cx="7886700" cy="11982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SzPts val="3300"/>
              <a:buNone/>
              <a:defRPr b="0" i="0" sz="3300" u="none" cap="none" strike="noStrike"/>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20" name="Google Shape;220;g1cb0b58bcc6_0_588"/>
          <p:cNvSpPr txBox="1"/>
          <p:nvPr>
            <p:ph idx="1" type="body"/>
          </p:nvPr>
        </p:nvSpPr>
        <p:spPr>
          <a:xfrm>
            <a:off x="623888" y="1932497"/>
            <a:ext cx="7886700" cy="1125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rgbClr val="434343"/>
              </a:buClr>
              <a:buSzPts val="1500"/>
              <a:buNone/>
              <a:defRPr b="0" i="0" u="none" cap="none" strike="noStrike">
                <a:solidFill>
                  <a:srgbClr val="434343"/>
                </a:solidFill>
              </a:defRPr>
            </a:lvl1pPr>
            <a:lvl2pPr indent="-228600" lvl="1" marL="914400" marR="0" rtl="0" algn="l">
              <a:lnSpc>
                <a:spcPct val="90000"/>
              </a:lnSpc>
              <a:spcBef>
                <a:spcPts val="400"/>
              </a:spcBef>
              <a:spcAft>
                <a:spcPts val="0"/>
              </a:spcAft>
              <a:buClr>
                <a:srgbClr val="434343"/>
              </a:buClr>
              <a:buSzPts val="1500"/>
              <a:buNone/>
              <a:defRPr b="0" i="0" u="none" cap="none" strike="noStrike">
                <a:solidFill>
                  <a:srgbClr val="434343"/>
                </a:solidFill>
              </a:defRPr>
            </a:lvl2pPr>
            <a:lvl3pPr indent="-228600" lvl="2" marL="1371600" marR="0" rtl="0" algn="l">
              <a:lnSpc>
                <a:spcPct val="90000"/>
              </a:lnSpc>
              <a:spcBef>
                <a:spcPts val="400"/>
              </a:spcBef>
              <a:spcAft>
                <a:spcPts val="0"/>
              </a:spcAft>
              <a:buClr>
                <a:srgbClr val="434343"/>
              </a:buClr>
              <a:buSzPts val="1400"/>
              <a:buNone/>
              <a:defRPr b="0" i="0" u="none" cap="none" strike="noStrike">
                <a:solidFill>
                  <a:srgbClr val="434343"/>
                </a:solidFill>
              </a:defRPr>
            </a:lvl3pPr>
            <a:lvl4pPr indent="-228600" lvl="3" marL="1828800" marR="0" rtl="0" algn="l">
              <a:lnSpc>
                <a:spcPct val="90000"/>
              </a:lnSpc>
              <a:spcBef>
                <a:spcPts val="400"/>
              </a:spcBef>
              <a:spcAft>
                <a:spcPts val="0"/>
              </a:spcAft>
              <a:buClr>
                <a:srgbClr val="434343"/>
              </a:buClr>
              <a:buSzPts val="1400"/>
              <a:buNone/>
              <a:defRPr b="0" i="0" u="none" cap="none" strike="noStrike">
                <a:solidFill>
                  <a:srgbClr val="434343"/>
                </a:solidFill>
              </a:defRPr>
            </a:lvl4pPr>
            <a:lvl5pPr indent="-228600" lvl="4" marL="2286000" marR="0" rtl="0" algn="l">
              <a:lnSpc>
                <a:spcPct val="90000"/>
              </a:lnSpc>
              <a:spcBef>
                <a:spcPts val="400"/>
              </a:spcBef>
              <a:spcAft>
                <a:spcPts val="0"/>
              </a:spcAft>
              <a:buClr>
                <a:srgbClr val="434343"/>
              </a:buClr>
              <a:buSzPts val="1200"/>
              <a:buNone/>
              <a:defRPr b="0" i="0" u="none" cap="none" strike="noStrike">
                <a:solidFill>
                  <a:srgbClr val="434343"/>
                </a:solidFill>
              </a:defRPr>
            </a:lvl5pPr>
            <a:lvl6pPr indent="-228600" lvl="5" marL="2743200" marR="0" rtl="0" algn="l">
              <a:lnSpc>
                <a:spcPct val="90000"/>
              </a:lnSpc>
              <a:spcBef>
                <a:spcPts val="400"/>
              </a:spcBef>
              <a:spcAft>
                <a:spcPts val="0"/>
              </a:spcAft>
              <a:buClr>
                <a:srgbClr val="434343"/>
              </a:buClr>
              <a:buSzPts val="1200"/>
              <a:buNone/>
              <a:defRPr b="0" i="0" u="none" cap="none" strike="noStrike">
                <a:solidFill>
                  <a:srgbClr val="434343"/>
                </a:solidFill>
              </a:defRPr>
            </a:lvl6pPr>
            <a:lvl7pPr indent="-228600" lvl="6" marL="3200400" marR="0" rtl="0" algn="l">
              <a:lnSpc>
                <a:spcPct val="90000"/>
              </a:lnSpc>
              <a:spcBef>
                <a:spcPts val="400"/>
              </a:spcBef>
              <a:spcAft>
                <a:spcPts val="0"/>
              </a:spcAft>
              <a:buClr>
                <a:srgbClr val="434343"/>
              </a:buClr>
              <a:buSzPts val="1200"/>
              <a:buNone/>
              <a:defRPr b="0" i="0" u="none" cap="none" strike="noStrike">
                <a:solidFill>
                  <a:srgbClr val="434343"/>
                </a:solidFill>
              </a:defRPr>
            </a:lvl7pPr>
            <a:lvl8pPr indent="-228600" lvl="7" marL="3657600" marR="0" rtl="0" algn="l">
              <a:lnSpc>
                <a:spcPct val="90000"/>
              </a:lnSpc>
              <a:spcBef>
                <a:spcPts val="400"/>
              </a:spcBef>
              <a:spcAft>
                <a:spcPts val="0"/>
              </a:spcAft>
              <a:buClr>
                <a:srgbClr val="434343"/>
              </a:buClr>
              <a:buSzPts val="1200"/>
              <a:buNone/>
              <a:defRPr b="0" i="0" u="none" cap="none" strike="noStrike">
                <a:solidFill>
                  <a:srgbClr val="434343"/>
                </a:solidFill>
              </a:defRPr>
            </a:lvl8pPr>
            <a:lvl9pPr indent="-228600" lvl="8" marL="4114800" marR="0" rtl="0" algn="l">
              <a:lnSpc>
                <a:spcPct val="90000"/>
              </a:lnSpc>
              <a:spcBef>
                <a:spcPts val="400"/>
              </a:spcBef>
              <a:spcAft>
                <a:spcPts val="0"/>
              </a:spcAft>
              <a:buClr>
                <a:srgbClr val="434343"/>
              </a:buClr>
              <a:buSzPts val="1200"/>
              <a:buNone/>
              <a:defRPr b="0" i="0" u="none" cap="none" strike="noStrike">
                <a:solidFill>
                  <a:srgbClr val="434343"/>
                </a:solidFill>
              </a:defRPr>
            </a:lvl9pPr>
          </a:lstStyle>
          <a:p/>
        </p:txBody>
      </p:sp>
      <p:sp>
        <p:nvSpPr>
          <p:cNvPr id="221" name="Google Shape;221;g1cb0b58bcc6_0_588"/>
          <p:cNvSpPr txBox="1"/>
          <p:nvPr>
            <p:ph idx="10" type="dt"/>
          </p:nvPr>
        </p:nvSpPr>
        <p:spPr>
          <a:xfrm>
            <a:off x="21131" y="4533450"/>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FFFFFF"/>
              </a:buClr>
              <a:buSzPts val="1200"/>
              <a:buNone/>
              <a:defRPr>
                <a:solidFill>
                  <a:srgbClr val="FFFFFF"/>
                </a:solidFill>
              </a:defRPr>
            </a:lvl1pPr>
            <a:lvl2pPr lvl="1" marR="0" rtl="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2pPr>
            <a:lvl3pPr lvl="2" marR="0" rtl="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3pPr>
            <a:lvl4pPr lvl="3" marR="0" rtl="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4pPr>
            <a:lvl5pPr lvl="4" marR="0" rtl="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5pPr>
            <a:lvl6pPr lvl="5" marR="0" rtl="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6pPr>
            <a:lvl7pPr lvl="6" marR="0" rtl="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7pPr>
            <a:lvl8pPr lvl="7" marR="0" rtl="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8pPr>
            <a:lvl9pPr lvl="8" marR="0" rtl="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9pPr>
          </a:lstStyle>
          <a:p/>
        </p:txBody>
      </p:sp>
      <p:sp>
        <p:nvSpPr>
          <p:cNvPr id="222" name="Google Shape;222;g1cb0b58bcc6_0_588"/>
          <p:cNvSpPr txBox="1"/>
          <p:nvPr>
            <p:ph idx="11" type="ftr"/>
          </p:nvPr>
        </p:nvSpPr>
        <p:spPr>
          <a:xfrm>
            <a:off x="2527172" y="4533441"/>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FFFFFF"/>
              </a:buClr>
              <a:buSzPts val="1200"/>
              <a:buNone/>
              <a:defRPr>
                <a:solidFill>
                  <a:srgbClr val="FFFFFF"/>
                </a:solidFill>
              </a:defRPr>
            </a:lvl1pPr>
            <a:lvl2pPr lvl="1" marR="0" rtl="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2pPr>
            <a:lvl3pPr lvl="2" marR="0" rtl="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3pPr>
            <a:lvl4pPr lvl="3" marR="0" rtl="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4pPr>
            <a:lvl5pPr lvl="4" marR="0" rtl="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5pPr>
            <a:lvl6pPr lvl="5" marR="0" rtl="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6pPr>
            <a:lvl7pPr lvl="6" marR="0" rtl="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7pPr>
            <a:lvl8pPr lvl="7" marR="0" rtl="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8pPr>
            <a:lvl9pPr lvl="8" marR="0" rtl="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9pPr>
          </a:lstStyle>
          <a:p/>
        </p:txBody>
      </p:sp>
      <p:sp>
        <p:nvSpPr>
          <p:cNvPr id="223" name="Google Shape;223;g1cb0b58bcc6_0_588"/>
          <p:cNvSpPr txBox="1"/>
          <p:nvPr>
            <p:ph idx="12" type="sldNum"/>
          </p:nvPr>
        </p:nvSpPr>
        <p:spPr>
          <a:xfrm>
            <a:off x="6453188" y="4533450"/>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4" name="Google Shape;224;g1cb0b58bcc6_0_588"/>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25" name="Google Shape;225;g1cb0b58bcc6_0_588"/>
          <p:cNvSpPr txBox="1"/>
          <p:nvPr>
            <p:ph idx="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6" name="Shape 226"/>
        <p:cNvGrpSpPr/>
        <p:nvPr/>
      </p:nvGrpSpPr>
      <p:grpSpPr>
        <a:xfrm>
          <a:off x="0" y="0"/>
          <a:ext cx="0" cy="0"/>
          <a:chOff x="0" y="0"/>
          <a:chExt cx="0" cy="0"/>
        </a:xfrm>
      </p:grpSpPr>
      <p:sp>
        <p:nvSpPr>
          <p:cNvPr id="227" name="Google Shape;227;g1cb0b58bcc6_0_597"/>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SzPts val="2300"/>
              <a:buNone/>
              <a:defRPr b="0" i="0" sz="3300" u="none" cap="none" strike="noStrike"/>
            </a:lvl1pPr>
            <a:lvl2pPr lvl="1" rtl="0"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2pPr>
            <a:lvl3pPr lvl="2" rtl="0"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3pPr>
            <a:lvl4pPr lvl="3" rtl="0"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4pPr>
            <a:lvl5pPr lvl="4" rtl="0"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5pPr>
            <a:lvl6pPr lvl="5" rtl="0"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6pPr>
            <a:lvl7pPr lvl="6" rtl="0"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7pPr>
            <a:lvl8pPr lvl="7" rtl="0"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8pPr>
            <a:lvl9pPr lvl="8" rtl="0"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9pPr>
          </a:lstStyle>
          <a:p/>
        </p:txBody>
      </p:sp>
      <p:sp>
        <p:nvSpPr>
          <p:cNvPr id="228" name="Google Shape;228;g1cb0b58bcc6_0_597"/>
          <p:cNvSpPr txBox="1"/>
          <p:nvPr>
            <p:ph idx="1" type="body"/>
          </p:nvPr>
        </p:nvSpPr>
        <p:spPr>
          <a:xfrm>
            <a:off x="629841" y="1260872"/>
            <a:ext cx="38682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500"/>
              <a:buNone/>
              <a:defRPr b="1" i="0" sz="1500" u="none" cap="none" strike="noStrike">
                <a:solidFill>
                  <a:schemeClr val="dk1"/>
                </a:solidFill>
              </a:defRPr>
            </a:lvl1pPr>
            <a:lvl2pPr indent="-228600" lvl="1" marL="914400" marR="0" rtl="0" algn="l">
              <a:lnSpc>
                <a:spcPct val="90000"/>
              </a:lnSpc>
              <a:spcBef>
                <a:spcPts val="400"/>
              </a:spcBef>
              <a:spcAft>
                <a:spcPts val="0"/>
              </a:spcAft>
              <a:buClr>
                <a:schemeClr val="dk1"/>
              </a:buClr>
              <a:buSzPts val="1500"/>
              <a:buNone/>
              <a:defRPr b="1" i="0" sz="1500" u="none" cap="none" strike="noStrike">
                <a:solidFill>
                  <a:schemeClr val="dk1"/>
                </a:solidFill>
              </a:defRPr>
            </a:lvl2pPr>
            <a:lvl3pPr indent="-228600" lvl="2" marL="1371600" marR="0" rtl="0" algn="l">
              <a:lnSpc>
                <a:spcPct val="90000"/>
              </a:lnSpc>
              <a:spcBef>
                <a:spcPts val="400"/>
              </a:spcBef>
              <a:spcAft>
                <a:spcPts val="0"/>
              </a:spcAft>
              <a:buClr>
                <a:schemeClr val="dk1"/>
              </a:buClr>
              <a:buSzPts val="1400"/>
              <a:buNone/>
              <a:defRPr b="1" i="0" sz="1400" u="none" cap="none" strike="noStrike">
                <a:solidFill>
                  <a:schemeClr val="dk1"/>
                </a:solidFill>
              </a:defRPr>
            </a:lvl3pPr>
            <a:lvl4pPr indent="-228600" lvl="3" marL="1828800" marR="0" rtl="0" algn="l">
              <a:lnSpc>
                <a:spcPct val="90000"/>
              </a:lnSpc>
              <a:spcBef>
                <a:spcPts val="400"/>
              </a:spcBef>
              <a:spcAft>
                <a:spcPts val="0"/>
              </a:spcAft>
              <a:buClr>
                <a:schemeClr val="dk1"/>
              </a:buClr>
              <a:buSzPts val="1400"/>
              <a:buNone/>
              <a:defRPr b="1" i="0" sz="1400" u="none" cap="none" strike="noStrike">
                <a:solidFill>
                  <a:schemeClr val="dk1"/>
                </a:solidFill>
              </a:defRPr>
            </a:lvl4pPr>
            <a:lvl5pPr indent="-228600" lvl="4" marL="2286000" marR="0" rtl="0" algn="l">
              <a:lnSpc>
                <a:spcPct val="90000"/>
              </a:lnSpc>
              <a:spcBef>
                <a:spcPts val="400"/>
              </a:spcBef>
              <a:spcAft>
                <a:spcPts val="0"/>
              </a:spcAft>
              <a:buClr>
                <a:schemeClr val="dk1"/>
              </a:buClr>
              <a:buSzPts val="1200"/>
              <a:buNone/>
              <a:defRPr b="1" i="0" sz="1200" u="none" cap="none" strike="noStrike">
                <a:solidFill>
                  <a:schemeClr val="dk1"/>
                </a:solidFill>
              </a:defRPr>
            </a:lvl5pPr>
            <a:lvl6pPr indent="-228600" lvl="5" marL="2743200" marR="0" rtl="0" algn="l">
              <a:lnSpc>
                <a:spcPct val="90000"/>
              </a:lnSpc>
              <a:spcBef>
                <a:spcPts val="400"/>
              </a:spcBef>
              <a:spcAft>
                <a:spcPts val="0"/>
              </a:spcAft>
              <a:buClr>
                <a:schemeClr val="dk1"/>
              </a:buClr>
              <a:buSzPts val="1200"/>
              <a:buNone/>
              <a:defRPr b="1" i="0" u="none" cap="none" strike="noStrike">
                <a:solidFill>
                  <a:schemeClr val="dk1"/>
                </a:solidFill>
              </a:defRPr>
            </a:lvl6pPr>
            <a:lvl7pPr indent="-228600" lvl="6" marL="3200400" marR="0" rtl="0" algn="l">
              <a:lnSpc>
                <a:spcPct val="90000"/>
              </a:lnSpc>
              <a:spcBef>
                <a:spcPts val="400"/>
              </a:spcBef>
              <a:spcAft>
                <a:spcPts val="0"/>
              </a:spcAft>
              <a:buClr>
                <a:schemeClr val="dk1"/>
              </a:buClr>
              <a:buSzPts val="1200"/>
              <a:buNone/>
              <a:defRPr b="1" i="0" u="none" cap="none" strike="noStrike">
                <a:solidFill>
                  <a:schemeClr val="dk1"/>
                </a:solidFill>
              </a:defRPr>
            </a:lvl7pPr>
            <a:lvl8pPr indent="-228600" lvl="7" marL="3657600" marR="0" rtl="0" algn="l">
              <a:lnSpc>
                <a:spcPct val="90000"/>
              </a:lnSpc>
              <a:spcBef>
                <a:spcPts val="400"/>
              </a:spcBef>
              <a:spcAft>
                <a:spcPts val="0"/>
              </a:spcAft>
              <a:buClr>
                <a:schemeClr val="dk1"/>
              </a:buClr>
              <a:buSzPts val="1200"/>
              <a:buNone/>
              <a:defRPr b="1" i="0" u="none" cap="none" strike="noStrike">
                <a:solidFill>
                  <a:schemeClr val="dk1"/>
                </a:solidFill>
              </a:defRPr>
            </a:lvl8pPr>
            <a:lvl9pPr indent="-228600" lvl="8" marL="4114800" marR="0" rtl="0" algn="l">
              <a:lnSpc>
                <a:spcPct val="90000"/>
              </a:lnSpc>
              <a:spcBef>
                <a:spcPts val="400"/>
              </a:spcBef>
              <a:spcAft>
                <a:spcPts val="0"/>
              </a:spcAft>
              <a:buClr>
                <a:schemeClr val="dk1"/>
              </a:buClr>
              <a:buSzPts val="1200"/>
              <a:buNone/>
              <a:defRPr b="1" i="0" u="none" cap="none" strike="noStrike">
                <a:solidFill>
                  <a:schemeClr val="dk1"/>
                </a:solidFill>
              </a:defRPr>
            </a:lvl9pPr>
          </a:lstStyle>
          <a:p/>
        </p:txBody>
      </p:sp>
      <p:sp>
        <p:nvSpPr>
          <p:cNvPr id="229" name="Google Shape;229;g1cb0b58bcc6_0_597"/>
          <p:cNvSpPr txBox="1"/>
          <p:nvPr>
            <p:ph idx="2" type="body"/>
          </p:nvPr>
        </p:nvSpPr>
        <p:spPr>
          <a:xfrm>
            <a:off x="629841" y="1878806"/>
            <a:ext cx="3868200" cy="27633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rtl="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rtl="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rtl="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rtl="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rtl="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rtl="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rtl="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rtl="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230" name="Google Shape;230;g1cb0b58bcc6_0_597"/>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500"/>
              <a:buNone/>
              <a:defRPr b="1" i="0" sz="1500" u="none" cap="none" strike="noStrike">
                <a:solidFill>
                  <a:schemeClr val="dk1"/>
                </a:solidFill>
              </a:defRPr>
            </a:lvl1pPr>
            <a:lvl2pPr indent="-228600" lvl="1" marL="914400" marR="0" rtl="0" algn="l">
              <a:lnSpc>
                <a:spcPct val="90000"/>
              </a:lnSpc>
              <a:spcBef>
                <a:spcPts val="400"/>
              </a:spcBef>
              <a:spcAft>
                <a:spcPts val="0"/>
              </a:spcAft>
              <a:buClr>
                <a:schemeClr val="dk1"/>
              </a:buClr>
              <a:buSzPts val="1500"/>
              <a:buNone/>
              <a:defRPr b="1" i="0" sz="1500" u="none" cap="none" strike="noStrike">
                <a:solidFill>
                  <a:schemeClr val="dk1"/>
                </a:solidFill>
              </a:defRPr>
            </a:lvl2pPr>
            <a:lvl3pPr indent="-228600" lvl="2" marL="1371600" marR="0" rtl="0" algn="l">
              <a:lnSpc>
                <a:spcPct val="90000"/>
              </a:lnSpc>
              <a:spcBef>
                <a:spcPts val="400"/>
              </a:spcBef>
              <a:spcAft>
                <a:spcPts val="0"/>
              </a:spcAft>
              <a:buClr>
                <a:schemeClr val="dk1"/>
              </a:buClr>
              <a:buSzPts val="1400"/>
              <a:buNone/>
              <a:defRPr b="1" i="0" sz="1400" u="none" cap="none" strike="noStrike">
                <a:solidFill>
                  <a:schemeClr val="dk1"/>
                </a:solidFill>
              </a:defRPr>
            </a:lvl3pPr>
            <a:lvl4pPr indent="-228600" lvl="3" marL="1828800" marR="0" rtl="0" algn="l">
              <a:lnSpc>
                <a:spcPct val="90000"/>
              </a:lnSpc>
              <a:spcBef>
                <a:spcPts val="400"/>
              </a:spcBef>
              <a:spcAft>
                <a:spcPts val="0"/>
              </a:spcAft>
              <a:buClr>
                <a:schemeClr val="dk1"/>
              </a:buClr>
              <a:buSzPts val="1400"/>
              <a:buNone/>
              <a:defRPr b="1" i="0" sz="1200" u="none" cap="none" strike="noStrike">
                <a:solidFill>
                  <a:schemeClr val="dk1"/>
                </a:solidFill>
              </a:defRPr>
            </a:lvl4pPr>
            <a:lvl5pPr indent="-228600" lvl="4" marL="2286000" marR="0" rtl="0" algn="l">
              <a:lnSpc>
                <a:spcPct val="90000"/>
              </a:lnSpc>
              <a:spcBef>
                <a:spcPts val="400"/>
              </a:spcBef>
              <a:spcAft>
                <a:spcPts val="0"/>
              </a:spcAft>
              <a:buClr>
                <a:schemeClr val="dk1"/>
              </a:buClr>
              <a:buSzPts val="1200"/>
              <a:buNone/>
              <a:defRPr b="1" i="0" sz="1200" u="none" cap="none" strike="noStrike">
                <a:solidFill>
                  <a:schemeClr val="dk1"/>
                </a:solidFill>
              </a:defRPr>
            </a:lvl5pPr>
            <a:lvl6pPr indent="-228600" lvl="5" marL="2743200" marR="0" rtl="0" algn="l">
              <a:lnSpc>
                <a:spcPct val="90000"/>
              </a:lnSpc>
              <a:spcBef>
                <a:spcPts val="400"/>
              </a:spcBef>
              <a:spcAft>
                <a:spcPts val="0"/>
              </a:spcAft>
              <a:buClr>
                <a:schemeClr val="dk1"/>
              </a:buClr>
              <a:buSzPts val="1200"/>
              <a:buNone/>
              <a:defRPr b="1" i="0" sz="1200" u="none" cap="none" strike="noStrike">
                <a:solidFill>
                  <a:schemeClr val="dk1"/>
                </a:solidFill>
              </a:defRPr>
            </a:lvl6pPr>
            <a:lvl7pPr indent="-228600" lvl="6" marL="3200400" marR="0" rtl="0" algn="l">
              <a:lnSpc>
                <a:spcPct val="90000"/>
              </a:lnSpc>
              <a:spcBef>
                <a:spcPts val="400"/>
              </a:spcBef>
              <a:spcAft>
                <a:spcPts val="0"/>
              </a:spcAft>
              <a:buClr>
                <a:schemeClr val="dk1"/>
              </a:buClr>
              <a:buSzPts val="1200"/>
              <a:buNone/>
              <a:defRPr b="1" i="0" sz="1200" u="none" cap="none" strike="noStrike">
                <a:solidFill>
                  <a:schemeClr val="dk1"/>
                </a:solidFill>
              </a:defRPr>
            </a:lvl7pPr>
            <a:lvl8pPr indent="-228600" lvl="7" marL="3657600" marR="0" rtl="0" algn="l">
              <a:lnSpc>
                <a:spcPct val="90000"/>
              </a:lnSpc>
              <a:spcBef>
                <a:spcPts val="400"/>
              </a:spcBef>
              <a:spcAft>
                <a:spcPts val="0"/>
              </a:spcAft>
              <a:buClr>
                <a:schemeClr val="dk1"/>
              </a:buClr>
              <a:buSzPts val="1200"/>
              <a:buNone/>
              <a:defRPr b="1" i="0" sz="1200" u="none" cap="none" strike="noStrike">
                <a:solidFill>
                  <a:schemeClr val="dk1"/>
                </a:solidFill>
              </a:defRPr>
            </a:lvl8pPr>
            <a:lvl9pPr indent="-228600" lvl="8" marL="4114800" marR="0" rtl="0" algn="l">
              <a:lnSpc>
                <a:spcPct val="90000"/>
              </a:lnSpc>
              <a:spcBef>
                <a:spcPts val="400"/>
              </a:spcBef>
              <a:spcAft>
                <a:spcPts val="0"/>
              </a:spcAft>
              <a:buClr>
                <a:schemeClr val="dk1"/>
              </a:buClr>
              <a:buSzPts val="1200"/>
              <a:buNone/>
              <a:defRPr b="1" i="0" sz="1200" u="none" cap="none" strike="noStrike">
                <a:solidFill>
                  <a:schemeClr val="dk1"/>
                </a:solidFill>
              </a:defRPr>
            </a:lvl9pPr>
          </a:lstStyle>
          <a:p/>
        </p:txBody>
      </p:sp>
      <p:sp>
        <p:nvSpPr>
          <p:cNvPr id="231" name="Google Shape;231;g1cb0b58bcc6_0_597"/>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rtl="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rtl="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rtl="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rtl="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rtl="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rtl="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rtl="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rtl="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232" name="Google Shape;232;g1cb0b58bcc6_0_597"/>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FFFFFF"/>
              </a:buClr>
              <a:buSzPts val="1200"/>
              <a:buNone/>
              <a:defRPr>
                <a:solidFill>
                  <a:srgbClr val="FFFFFF"/>
                </a:solidFill>
              </a:defRPr>
            </a:lvl1pPr>
            <a:lvl2pPr lvl="1" marR="0" rtl="0" algn="l">
              <a:lnSpc>
                <a:spcPct val="100000"/>
              </a:lnSpc>
              <a:spcBef>
                <a:spcPts val="0"/>
              </a:spcBef>
              <a:spcAft>
                <a:spcPts val="0"/>
              </a:spcAft>
              <a:buClr>
                <a:srgbClr val="FFFFFF"/>
              </a:buClr>
              <a:buSzPts val="1200"/>
              <a:buNone/>
              <a:defRPr b="0" i="0" u="none" cap="none" strike="noStrike">
                <a:solidFill>
                  <a:srgbClr val="FFFFFF"/>
                </a:solidFill>
              </a:defRPr>
            </a:lvl2pPr>
            <a:lvl3pPr lvl="2" marR="0" rtl="0" algn="l">
              <a:lnSpc>
                <a:spcPct val="100000"/>
              </a:lnSpc>
              <a:spcBef>
                <a:spcPts val="0"/>
              </a:spcBef>
              <a:spcAft>
                <a:spcPts val="0"/>
              </a:spcAft>
              <a:buClr>
                <a:srgbClr val="FFFFFF"/>
              </a:buClr>
              <a:buSzPts val="1200"/>
              <a:buNone/>
              <a:defRPr b="0" i="0" u="none" cap="none" strike="noStrike">
                <a:solidFill>
                  <a:srgbClr val="FFFFFF"/>
                </a:solidFill>
              </a:defRPr>
            </a:lvl3pPr>
            <a:lvl4pPr lvl="3" marR="0" rtl="0" algn="l">
              <a:lnSpc>
                <a:spcPct val="100000"/>
              </a:lnSpc>
              <a:spcBef>
                <a:spcPts val="0"/>
              </a:spcBef>
              <a:spcAft>
                <a:spcPts val="0"/>
              </a:spcAft>
              <a:buClr>
                <a:srgbClr val="FFFFFF"/>
              </a:buClr>
              <a:buSzPts val="1200"/>
              <a:buNone/>
              <a:defRPr b="0" i="0" u="none" cap="none" strike="noStrike">
                <a:solidFill>
                  <a:srgbClr val="FFFFFF"/>
                </a:solidFill>
              </a:defRPr>
            </a:lvl4pPr>
            <a:lvl5pPr lvl="4" marR="0" rtl="0" algn="l">
              <a:lnSpc>
                <a:spcPct val="100000"/>
              </a:lnSpc>
              <a:spcBef>
                <a:spcPts val="0"/>
              </a:spcBef>
              <a:spcAft>
                <a:spcPts val="0"/>
              </a:spcAft>
              <a:buClr>
                <a:srgbClr val="FFFFFF"/>
              </a:buClr>
              <a:buSzPts val="1200"/>
              <a:buNone/>
              <a:defRPr b="0" i="0" u="none" cap="none" strike="noStrike">
                <a:solidFill>
                  <a:srgbClr val="FFFFFF"/>
                </a:solidFill>
              </a:defRPr>
            </a:lvl5pPr>
            <a:lvl6pPr lvl="5" marR="0" rtl="0" algn="l">
              <a:lnSpc>
                <a:spcPct val="100000"/>
              </a:lnSpc>
              <a:spcBef>
                <a:spcPts val="0"/>
              </a:spcBef>
              <a:spcAft>
                <a:spcPts val="0"/>
              </a:spcAft>
              <a:buClr>
                <a:srgbClr val="FFFFFF"/>
              </a:buClr>
              <a:buSzPts val="1200"/>
              <a:buNone/>
              <a:defRPr b="0" i="0" u="none" cap="none" strike="noStrike">
                <a:solidFill>
                  <a:srgbClr val="FFFFFF"/>
                </a:solidFill>
              </a:defRPr>
            </a:lvl6pPr>
            <a:lvl7pPr lvl="6" marR="0" rtl="0" algn="l">
              <a:lnSpc>
                <a:spcPct val="100000"/>
              </a:lnSpc>
              <a:spcBef>
                <a:spcPts val="0"/>
              </a:spcBef>
              <a:spcAft>
                <a:spcPts val="0"/>
              </a:spcAft>
              <a:buClr>
                <a:srgbClr val="FFFFFF"/>
              </a:buClr>
              <a:buSzPts val="1200"/>
              <a:buNone/>
              <a:defRPr b="0" i="0" u="none" cap="none" strike="noStrike">
                <a:solidFill>
                  <a:srgbClr val="FFFFFF"/>
                </a:solidFill>
              </a:defRPr>
            </a:lvl7pPr>
            <a:lvl8pPr lvl="7" marR="0" rtl="0" algn="l">
              <a:lnSpc>
                <a:spcPct val="100000"/>
              </a:lnSpc>
              <a:spcBef>
                <a:spcPts val="0"/>
              </a:spcBef>
              <a:spcAft>
                <a:spcPts val="0"/>
              </a:spcAft>
              <a:buClr>
                <a:srgbClr val="FFFFFF"/>
              </a:buClr>
              <a:buSzPts val="1200"/>
              <a:buNone/>
              <a:defRPr b="0" i="0" u="none" cap="none" strike="noStrike">
                <a:solidFill>
                  <a:srgbClr val="FFFFFF"/>
                </a:solidFill>
              </a:defRPr>
            </a:lvl8pPr>
            <a:lvl9pPr lvl="8" marR="0" rtl="0" algn="l">
              <a:lnSpc>
                <a:spcPct val="100000"/>
              </a:lnSpc>
              <a:spcBef>
                <a:spcPts val="0"/>
              </a:spcBef>
              <a:spcAft>
                <a:spcPts val="0"/>
              </a:spcAft>
              <a:buClr>
                <a:srgbClr val="FFFFFF"/>
              </a:buClr>
              <a:buSzPts val="1200"/>
              <a:buNone/>
              <a:defRPr b="0" i="0" u="none" cap="none" strike="noStrike">
                <a:solidFill>
                  <a:srgbClr val="FFFFFF"/>
                </a:solidFill>
              </a:defRPr>
            </a:lvl9pPr>
          </a:lstStyle>
          <a:p/>
        </p:txBody>
      </p:sp>
      <p:sp>
        <p:nvSpPr>
          <p:cNvPr id="233" name="Google Shape;233;g1cb0b58bcc6_0_597"/>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FFFFFF"/>
              </a:buClr>
              <a:buSzPts val="1200"/>
              <a:buNone/>
              <a:defRPr>
                <a:solidFill>
                  <a:srgbClr val="FFFFFF"/>
                </a:solidFill>
              </a:defRPr>
            </a:lvl1pPr>
            <a:lvl2pPr lvl="1" marR="0" rtl="0" algn="l">
              <a:lnSpc>
                <a:spcPct val="100000"/>
              </a:lnSpc>
              <a:spcBef>
                <a:spcPts val="0"/>
              </a:spcBef>
              <a:spcAft>
                <a:spcPts val="0"/>
              </a:spcAft>
              <a:buClr>
                <a:srgbClr val="FFFFFF"/>
              </a:buClr>
              <a:buSzPts val="1200"/>
              <a:buNone/>
              <a:defRPr b="0" i="0" sz="1200" u="none" cap="none" strike="noStrike">
                <a:solidFill>
                  <a:srgbClr val="FFFFFF"/>
                </a:solidFill>
              </a:defRPr>
            </a:lvl2pPr>
            <a:lvl3pPr lvl="2" marR="0" rtl="0" algn="l">
              <a:lnSpc>
                <a:spcPct val="100000"/>
              </a:lnSpc>
              <a:spcBef>
                <a:spcPts val="0"/>
              </a:spcBef>
              <a:spcAft>
                <a:spcPts val="0"/>
              </a:spcAft>
              <a:buClr>
                <a:srgbClr val="FFFFFF"/>
              </a:buClr>
              <a:buSzPts val="1200"/>
              <a:buNone/>
              <a:defRPr b="0" i="0" sz="1200" u="none" cap="none" strike="noStrike">
                <a:solidFill>
                  <a:srgbClr val="FFFFFF"/>
                </a:solidFill>
              </a:defRPr>
            </a:lvl3pPr>
            <a:lvl4pPr lvl="3" marR="0" rtl="0" algn="l">
              <a:lnSpc>
                <a:spcPct val="100000"/>
              </a:lnSpc>
              <a:spcBef>
                <a:spcPts val="0"/>
              </a:spcBef>
              <a:spcAft>
                <a:spcPts val="0"/>
              </a:spcAft>
              <a:buClr>
                <a:srgbClr val="FFFFFF"/>
              </a:buClr>
              <a:buSzPts val="1200"/>
              <a:buNone/>
              <a:defRPr b="0" i="0" sz="1200" u="none" cap="none" strike="noStrike">
                <a:solidFill>
                  <a:srgbClr val="FFFFFF"/>
                </a:solidFill>
              </a:defRPr>
            </a:lvl4pPr>
            <a:lvl5pPr lvl="4" marR="0" rtl="0" algn="l">
              <a:lnSpc>
                <a:spcPct val="100000"/>
              </a:lnSpc>
              <a:spcBef>
                <a:spcPts val="0"/>
              </a:spcBef>
              <a:spcAft>
                <a:spcPts val="0"/>
              </a:spcAft>
              <a:buClr>
                <a:srgbClr val="FFFFFF"/>
              </a:buClr>
              <a:buSzPts val="1200"/>
              <a:buNone/>
              <a:defRPr b="0" i="0" sz="1200" u="none" cap="none" strike="noStrike">
                <a:solidFill>
                  <a:srgbClr val="FFFFFF"/>
                </a:solidFill>
              </a:defRPr>
            </a:lvl5pPr>
            <a:lvl6pPr lvl="5" marR="0" rtl="0" algn="l">
              <a:lnSpc>
                <a:spcPct val="100000"/>
              </a:lnSpc>
              <a:spcBef>
                <a:spcPts val="0"/>
              </a:spcBef>
              <a:spcAft>
                <a:spcPts val="0"/>
              </a:spcAft>
              <a:buClr>
                <a:srgbClr val="FFFFFF"/>
              </a:buClr>
              <a:buSzPts val="1200"/>
              <a:buNone/>
              <a:defRPr b="0" i="0" sz="1200" u="none" cap="none" strike="noStrike">
                <a:solidFill>
                  <a:srgbClr val="FFFFFF"/>
                </a:solidFill>
              </a:defRPr>
            </a:lvl6pPr>
            <a:lvl7pPr lvl="6" marR="0" rtl="0" algn="l">
              <a:lnSpc>
                <a:spcPct val="100000"/>
              </a:lnSpc>
              <a:spcBef>
                <a:spcPts val="0"/>
              </a:spcBef>
              <a:spcAft>
                <a:spcPts val="0"/>
              </a:spcAft>
              <a:buClr>
                <a:srgbClr val="FFFFFF"/>
              </a:buClr>
              <a:buSzPts val="1200"/>
              <a:buNone/>
              <a:defRPr b="0" i="0" sz="1200" u="none" cap="none" strike="noStrike">
                <a:solidFill>
                  <a:srgbClr val="FFFFFF"/>
                </a:solidFill>
              </a:defRPr>
            </a:lvl7pPr>
            <a:lvl8pPr lvl="7" marR="0" rtl="0" algn="l">
              <a:lnSpc>
                <a:spcPct val="100000"/>
              </a:lnSpc>
              <a:spcBef>
                <a:spcPts val="0"/>
              </a:spcBef>
              <a:spcAft>
                <a:spcPts val="0"/>
              </a:spcAft>
              <a:buClr>
                <a:srgbClr val="FFFFFF"/>
              </a:buClr>
              <a:buSzPts val="1200"/>
              <a:buNone/>
              <a:defRPr b="0" i="0" sz="1200" u="none" cap="none" strike="noStrike">
                <a:solidFill>
                  <a:srgbClr val="FFFFFF"/>
                </a:solidFill>
              </a:defRPr>
            </a:lvl8pPr>
            <a:lvl9pPr lvl="8" marR="0" rtl="0" algn="l">
              <a:lnSpc>
                <a:spcPct val="100000"/>
              </a:lnSpc>
              <a:spcBef>
                <a:spcPts val="0"/>
              </a:spcBef>
              <a:spcAft>
                <a:spcPts val="0"/>
              </a:spcAft>
              <a:buClr>
                <a:srgbClr val="FFFFFF"/>
              </a:buClr>
              <a:buSzPts val="1200"/>
              <a:buNone/>
              <a:defRPr b="0" i="0" sz="1200" u="none" cap="none" strike="noStrike">
                <a:solidFill>
                  <a:srgbClr val="FFFFFF"/>
                </a:solidFill>
              </a:defRPr>
            </a:lvl9pPr>
          </a:lstStyle>
          <a:p/>
        </p:txBody>
      </p:sp>
      <p:sp>
        <p:nvSpPr>
          <p:cNvPr id="234" name="Google Shape;234;g1cb0b58bcc6_0_597"/>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5" name="Google Shape;235;g1cb0b58bcc6_0_597"/>
          <p:cNvSpPr txBox="1"/>
          <p:nvPr>
            <p:ph idx="5"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ample Uneditable" type="titleOnly">
  <p:cSld name="TITLE_ONLY">
    <p:spTree>
      <p:nvGrpSpPr>
        <p:cNvPr id="236" name="Shape 236"/>
        <p:cNvGrpSpPr/>
        <p:nvPr/>
      </p:nvGrpSpPr>
      <p:grpSpPr>
        <a:xfrm>
          <a:off x="0" y="0"/>
          <a:ext cx="0" cy="0"/>
          <a:chOff x="0" y="0"/>
          <a:chExt cx="0" cy="0"/>
        </a:xfrm>
      </p:grpSpPr>
      <p:sp>
        <p:nvSpPr>
          <p:cNvPr id="237" name="Google Shape;237;g1cb0b58bcc6_0_607"/>
          <p:cNvSpPr/>
          <p:nvPr/>
        </p:nvSpPr>
        <p:spPr>
          <a:xfrm>
            <a:off x="0" y="4920525"/>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38" name="Google Shape;238;g1cb0b58bcc6_0_607"/>
          <p:cNvSpPr txBox="1"/>
          <p:nvPr>
            <p:ph type="title"/>
          </p:nvPr>
        </p:nvSpPr>
        <p:spPr>
          <a:xfrm>
            <a:off x="333656" y="387375"/>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SzPts val="3800"/>
              <a:buNone/>
              <a:defRPr b="0" i="0" sz="3800" u="none" cap="none" strike="noStrike"/>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39" name="Google Shape;239;g1cb0b58bcc6_0_607"/>
          <p:cNvSpPr/>
          <p:nvPr/>
        </p:nvSpPr>
        <p:spPr>
          <a:xfrm>
            <a:off x="0" y="0"/>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0" name="Google Shape;240;g1cb0b58bcc6_0_607"/>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1" name="Google Shape;241;g1cb0b58bcc6_0_607"/>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2" name="Google Shape;242;g1cb0b58bcc6_0_607"/>
          <p:cNvSpPr txBox="1"/>
          <p:nvPr/>
        </p:nvSpPr>
        <p:spPr>
          <a:xfrm>
            <a:off x="2021063" y="2135588"/>
            <a:ext cx="5318700" cy="1533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Helvetica Neue"/>
                <a:ea typeface="Helvetica Neue"/>
                <a:cs typeface="Helvetica Neue"/>
                <a:sym typeface="Helvetica Neue"/>
              </a:rPr>
              <a:t>C01 - Introduction to ICT in Education</a:t>
            </a:r>
            <a:endParaRPr b="0" i="0" sz="20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Helvetica Neue"/>
                <a:ea typeface="Helvetica Neue"/>
                <a:cs typeface="Helvetica Neue"/>
                <a:sym typeface="Helvetica Neue"/>
              </a:rPr>
              <a:t>Post Graduate Certificate in Reflective Teaching with ICT </a:t>
            </a:r>
            <a:endParaRPr b="0" i="0" sz="15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Helvetica Neue"/>
                <a:ea typeface="Helvetica Neue"/>
                <a:cs typeface="Helvetica Neue"/>
                <a:sym typeface="Helvetica Neue"/>
              </a:rPr>
              <a:t>TISSx: RTICTENC01</a:t>
            </a:r>
            <a:endParaRPr b="0" i="0" sz="15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Unit 01:</a:t>
            </a:r>
            <a:r>
              <a:rPr b="1" i="0" lang="en-US" sz="1400" u="none" cap="none" strike="noStrike">
                <a:solidFill>
                  <a:srgbClr val="000000"/>
                </a:solidFill>
                <a:latin typeface="Helvetica Neue"/>
                <a:ea typeface="Helvetica Neue"/>
                <a:cs typeface="Helvetica Neue"/>
                <a:sym typeface="Helvetica Neue"/>
              </a:rPr>
              <a:t> 		</a:t>
            </a:r>
            <a:r>
              <a:rPr b="0" i="0" lang="en-US" sz="1400" u="none" cap="none" strike="noStrike">
                <a:solidFill>
                  <a:srgbClr val="000000"/>
                </a:solidFill>
                <a:latin typeface="Helvetica Neue"/>
                <a:ea typeface="Helvetica Neue"/>
                <a:cs typeface="Helvetica Neue"/>
                <a:sym typeface="Helvetica Neue"/>
              </a:rPr>
              <a:t>Name</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Session 01: 	Name</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p:txBody>
      </p:sp>
      <p:sp>
        <p:nvSpPr>
          <p:cNvPr id="243" name="Google Shape;243;g1cb0b58bcc6_0_607"/>
          <p:cNvSpPr txBox="1"/>
          <p:nvPr/>
        </p:nvSpPr>
        <p:spPr>
          <a:xfrm>
            <a:off x="612863" y="2001506"/>
            <a:ext cx="1255800" cy="1930800"/>
          </a:xfrm>
          <a:prstGeom prst="rect">
            <a:avLst/>
          </a:prstGeom>
          <a:noFill/>
          <a:ln cap="flat" cmpd="sng" w="952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Logo or Image realted to the slide - OPTIONAL </a:t>
            </a:r>
            <a:endParaRPr b="0" i="0" sz="1100" u="none" cap="none" strike="noStrike">
              <a:solidFill>
                <a:srgbClr val="000000"/>
              </a:solidFill>
              <a:latin typeface="Arial"/>
              <a:ea typeface="Arial"/>
              <a:cs typeface="Arial"/>
              <a:sym typeface="Arial"/>
            </a:endParaRPr>
          </a:p>
        </p:txBody>
      </p:sp>
      <p:grpSp>
        <p:nvGrpSpPr>
          <p:cNvPr id="244" name="Google Shape;244;g1cb0b58bcc6_0_607"/>
          <p:cNvGrpSpPr/>
          <p:nvPr/>
        </p:nvGrpSpPr>
        <p:grpSpPr>
          <a:xfrm>
            <a:off x="127717" y="4610688"/>
            <a:ext cx="8888824" cy="309716"/>
            <a:chOff x="422550" y="4423914"/>
            <a:chExt cx="9723063" cy="402857"/>
          </a:xfrm>
        </p:grpSpPr>
        <p:sp>
          <p:nvSpPr>
            <p:cNvPr id="245" name="Google Shape;245;g1cb0b58bcc6_0_607"/>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Helvetica Neue"/>
                  <a:ea typeface="Helvetica Neue"/>
                  <a:cs typeface="Helvetica Neue"/>
                  <a:sym typeface="Helvetica Neue"/>
                </a:rPr>
                <a:t>Unless otherwise noted, this work by TISS, India is licensed under a </a:t>
              </a:r>
              <a:r>
                <a:rPr b="1" i="0" lang="en-US" sz="10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Creative Commons Attribution 4.0 International License</a:t>
              </a:r>
              <a:r>
                <a:rPr b="1" i="0" lang="en-US" sz="1000" u="sng" cap="none" strike="noStrike">
                  <a:solidFill>
                    <a:srgbClr val="000000"/>
                  </a:solidFill>
                  <a:latin typeface="Helvetica Neue"/>
                  <a:ea typeface="Helvetica Neue"/>
                  <a:cs typeface="Helvetica Neue"/>
                  <a:sym typeface="Helvetica Neue"/>
                </a:rPr>
                <a:t>. </a:t>
              </a:r>
              <a:endParaRPr b="1" i="0" sz="1000" u="sng" cap="none" strike="noStrike">
                <a:solidFill>
                  <a:srgbClr val="000000"/>
                </a:solidFill>
                <a:latin typeface="Arial"/>
                <a:ea typeface="Arial"/>
                <a:cs typeface="Arial"/>
                <a:sym typeface="Arial"/>
              </a:endParaRPr>
            </a:p>
          </p:txBody>
        </p:sp>
        <p:pic>
          <p:nvPicPr>
            <p:cNvPr id="246" name="Google Shape;246;g1cb0b58bcc6_0_607"/>
            <p:cNvPicPr preferRelativeResize="0"/>
            <p:nvPr/>
          </p:nvPicPr>
          <p:blipFill rotWithShape="1">
            <a:blip r:embed="rId3">
              <a:alphaModFix/>
            </a:blip>
            <a:srcRect b="0" l="0" r="0" t="0"/>
            <a:stretch/>
          </p:blipFill>
          <p:spPr>
            <a:xfrm>
              <a:off x="422550" y="4423914"/>
              <a:ext cx="856264" cy="360306"/>
            </a:xfrm>
            <a:prstGeom prst="rect">
              <a:avLst/>
            </a:prstGeom>
            <a:noFill/>
            <a:ln>
              <a:noFill/>
            </a:ln>
          </p:spPr>
        </p:pic>
      </p:grpSp>
      <p:sp>
        <p:nvSpPr>
          <p:cNvPr id="247" name="Google Shape;247;g1cb0b58bcc6_0_607"/>
          <p:cNvSpPr txBox="1"/>
          <p:nvPr>
            <p:ph idx="12" type="sldNum"/>
          </p:nvPr>
        </p:nvSpPr>
        <p:spPr>
          <a:xfrm>
            <a:off x="8556775" y="4697650"/>
            <a:ext cx="350700" cy="2229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48" name="Shape 248"/>
        <p:cNvGrpSpPr/>
        <p:nvPr/>
      </p:nvGrpSpPr>
      <p:grpSpPr>
        <a:xfrm>
          <a:off x="0" y="0"/>
          <a:ext cx="0" cy="0"/>
          <a:chOff x="0" y="0"/>
          <a:chExt cx="0" cy="0"/>
        </a:xfrm>
      </p:grpSpPr>
      <p:sp>
        <p:nvSpPr>
          <p:cNvPr id="249" name="Google Shape;249;g1cb0b58bcc6_0_619"/>
          <p:cNvSpPr/>
          <p:nvPr/>
        </p:nvSpPr>
        <p:spPr>
          <a:xfrm>
            <a:off x="8287931" y="4020731"/>
            <a:ext cx="793500" cy="830400"/>
          </a:xfrm>
          <a:prstGeom prst="rect">
            <a:avLst/>
          </a:prstGeom>
          <a:solidFill>
            <a:srgbClr val="FFFFF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g1cb0b58bcc6_0_619"/>
          <p:cNvSpPr/>
          <p:nvPr/>
        </p:nvSpPr>
        <p:spPr>
          <a:xfrm>
            <a:off x="0" y="4920525"/>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51" name="Google Shape;251;g1cb0b58bcc6_0_619"/>
          <p:cNvSpPr txBox="1"/>
          <p:nvPr>
            <p:ph type="title"/>
          </p:nvPr>
        </p:nvSpPr>
        <p:spPr>
          <a:xfrm>
            <a:off x="333656" y="387375"/>
            <a:ext cx="7886700" cy="8304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SzPts val="2300"/>
              <a:buNone/>
              <a:defRPr b="0" i="0" sz="3300" u="none" cap="none" strike="noStrike"/>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52" name="Google Shape;252;g1cb0b58bcc6_0_619"/>
          <p:cNvSpPr/>
          <p:nvPr/>
        </p:nvSpPr>
        <p:spPr>
          <a:xfrm>
            <a:off x="0" y="0"/>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53" name="Google Shape;253;g1cb0b58bcc6_0_619"/>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54" name="Google Shape;254;g1cb0b58bcc6_0_619"/>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255" name="Google Shape;255;g1cb0b58bcc6_0_619"/>
          <p:cNvGrpSpPr/>
          <p:nvPr/>
        </p:nvGrpSpPr>
        <p:grpSpPr>
          <a:xfrm>
            <a:off x="127717" y="4610688"/>
            <a:ext cx="8888824" cy="309716"/>
            <a:chOff x="422550" y="4423914"/>
            <a:chExt cx="9723063" cy="402857"/>
          </a:xfrm>
        </p:grpSpPr>
        <p:sp>
          <p:nvSpPr>
            <p:cNvPr id="256" name="Google Shape;256;g1cb0b58bcc6_0_619"/>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Helvetica Neue"/>
                  <a:ea typeface="Helvetica Neue"/>
                  <a:cs typeface="Helvetica Neue"/>
                  <a:sym typeface="Helvetica Neue"/>
                </a:rPr>
                <a:t>Unless otherwise noted, this work by TISS, India is licensed under a </a:t>
              </a:r>
              <a:r>
                <a:rPr b="1" i="0" lang="en-US" sz="10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Creative Commons Attribution 4.0 International License</a:t>
              </a:r>
              <a:r>
                <a:rPr b="1" i="0" lang="en-US" sz="1000" u="sng" cap="none" strike="noStrike">
                  <a:solidFill>
                    <a:srgbClr val="000000"/>
                  </a:solidFill>
                  <a:latin typeface="Helvetica Neue"/>
                  <a:ea typeface="Helvetica Neue"/>
                  <a:cs typeface="Helvetica Neue"/>
                  <a:sym typeface="Helvetica Neue"/>
                </a:rPr>
                <a:t>. </a:t>
              </a:r>
              <a:endParaRPr b="1" i="0" sz="1000" u="sng" cap="none" strike="noStrike">
                <a:solidFill>
                  <a:srgbClr val="000000"/>
                </a:solidFill>
                <a:latin typeface="Arial"/>
                <a:ea typeface="Arial"/>
                <a:cs typeface="Arial"/>
                <a:sym typeface="Arial"/>
              </a:endParaRPr>
            </a:p>
          </p:txBody>
        </p:sp>
        <p:pic>
          <p:nvPicPr>
            <p:cNvPr id="257" name="Google Shape;257;g1cb0b58bcc6_0_619"/>
            <p:cNvPicPr preferRelativeResize="0"/>
            <p:nvPr/>
          </p:nvPicPr>
          <p:blipFill rotWithShape="1">
            <a:blip r:embed="rId3">
              <a:alphaModFix/>
            </a:blip>
            <a:srcRect b="0" l="0" r="0" t="0"/>
            <a:stretch/>
          </p:blipFill>
          <p:spPr>
            <a:xfrm>
              <a:off x="422550" y="4423914"/>
              <a:ext cx="856264" cy="360306"/>
            </a:xfrm>
            <a:prstGeom prst="rect">
              <a:avLst/>
            </a:prstGeom>
            <a:noFill/>
            <a:ln>
              <a:noFill/>
            </a:ln>
          </p:spPr>
        </p:pic>
      </p:grpSp>
      <p:sp>
        <p:nvSpPr>
          <p:cNvPr id="258" name="Google Shape;258;g1cb0b58bcc6_0_619"/>
          <p:cNvSpPr txBox="1"/>
          <p:nvPr>
            <p:ph idx="1" type="body"/>
          </p:nvPr>
        </p:nvSpPr>
        <p:spPr>
          <a:xfrm>
            <a:off x="1989150" y="1798988"/>
            <a:ext cx="5434800" cy="1545600"/>
          </a:xfrm>
          <a:prstGeom prst="rect">
            <a:avLst/>
          </a:prstGeom>
          <a:noFill/>
          <a:ln>
            <a:noFill/>
          </a:ln>
        </p:spPr>
        <p:txBody>
          <a:bodyPr anchorCtr="0" anchor="t" bIns="68575" lIns="68575" spcFirstLastPara="1" rIns="68575" wrap="square" tIns="685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a:lvl2pPr>
            <a:lvl3pPr indent="-323850" lvl="2" marL="1371600" rtl="0" algn="l">
              <a:lnSpc>
                <a:spcPct val="90000"/>
              </a:lnSpc>
              <a:spcBef>
                <a:spcPts val="400"/>
              </a:spcBef>
              <a:spcAft>
                <a:spcPts val="0"/>
              </a:spcAft>
              <a:buSzPts val="1500"/>
              <a:buChar char="■"/>
              <a:defRPr sz="1500"/>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sz="1400"/>
            </a:lvl5pPr>
            <a:lvl6pPr indent="-317500" lvl="5" marL="2743200" rtl="0" algn="l">
              <a:lnSpc>
                <a:spcPct val="90000"/>
              </a:lnSpc>
              <a:spcBef>
                <a:spcPts val="400"/>
              </a:spcBef>
              <a:spcAft>
                <a:spcPts val="0"/>
              </a:spcAft>
              <a:buSzPts val="1400"/>
              <a:buChar char="■"/>
              <a:defRPr sz="1400"/>
            </a:lvl6pPr>
            <a:lvl7pPr indent="-317500" lvl="6" marL="3200400" rtl="0" algn="l">
              <a:lnSpc>
                <a:spcPct val="90000"/>
              </a:lnSpc>
              <a:spcBef>
                <a:spcPts val="400"/>
              </a:spcBef>
              <a:spcAft>
                <a:spcPts val="0"/>
              </a:spcAft>
              <a:buSzPts val="1400"/>
              <a:buChar char="●"/>
              <a:defRPr sz="1400"/>
            </a:lvl7pPr>
            <a:lvl8pPr indent="-317500" lvl="7" marL="3657600" rtl="0" algn="l">
              <a:lnSpc>
                <a:spcPct val="90000"/>
              </a:lnSpc>
              <a:spcBef>
                <a:spcPts val="400"/>
              </a:spcBef>
              <a:spcAft>
                <a:spcPts val="0"/>
              </a:spcAft>
              <a:buSzPts val="1400"/>
              <a:buChar char="○"/>
              <a:defRPr sz="1400"/>
            </a:lvl8pPr>
            <a:lvl9pPr indent="-317500" lvl="8" marL="4114800" rtl="0" algn="l">
              <a:lnSpc>
                <a:spcPct val="90000"/>
              </a:lnSpc>
              <a:spcBef>
                <a:spcPts val="400"/>
              </a:spcBef>
              <a:spcAft>
                <a:spcPts val="0"/>
              </a:spcAft>
              <a:buSzPts val="1400"/>
              <a:buChar char="■"/>
              <a:defRPr sz="1400"/>
            </a:lvl9pPr>
          </a:lstStyle>
          <a:p/>
        </p:txBody>
      </p:sp>
      <p:sp>
        <p:nvSpPr>
          <p:cNvPr id="259" name="Google Shape;259;g1cb0b58bcc6_0_619"/>
          <p:cNvSpPr txBox="1"/>
          <p:nvPr>
            <p:ph idx="12" type="sldNum"/>
          </p:nvPr>
        </p:nvSpPr>
        <p:spPr>
          <a:xfrm>
            <a:off x="8556784" y="4749851"/>
            <a:ext cx="548700" cy="3936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60" name="Google Shape;260;g1cb0b58bcc6_0_619"/>
          <p:cNvPicPr preferRelativeResize="0"/>
          <p:nvPr/>
        </p:nvPicPr>
        <p:blipFill rotWithShape="1">
          <a:blip r:embed="rId4">
            <a:alphaModFix/>
          </a:blip>
          <a:srcRect b="0" l="0" r="0" t="0"/>
          <a:stretch/>
        </p:blipFill>
        <p:spPr>
          <a:xfrm>
            <a:off x="7767923" y="3840576"/>
            <a:ext cx="1248638" cy="7701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g190ab0c5ab0_0_28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g190ab0c5ab0_0_28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 name="Google Shape;27;g190ab0c5ab0_0_28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28" name="Google Shape;28;g190ab0c5ab0_0_28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9" name="Google Shape;29;g190ab0c5ab0_0_28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1" name="Shape 261"/>
        <p:cNvGrpSpPr/>
        <p:nvPr/>
      </p:nvGrpSpPr>
      <p:grpSpPr>
        <a:xfrm>
          <a:off x="0" y="0"/>
          <a:ext cx="0" cy="0"/>
          <a:chOff x="0" y="0"/>
          <a:chExt cx="0" cy="0"/>
        </a:xfrm>
      </p:grpSpPr>
      <p:sp>
        <p:nvSpPr>
          <p:cNvPr id="262" name="Google Shape;262;g1cb0b58bcc6_0_632"/>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SzPts val="2300"/>
              <a:buNone/>
              <a:defRPr b="1" i="0" sz="2400" u="none" cap="none" strike="noStrike"/>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63" name="Google Shape;263;g1cb0b58bcc6_0_632"/>
          <p:cNvSpPr txBox="1"/>
          <p:nvPr>
            <p:ph idx="1" type="body"/>
          </p:nvPr>
        </p:nvSpPr>
        <p:spPr>
          <a:xfrm>
            <a:off x="3887391" y="740569"/>
            <a:ext cx="4629000" cy="36552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rtl="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rtl="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rtl="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rtl="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rtl="0" algn="l">
              <a:lnSpc>
                <a:spcPct val="90000"/>
              </a:lnSpc>
              <a:spcBef>
                <a:spcPts val="400"/>
              </a:spcBef>
              <a:spcAft>
                <a:spcPts val="0"/>
              </a:spcAft>
              <a:buClr>
                <a:schemeClr val="dk1"/>
              </a:buClr>
              <a:buSzPts val="1200"/>
              <a:buChar char="■"/>
              <a:defRPr b="0" i="0" u="none" cap="none" strike="noStrike">
                <a:solidFill>
                  <a:schemeClr val="dk1"/>
                </a:solidFill>
              </a:defRPr>
            </a:lvl6pPr>
            <a:lvl7pPr indent="-298450" lvl="6" marL="3200400" marR="0" rtl="0" algn="l">
              <a:lnSpc>
                <a:spcPct val="90000"/>
              </a:lnSpc>
              <a:spcBef>
                <a:spcPts val="400"/>
              </a:spcBef>
              <a:spcAft>
                <a:spcPts val="0"/>
              </a:spcAft>
              <a:buClr>
                <a:schemeClr val="dk1"/>
              </a:buClr>
              <a:buSzPts val="1100"/>
              <a:buChar char="●"/>
              <a:defRPr b="0" i="0" sz="1100" u="none" cap="none" strike="noStrike">
                <a:solidFill>
                  <a:schemeClr val="dk1"/>
                </a:solidFill>
              </a:defRPr>
            </a:lvl7pPr>
            <a:lvl8pPr indent="-298450" lvl="7" marL="3657600" marR="0" rtl="0" algn="l">
              <a:lnSpc>
                <a:spcPct val="90000"/>
              </a:lnSpc>
              <a:spcBef>
                <a:spcPts val="400"/>
              </a:spcBef>
              <a:spcAft>
                <a:spcPts val="0"/>
              </a:spcAft>
              <a:buClr>
                <a:schemeClr val="dk1"/>
              </a:buClr>
              <a:buSzPts val="1100"/>
              <a:buChar char="○"/>
              <a:defRPr b="0" i="0" sz="1100" u="none" cap="none" strike="noStrike">
                <a:solidFill>
                  <a:schemeClr val="dk1"/>
                </a:solidFill>
              </a:defRPr>
            </a:lvl8pPr>
            <a:lvl9pPr indent="-285750" lvl="8" marL="4114800" marR="0" rtl="0" algn="l">
              <a:lnSpc>
                <a:spcPct val="90000"/>
              </a:lnSpc>
              <a:spcBef>
                <a:spcPts val="400"/>
              </a:spcBef>
              <a:spcAft>
                <a:spcPts val="0"/>
              </a:spcAft>
              <a:buClr>
                <a:schemeClr val="dk1"/>
              </a:buClr>
              <a:buSzPts val="900"/>
              <a:buChar char="■"/>
              <a:defRPr b="0" i="0" sz="900" u="none" cap="none" strike="noStrike">
                <a:solidFill>
                  <a:schemeClr val="dk1"/>
                </a:solidFill>
              </a:defRPr>
            </a:lvl9pPr>
          </a:lstStyle>
          <a:p/>
        </p:txBody>
      </p:sp>
      <p:sp>
        <p:nvSpPr>
          <p:cNvPr id="264" name="Google Shape;264;g1cb0b58bcc6_0_632"/>
          <p:cNvSpPr txBox="1"/>
          <p:nvPr>
            <p:ph idx="2" type="body"/>
          </p:nvPr>
        </p:nvSpPr>
        <p:spPr>
          <a:xfrm>
            <a:off x="629841"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800"/>
              <a:buNone/>
              <a:defRPr b="0" i="0" sz="1800" u="none" cap="none" strike="noStrike">
                <a:solidFill>
                  <a:schemeClr val="dk1"/>
                </a:solidFill>
              </a:defRPr>
            </a:lvl1pPr>
            <a:lvl2pPr indent="-228600" lvl="1" marL="914400" marR="0" rtl="0" algn="l">
              <a:lnSpc>
                <a:spcPct val="90000"/>
              </a:lnSpc>
              <a:spcBef>
                <a:spcPts val="400"/>
              </a:spcBef>
              <a:spcAft>
                <a:spcPts val="0"/>
              </a:spcAft>
              <a:buClr>
                <a:schemeClr val="dk1"/>
              </a:buClr>
              <a:buSzPts val="1700"/>
              <a:buNone/>
              <a:defRPr b="0" i="0" sz="1700" u="none" cap="none" strike="noStrike">
                <a:solidFill>
                  <a:schemeClr val="dk1"/>
                </a:solidFill>
              </a:defRPr>
            </a:lvl2pPr>
            <a:lvl3pPr indent="-228600" lvl="2" marL="1371600" marR="0" rtl="0" algn="l">
              <a:lnSpc>
                <a:spcPct val="90000"/>
              </a:lnSpc>
              <a:spcBef>
                <a:spcPts val="400"/>
              </a:spcBef>
              <a:spcAft>
                <a:spcPts val="0"/>
              </a:spcAft>
              <a:buClr>
                <a:schemeClr val="dk1"/>
              </a:buClr>
              <a:buSzPts val="1400"/>
              <a:buNone/>
              <a:defRPr b="0" i="0" sz="1400" u="none" cap="none" strike="noStrike">
                <a:solidFill>
                  <a:schemeClr val="dk1"/>
                </a:solidFill>
              </a:defRPr>
            </a:lvl3pPr>
            <a:lvl4pPr indent="-228600" lvl="3" marL="1828800" marR="0" rtl="0" algn="l">
              <a:lnSpc>
                <a:spcPct val="90000"/>
              </a:lnSpc>
              <a:spcBef>
                <a:spcPts val="400"/>
              </a:spcBef>
              <a:spcAft>
                <a:spcPts val="0"/>
              </a:spcAft>
              <a:buClr>
                <a:schemeClr val="dk1"/>
              </a:buClr>
              <a:buSzPts val="1400"/>
              <a:buNone/>
              <a:defRPr b="0" i="0" sz="1400" u="none" cap="none" strike="noStrike">
                <a:solidFill>
                  <a:schemeClr val="dk1"/>
                </a:solidFill>
              </a:defRPr>
            </a:lvl4pPr>
            <a:lvl5pPr indent="-228600" lvl="4" marL="2286000" marR="0" rtl="0" algn="l">
              <a:lnSpc>
                <a:spcPct val="90000"/>
              </a:lnSpc>
              <a:spcBef>
                <a:spcPts val="400"/>
              </a:spcBef>
              <a:spcAft>
                <a:spcPts val="0"/>
              </a:spcAft>
              <a:buClr>
                <a:schemeClr val="dk1"/>
              </a:buClr>
              <a:buSzPts val="1200"/>
              <a:buNone/>
              <a:defRPr b="0" i="0" sz="1200" u="none" cap="none" strike="noStrike">
                <a:solidFill>
                  <a:schemeClr val="dk1"/>
                </a:solidFill>
              </a:defRPr>
            </a:lvl5pPr>
            <a:lvl6pPr indent="-228600" lvl="5" marL="2743200" marR="0" rtl="0" algn="l">
              <a:lnSpc>
                <a:spcPct val="90000"/>
              </a:lnSpc>
              <a:spcBef>
                <a:spcPts val="400"/>
              </a:spcBef>
              <a:spcAft>
                <a:spcPts val="0"/>
              </a:spcAft>
              <a:buClr>
                <a:schemeClr val="dk1"/>
              </a:buClr>
              <a:buSzPts val="1200"/>
              <a:buNone/>
              <a:defRPr b="0" i="0" u="none" cap="none" strike="noStrike">
                <a:solidFill>
                  <a:schemeClr val="dk1"/>
                </a:solidFill>
              </a:defRPr>
            </a:lvl6pPr>
            <a:lvl7pPr indent="-228600" lvl="6" marL="3200400" marR="0" rtl="0" algn="l">
              <a:lnSpc>
                <a:spcPct val="90000"/>
              </a:lnSpc>
              <a:spcBef>
                <a:spcPts val="400"/>
              </a:spcBef>
              <a:spcAft>
                <a:spcPts val="0"/>
              </a:spcAft>
              <a:buClr>
                <a:schemeClr val="dk1"/>
              </a:buClr>
              <a:buSzPts val="1100"/>
              <a:buNone/>
              <a:defRPr b="0" i="0" sz="1100" u="none" cap="none" strike="noStrike">
                <a:solidFill>
                  <a:schemeClr val="dk1"/>
                </a:solidFill>
              </a:defRPr>
            </a:lvl7pPr>
            <a:lvl8pPr indent="-228600" lvl="7" marL="3657600" marR="0" rtl="0" algn="l">
              <a:lnSpc>
                <a:spcPct val="90000"/>
              </a:lnSpc>
              <a:spcBef>
                <a:spcPts val="400"/>
              </a:spcBef>
              <a:spcAft>
                <a:spcPts val="0"/>
              </a:spcAft>
              <a:buClr>
                <a:schemeClr val="dk1"/>
              </a:buClr>
              <a:buSzPts val="1100"/>
              <a:buNone/>
              <a:defRPr b="0" i="0" sz="1100" u="none" cap="none" strike="noStrike">
                <a:solidFill>
                  <a:schemeClr val="dk1"/>
                </a:solidFill>
              </a:defRPr>
            </a:lvl8pPr>
            <a:lvl9pPr indent="-228600" lvl="8" marL="4114800" marR="0" rtl="0" algn="l">
              <a:lnSpc>
                <a:spcPct val="90000"/>
              </a:lnSpc>
              <a:spcBef>
                <a:spcPts val="400"/>
              </a:spcBef>
              <a:spcAft>
                <a:spcPts val="0"/>
              </a:spcAft>
              <a:buClr>
                <a:schemeClr val="dk1"/>
              </a:buClr>
              <a:buSzPts val="900"/>
              <a:buNone/>
              <a:defRPr b="0" i="0" sz="900" u="none" cap="none" strike="noStrike">
                <a:solidFill>
                  <a:schemeClr val="dk1"/>
                </a:solidFill>
              </a:defRPr>
            </a:lvl9pPr>
          </a:lstStyle>
          <a:p/>
        </p:txBody>
      </p:sp>
      <p:sp>
        <p:nvSpPr>
          <p:cNvPr id="265" name="Google Shape;265;g1cb0b58bcc6_0_632"/>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000000"/>
              </a:buClr>
              <a:buSzPts val="1200"/>
              <a:buNone/>
              <a:defRPr>
                <a:solidFill>
                  <a:srgbClr val="000000"/>
                </a:solidFill>
              </a:defRPr>
            </a:lvl1pPr>
            <a:lvl2pPr lvl="1" marR="0" rtl="0" algn="l">
              <a:lnSpc>
                <a:spcPct val="100000"/>
              </a:lnSpc>
              <a:spcBef>
                <a:spcPts val="0"/>
              </a:spcBef>
              <a:spcAft>
                <a:spcPts val="0"/>
              </a:spcAft>
              <a:buClr>
                <a:srgbClr val="000000"/>
              </a:buClr>
              <a:buSzPts val="1200"/>
              <a:buNone/>
              <a:defRPr b="0" i="0" u="none" cap="none" strike="noStrike">
                <a:solidFill>
                  <a:srgbClr val="000000"/>
                </a:solidFill>
              </a:defRPr>
            </a:lvl2pPr>
            <a:lvl3pPr lvl="2" marR="0" rtl="0" algn="l">
              <a:lnSpc>
                <a:spcPct val="100000"/>
              </a:lnSpc>
              <a:spcBef>
                <a:spcPts val="0"/>
              </a:spcBef>
              <a:spcAft>
                <a:spcPts val="0"/>
              </a:spcAft>
              <a:buClr>
                <a:srgbClr val="000000"/>
              </a:buClr>
              <a:buSzPts val="1200"/>
              <a:buNone/>
              <a:defRPr b="0" i="0" u="none" cap="none" strike="noStrike">
                <a:solidFill>
                  <a:srgbClr val="000000"/>
                </a:solidFill>
              </a:defRPr>
            </a:lvl3pPr>
            <a:lvl4pPr lvl="3" marR="0" rtl="0" algn="l">
              <a:lnSpc>
                <a:spcPct val="100000"/>
              </a:lnSpc>
              <a:spcBef>
                <a:spcPts val="0"/>
              </a:spcBef>
              <a:spcAft>
                <a:spcPts val="0"/>
              </a:spcAft>
              <a:buClr>
                <a:srgbClr val="000000"/>
              </a:buClr>
              <a:buSzPts val="1200"/>
              <a:buNone/>
              <a:defRPr b="0" i="0" u="none" cap="none" strike="noStrike">
                <a:solidFill>
                  <a:srgbClr val="000000"/>
                </a:solidFill>
              </a:defRPr>
            </a:lvl4pPr>
            <a:lvl5pPr lvl="4" marR="0" rtl="0" algn="l">
              <a:lnSpc>
                <a:spcPct val="100000"/>
              </a:lnSpc>
              <a:spcBef>
                <a:spcPts val="0"/>
              </a:spcBef>
              <a:spcAft>
                <a:spcPts val="0"/>
              </a:spcAft>
              <a:buClr>
                <a:srgbClr val="000000"/>
              </a:buClr>
              <a:buSzPts val="1200"/>
              <a:buNone/>
              <a:defRPr b="0" i="0" u="none" cap="none" strike="noStrike">
                <a:solidFill>
                  <a:srgbClr val="000000"/>
                </a:solidFill>
              </a:defRPr>
            </a:lvl5pPr>
            <a:lvl6pPr lvl="5" marR="0" rtl="0" algn="l">
              <a:lnSpc>
                <a:spcPct val="100000"/>
              </a:lnSpc>
              <a:spcBef>
                <a:spcPts val="0"/>
              </a:spcBef>
              <a:spcAft>
                <a:spcPts val="0"/>
              </a:spcAft>
              <a:buClr>
                <a:srgbClr val="000000"/>
              </a:buClr>
              <a:buSzPts val="1200"/>
              <a:buNone/>
              <a:defRPr b="0" i="0" u="none" cap="none" strike="noStrike">
                <a:solidFill>
                  <a:srgbClr val="000000"/>
                </a:solidFill>
              </a:defRPr>
            </a:lvl6pPr>
            <a:lvl7pPr lvl="6" marR="0" rtl="0" algn="l">
              <a:lnSpc>
                <a:spcPct val="100000"/>
              </a:lnSpc>
              <a:spcBef>
                <a:spcPts val="0"/>
              </a:spcBef>
              <a:spcAft>
                <a:spcPts val="0"/>
              </a:spcAft>
              <a:buClr>
                <a:srgbClr val="000000"/>
              </a:buClr>
              <a:buSzPts val="1200"/>
              <a:buNone/>
              <a:defRPr b="0" i="0" u="none" cap="none" strike="noStrike">
                <a:solidFill>
                  <a:srgbClr val="000000"/>
                </a:solidFill>
              </a:defRPr>
            </a:lvl7pPr>
            <a:lvl8pPr lvl="7" marR="0" rtl="0" algn="l">
              <a:lnSpc>
                <a:spcPct val="100000"/>
              </a:lnSpc>
              <a:spcBef>
                <a:spcPts val="0"/>
              </a:spcBef>
              <a:spcAft>
                <a:spcPts val="0"/>
              </a:spcAft>
              <a:buClr>
                <a:srgbClr val="000000"/>
              </a:buClr>
              <a:buSzPts val="1200"/>
              <a:buNone/>
              <a:defRPr b="0" i="0" u="none" cap="none" strike="noStrike">
                <a:solidFill>
                  <a:srgbClr val="000000"/>
                </a:solidFill>
              </a:defRPr>
            </a:lvl8pPr>
            <a:lvl9pPr lvl="8" marR="0" rtl="0" algn="l">
              <a:lnSpc>
                <a:spcPct val="100000"/>
              </a:lnSpc>
              <a:spcBef>
                <a:spcPts val="0"/>
              </a:spcBef>
              <a:spcAft>
                <a:spcPts val="0"/>
              </a:spcAft>
              <a:buClr>
                <a:srgbClr val="000000"/>
              </a:buClr>
              <a:buSzPts val="1200"/>
              <a:buNone/>
              <a:defRPr b="0" i="0" u="none" cap="none" strike="noStrike">
                <a:solidFill>
                  <a:srgbClr val="000000"/>
                </a:solidFill>
              </a:defRPr>
            </a:lvl9pPr>
          </a:lstStyle>
          <a:p/>
        </p:txBody>
      </p:sp>
      <p:sp>
        <p:nvSpPr>
          <p:cNvPr id="266" name="Google Shape;266;g1cb0b58bcc6_0_632"/>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000000"/>
              </a:buClr>
              <a:buSzPts val="1200"/>
              <a:buNone/>
              <a:defRPr>
                <a:solidFill>
                  <a:srgbClr val="000000"/>
                </a:solidFill>
              </a:defRPr>
            </a:lvl1pPr>
            <a:lvl2pPr lvl="1" marR="0" rtl="0" algn="l">
              <a:lnSpc>
                <a:spcPct val="100000"/>
              </a:lnSpc>
              <a:spcBef>
                <a:spcPts val="0"/>
              </a:spcBef>
              <a:spcAft>
                <a:spcPts val="0"/>
              </a:spcAft>
              <a:buClr>
                <a:srgbClr val="000000"/>
              </a:buClr>
              <a:buSzPts val="1200"/>
              <a:buNone/>
              <a:defRPr b="0" i="0" sz="1200" u="none" cap="none" strike="noStrike">
                <a:solidFill>
                  <a:srgbClr val="000000"/>
                </a:solidFill>
              </a:defRPr>
            </a:lvl2pPr>
            <a:lvl3pPr lvl="2" marR="0" rtl="0" algn="l">
              <a:lnSpc>
                <a:spcPct val="100000"/>
              </a:lnSpc>
              <a:spcBef>
                <a:spcPts val="0"/>
              </a:spcBef>
              <a:spcAft>
                <a:spcPts val="0"/>
              </a:spcAft>
              <a:buClr>
                <a:srgbClr val="000000"/>
              </a:buClr>
              <a:buSzPts val="1200"/>
              <a:buNone/>
              <a:defRPr b="0" i="0" sz="1200" u="none" cap="none" strike="noStrike">
                <a:solidFill>
                  <a:srgbClr val="000000"/>
                </a:solidFill>
              </a:defRPr>
            </a:lvl3pPr>
            <a:lvl4pPr lvl="3" marR="0" rtl="0" algn="l">
              <a:lnSpc>
                <a:spcPct val="100000"/>
              </a:lnSpc>
              <a:spcBef>
                <a:spcPts val="0"/>
              </a:spcBef>
              <a:spcAft>
                <a:spcPts val="0"/>
              </a:spcAft>
              <a:buClr>
                <a:srgbClr val="000000"/>
              </a:buClr>
              <a:buSzPts val="1200"/>
              <a:buNone/>
              <a:defRPr b="0" i="0" sz="1200" u="none" cap="none" strike="noStrike">
                <a:solidFill>
                  <a:srgbClr val="000000"/>
                </a:solidFill>
              </a:defRPr>
            </a:lvl4pPr>
            <a:lvl5pPr lvl="4" marR="0" rtl="0" algn="l">
              <a:lnSpc>
                <a:spcPct val="100000"/>
              </a:lnSpc>
              <a:spcBef>
                <a:spcPts val="0"/>
              </a:spcBef>
              <a:spcAft>
                <a:spcPts val="0"/>
              </a:spcAft>
              <a:buClr>
                <a:srgbClr val="000000"/>
              </a:buClr>
              <a:buSzPts val="1200"/>
              <a:buNone/>
              <a:defRPr b="0" i="0" sz="1200" u="none" cap="none" strike="noStrike">
                <a:solidFill>
                  <a:srgbClr val="000000"/>
                </a:solidFill>
              </a:defRPr>
            </a:lvl5pPr>
            <a:lvl6pPr lvl="5" marR="0" rtl="0" algn="l">
              <a:lnSpc>
                <a:spcPct val="100000"/>
              </a:lnSpc>
              <a:spcBef>
                <a:spcPts val="0"/>
              </a:spcBef>
              <a:spcAft>
                <a:spcPts val="0"/>
              </a:spcAft>
              <a:buClr>
                <a:srgbClr val="000000"/>
              </a:buClr>
              <a:buSzPts val="1200"/>
              <a:buNone/>
              <a:defRPr b="0" i="0" sz="1200" u="none" cap="none" strike="noStrike">
                <a:solidFill>
                  <a:srgbClr val="000000"/>
                </a:solidFill>
              </a:defRPr>
            </a:lvl6pPr>
            <a:lvl7pPr lvl="6" marR="0" rtl="0" algn="l">
              <a:lnSpc>
                <a:spcPct val="100000"/>
              </a:lnSpc>
              <a:spcBef>
                <a:spcPts val="0"/>
              </a:spcBef>
              <a:spcAft>
                <a:spcPts val="0"/>
              </a:spcAft>
              <a:buClr>
                <a:srgbClr val="000000"/>
              </a:buClr>
              <a:buSzPts val="1200"/>
              <a:buNone/>
              <a:defRPr b="0" i="0" sz="1200" u="none" cap="none" strike="noStrike">
                <a:solidFill>
                  <a:srgbClr val="000000"/>
                </a:solidFill>
              </a:defRPr>
            </a:lvl7pPr>
            <a:lvl8pPr lvl="7" marR="0" rtl="0" algn="l">
              <a:lnSpc>
                <a:spcPct val="100000"/>
              </a:lnSpc>
              <a:spcBef>
                <a:spcPts val="0"/>
              </a:spcBef>
              <a:spcAft>
                <a:spcPts val="0"/>
              </a:spcAft>
              <a:buClr>
                <a:srgbClr val="000000"/>
              </a:buClr>
              <a:buSzPts val="1200"/>
              <a:buNone/>
              <a:defRPr b="0" i="0" sz="1200" u="none" cap="none" strike="noStrike">
                <a:solidFill>
                  <a:srgbClr val="000000"/>
                </a:solidFill>
              </a:defRPr>
            </a:lvl8pPr>
            <a:lvl9pPr lvl="8" marR="0" rtl="0" algn="l">
              <a:lnSpc>
                <a:spcPct val="100000"/>
              </a:lnSpc>
              <a:spcBef>
                <a:spcPts val="0"/>
              </a:spcBef>
              <a:spcAft>
                <a:spcPts val="0"/>
              </a:spcAft>
              <a:buClr>
                <a:srgbClr val="000000"/>
              </a:buClr>
              <a:buSzPts val="1200"/>
              <a:buNone/>
              <a:defRPr b="0" i="0" sz="1200" u="none" cap="none" strike="noStrike">
                <a:solidFill>
                  <a:srgbClr val="000000"/>
                </a:solidFill>
              </a:defRPr>
            </a:lvl9pPr>
          </a:lstStyle>
          <a:p/>
        </p:txBody>
      </p:sp>
      <p:sp>
        <p:nvSpPr>
          <p:cNvPr id="267" name="Google Shape;267;g1cb0b58bcc6_0_632"/>
          <p:cNvSpPr txBox="1"/>
          <p:nvPr>
            <p:ph idx="12" type="sldNum"/>
          </p:nvPr>
        </p:nvSpPr>
        <p:spPr>
          <a:xfrm>
            <a:off x="8646325" y="4718750"/>
            <a:ext cx="343500" cy="1920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8" name="Shape 268"/>
        <p:cNvGrpSpPr/>
        <p:nvPr/>
      </p:nvGrpSpPr>
      <p:grpSpPr>
        <a:xfrm>
          <a:off x="0" y="0"/>
          <a:ext cx="0" cy="0"/>
          <a:chOff x="0" y="0"/>
          <a:chExt cx="0" cy="0"/>
        </a:xfrm>
      </p:grpSpPr>
      <p:sp>
        <p:nvSpPr>
          <p:cNvPr id="269" name="Google Shape;269;g1cb0b58bcc6_0_639"/>
          <p:cNvSpPr txBox="1"/>
          <p:nvPr>
            <p:ph type="title"/>
          </p:nvPr>
        </p:nvSpPr>
        <p:spPr>
          <a:xfrm>
            <a:off x="628650" y="273844"/>
            <a:ext cx="7886700" cy="6306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SzPts val="2300"/>
              <a:buNone/>
              <a:defRPr b="1" i="0" sz="2300" u="none" cap="none" strike="noStrike"/>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70" name="Google Shape;270;g1cb0b58bcc6_0_639"/>
          <p:cNvSpPr txBox="1"/>
          <p:nvPr>
            <p:ph idx="1" type="body"/>
          </p:nvPr>
        </p:nvSpPr>
        <p:spPr>
          <a:xfrm rot="5400000">
            <a:off x="2940300" y="-1043625"/>
            <a:ext cx="3263400" cy="78867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rtl="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rtl="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rtl="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rtl="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rtl="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rtl="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rtl="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rtl="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271" name="Google Shape;271;g1cb0b58bcc6_0_639"/>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200"/>
              <a:buNone/>
              <a:defRPr/>
            </a:lvl1pPr>
            <a:lvl2pPr lvl="1" marR="0" rtl="0" algn="l">
              <a:lnSpc>
                <a:spcPct val="100000"/>
              </a:lnSpc>
              <a:spcBef>
                <a:spcPts val="0"/>
              </a:spcBef>
              <a:spcAft>
                <a:spcPts val="0"/>
              </a:spcAft>
              <a:buSzPts val="1200"/>
              <a:buNone/>
              <a:defRPr b="0" i="0" u="none" cap="none" strike="noStrike"/>
            </a:lvl2pPr>
            <a:lvl3pPr lvl="2" marR="0" rtl="0" algn="l">
              <a:lnSpc>
                <a:spcPct val="100000"/>
              </a:lnSpc>
              <a:spcBef>
                <a:spcPts val="0"/>
              </a:spcBef>
              <a:spcAft>
                <a:spcPts val="0"/>
              </a:spcAft>
              <a:buSzPts val="1200"/>
              <a:buNone/>
              <a:defRPr b="0" i="0" u="none" cap="none" strike="noStrike"/>
            </a:lvl3pPr>
            <a:lvl4pPr lvl="3" marR="0" rtl="0" algn="l">
              <a:lnSpc>
                <a:spcPct val="100000"/>
              </a:lnSpc>
              <a:spcBef>
                <a:spcPts val="0"/>
              </a:spcBef>
              <a:spcAft>
                <a:spcPts val="0"/>
              </a:spcAft>
              <a:buSzPts val="1200"/>
              <a:buNone/>
              <a:defRPr b="0" i="0" u="none" cap="none" strike="noStrike"/>
            </a:lvl4pPr>
            <a:lvl5pPr lvl="4" marR="0" rtl="0" algn="l">
              <a:lnSpc>
                <a:spcPct val="100000"/>
              </a:lnSpc>
              <a:spcBef>
                <a:spcPts val="0"/>
              </a:spcBef>
              <a:spcAft>
                <a:spcPts val="0"/>
              </a:spcAft>
              <a:buSzPts val="1200"/>
              <a:buNone/>
              <a:defRPr b="0" i="0" u="none" cap="none" strike="noStrike"/>
            </a:lvl5pPr>
            <a:lvl6pPr lvl="5" marR="0" rtl="0" algn="l">
              <a:lnSpc>
                <a:spcPct val="100000"/>
              </a:lnSpc>
              <a:spcBef>
                <a:spcPts val="0"/>
              </a:spcBef>
              <a:spcAft>
                <a:spcPts val="0"/>
              </a:spcAft>
              <a:buSzPts val="1200"/>
              <a:buNone/>
              <a:defRPr b="0" i="0" u="none" cap="none" strike="noStrike"/>
            </a:lvl6pPr>
            <a:lvl7pPr lvl="6" marR="0" rtl="0" algn="l">
              <a:lnSpc>
                <a:spcPct val="100000"/>
              </a:lnSpc>
              <a:spcBef>
                <a:spcPts val="0"/>
              </a:spcBef>
              <a:spcAft>
                <a:spcPts val="0"/>
              </a:spcAft>
              <a:buSzPts val="1200"/>
              <a:buNone/>
              <a:defRPr b="0" i="0" u="none" cap="none" strike="noStrike"/>
            </a:lvl7pPr>
            <a:lvl8pPr lvl="7" marR="0" rtl="0" algn="l">
              <a:lnSpc>
                <a:spcPct val="100000"/>
              </a:lnSpc>
              <a:spcBef>
                <a:spcPts val="0"/>
              </a:spcBef>
              <a:spcAft>
                <a:spcPts val="0"/>
              </a:spcAft>
              <a:buSzPts val="1200"/>
              <a:buNone/>
              <a:defRPr b="0" i="0" u="none" cap="none" strike="noStrike"/>
            </a:lvl8pPr>
            <a:lvl9pPr lvl="8" marR="0" rtl="0" algn="l">
              <a:lnSpc>
                <a:spcPct val="100000"/>
              </a:lnSpc>
              <a:spcBef>
                <a:spcPts val="0"/>
              </a:spcBef>
              <a:spcAft>
                <a:spcPts val="0"/>
              </a:spcAft>
              <a:buSzPts val="1200"/>
              <a:buNone/>
              <a:defRPr b="0" i="0" u="none" cap="none" strike="noStrike"/>
            </a:lvl9pPr>
          </a:lstStyle>
          <a:p/>
        </p:txBody>
      </p:sp>
      <p:sp>
        <p:nvSpPr>
          <p:cNvPr id="272" name="Google Shape;272;g1cb0b58bcc6_0_639"/>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200"/>
              <a:buNone/>
              <a:defRPr/>
            </a:lvl1pPr>
            <a:lvl2pPr lvl="1" marR="0" rtl="0" algn="l">
              <a:lnSpc>
                <a:spcPct val="100000"/>
              </a:lnSpc>
              <a:spcBef>
                <a:spcPts val="0"/>
              </a:spcBef>
              <a:spcAft>
                <a:spcPts val="0"/>
              </a:spcAft>
              <a:buSzPts val="1200"/>
              <a:buNone/>
              <a:defRPr b="0" i="0" sz="1200" u="none" cap="none" strike="noStrike"/>
            </a:lvl2pPr>
            <a:lvl3pPr lvl="2" marR="0" rtl="0" algn="l">
              <a:lnSpc>
                <a:spcPct val="100000"/>
              </a:lnSpc>
              <a:spcBef>
                <a:spcPts val="0"/>
              </a:spcBef>
              <a:spcAft>
                <a:spcPts val="0"/>
              </a:spcAft>
              <a:buSzPts val="1200"/>
              <a:buNone/>
              <a:defRPr b="0" i="0" sz="1200" u="none" cap="none" strike="noStrike"/>
            </a:lvl3pPr>
            <a:lvl4pPr lvl="3" marR="0" rtl="0" algn="l">
              <a:lnSpc>
                <a:spcPct val="100000"/>
              </a:lnSpc>
              <a:spcBef>
                <a:spcPts val="0"/>
              </a:spcBef>
              <a:spcAft>
                <a:spcPts val="0"/>
              </a:spcAft>
              <a:buSzPts val="1200"/>
              <a:buNone/>
              <a:defRPr b="0" i="0" sz="1200" u="none" cap="none" strike="noStrike"/>
            </a:lvl4pPr>
            <a:lvl5pPr lvl="4" marR="0" rtl="0" algn="l">
              <a:lnSpc>
                <a:spcPct val="100000"/>
              </a:lnSpc>
              <a:spcBef>
                <a:spcPts val="0"/>
              </a:spcBef>
              <a:spcAft>
                <a:spcPts val="0"/>
              </a:spcAft>
              <a:buSzPts val="1200"/>
              <a:buNone/>
              <a:defRPr b="0" i="0" sz="1200" u="none" cap="none" strike="noStrike"/>
            </a:lvl5pPr>
            <a:lvl6pPr lvl="5" marR="0" rtl="0" algn="l">
              <a:lnSpc>
                <a:spcPct val="100000"/>
              </a:lnSpc>
              <a:spcBef>
                <a:spcPts val="0"/>
              </a:spcBef>
              <a:spcAft>
                <a:spcPts val="0"/>
              </a:spcAft>
              <a:buSzPts val="1200"/>
              <a:buNone/>
              <a:defRPr b="0" i="0" sz="1200" u="none" cap="none" strike="noStrike"/>
            </a:lvl6pPr>
            <a:lvl7pPr lvl="6" marR="0" rtl="0" algn="l">
              <a:lnSpc>
                <a:spcPct val="100000"/>
              </a:lnSpc>
              <a:spcBef>
                <a:spcPts val="0"/>
              </a:spcBef>
              <a:spcAft>
                <a:spcPts val="0"/>
              </a:spcAft>
              <a:buSzPts val="1200"/>
              <a:buNone/>
              <a:defRPr b="0" i="0" sz="1200" u="none" cap="none" strike="noStrike"/>
            </a:lvl7pPr>
            <a:lvl8pPr lvl="7" marR="0" rtl="0" algn="l">
              <a:lnSpc>
                <a:spcPct val="100000"/>
              </a:lnSpc>
              <a:spcBef>
                <a:spcPts val="0"/>
              </a:spcBef>
              <a:spcAft>
                <a:spcPts val="0"/>
              </a:spcAft>
              <a:buSzPts val="1200"/>
              <a:buNone/>
              <a:defRPr b="0" i="0" sz="1200" u="none" cap="none" strike="noStrike"/>
            </a:lvl8pPr>
            <a:lvl9pPr lvl="8" marR="0" rtl="0" algn="l">
              <a:lnSpc>
                <a:spcPct val="100000"/>
              </a:lnSpc>
              <a:spcBef>
                <a:spcPts val="0"/>
              </a:spcBef>
              <a:spcAft>
                <a:spcPts val="0"/>
              </a:spcAft>
              <a:buSzPts val="1200"/>
              <a:buNone/>
              <a:defRPr b="0" i="0" sz="1200" u="none" cap="none" strike="noStrike"/>
            </a:lvl9pPr>
          </a:lstStyle>
          <a:p/>
        </p:txBody>
      </p:sp>
      <p:sp>
        <p:nvSpPr>
          <p:cNvPr id="273" name="Google Shape;273;g1cb0b58bcc6_0_639"/>
          <p:cNvSpPr txBox="1"/>
          <p:nvPr>
            <p:ph idx="12" type="sldNum"/>
          </p:nvPr>
        </p:nvSpPr>
        <p:spPr>
          <a:xfrm>
            <a:off x="8636725" y="4746350"/>
            <a:ext cx="381900" cy="19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4" name="Shape 274"/>
        <p:cNvGrpSpPr/>
        <p:nvPr/>
      </p:nvGrpSpPr>
      <p:grpSpPr>
        <a:xfrm>
          <a:off x="0" y="0"/>
          <a:ext cx="0" cy="0"/>
          <a:chOff x="0" y="0"/>
          <a:chExt cx="0" cy="0"/>
        </a:xfrm>
      </p:grpSpPr>
      <p:sp>
        <p:nvSpPr>
          <p:cNvPr id="275" name="Google Shape;275;g1cb0b58bcc6_0_645"/>
          <p:cNvSpPr txBox="1"/>
          <p:nvPr>
            <p:ph type="title"/>
          </p:nvPr>
        </p:nvSpPr>
        <p:spPr>
          <a:xfrm rot="5400000">
            <a:off x="5724825" y="2023125"/>
            <a:ext cx="4359000" cy="8604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SzPts val="2300"/>
              <a:buNone/>
              <a:defRPr b="1" i="0" sz="2300" u="none" cap="none" strike="noStrike"/>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76" name="Google Shape;276;g1cb0b58bcc6_0_645"/>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rtl="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23850" lvl="2" marL="1371600" marR="0" rtl="0" algn="l">
              <a:lnSpc>
                <a:spcPct val="90000"/>
              </a:lnSpc>
              <a:spcBef>
                <a:spcPts val="400"/>
              </a:spcBef>
              <a:spcAft>
                <a:spcPts val="0"/>
              </a:spcAft>
              <a:buClr>
                <a:schemeClr val="dk1"/>
              </a:buClr>
              <a:buSzPts val="1500"/>
              <a:buChar char="■"/>
              <a:defRPr b="0" i="0" sz="1500" u="none" cap="none" strike="noStrike">
                <a:solidFill>
                  <a:schemeClr val="dk1"/>
                </a:solidFill>
              </a:defRPr>
            </a:lvl3pPr>
            <a:lvl4pPr indent="-317500" lvl="3" marL="1828800" marR="0" rtl="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rtl="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rtl="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rtl="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rtl="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rtl="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277" name="Google Shape;277;g1cb0b58bcc6_0_645"/>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FFFFFF"/>
              </a:buClr>
              <a:buSzPts val="1200"/>
              <a:buNone/>
              <a:defRPr>
                <a:solidFill>
                  <a:srgbClr val="FFFFFF"/>
                </a:solidFill>
              </a:defRPr>
            </a:lvl1pPr>
            <a:lvl2pPr lvl="1" marR="0" rtl="0" algn="l">
              <a:lnSpc>
                <a:spcPct val="100000"/>
              </a:lnSpc>
              <a:spcBef>
                <a:spcPts val="0"/>
              </a:spcBef>
              <a:spcAft>
                <a:spcPts val="0"/>
              </a:spcAft>
              <a:buClr>
                <a:srgbClr val="FFFFFF"/>
              </a:buClr>
              <a:buSzPts val="1200"/>
              <a:buNone/>
              <a:defRPr b="0" i="0" u="none" cap="none" strike="noStrike">
                <a:solidFill>
                  <a:srgbClr val="FFFFFF"/>
                </a:solidFill>
              </a:defRPr>
            </a:lvl2pPr>
            <a:lvl3pPr lvl="2" marR="0" rtl="0" algn="l">
              <a:lnSpc>
                <a:spcPct val="100000"/>
              </a:lnSpc>
              <a:spcBef>
                <a:spcPts val="0"/>
              </a:spcBef>
              <a:spcAft>
                <a:spcPts val="0"/>
              </a:spcAft>
              <a:buClr>
                <a:srgbClr val="FFFFFF"/>
              </a:buClr>
              <a:buSzPts val="1200"/>
              <a:buNone/>
              <a:defRPr b="0" i="0" u="none" cap="none" strike="noStrike">
                <a:solidFill>
                  <a:srgbClr val="FFFFFF"/>
                </a:solidFill>
              </a:defRPr>
            </a:lvl3pPr>
            <a:lvl4pPr lvl="3" marR="0" rtl="0" algn="l">
              <a:lnSpc>
                <a:spcPct val="100000"/>
              </a:lnSpc>
              <a:spcBef>
                <a:spcPts val="0"/>
              </a:spcBef>
              <a:spcAft>
                <a:spcPts val="0"/>
              </a:spcAft>
              <a:buClr>
                <a:srgbClr val="FFFFFF"/>
              </a:buClr>
              <a:buSzPts val="1200"/>
              <a:buNone/>
              <a:defRPr b="0" i="0" u="none" cap="none" strike="noStrike">
                <a:solidFill>
                  <a:srgbClr val="FFFFFF"/>
                </a:solidFill>
              </a:defRPr>
            </a:lvl4pPr>
            <a:lvl5pPr lvl="4" marR="0" rtl="0" algn="l">
              <a:lnSpc>
                <a:spcPct val="100000"/>
              </a:lnSpc>
              <a:spcBef>
                <a:spcPts val="0"/>
              </a:spcBef>
              <a:spcAft>
                <a:spcPts val="0"/>
              </a:spcAft>
              <a:buClr>
                <a:srgbClr val="FFFFFF"/>
              </a:buClr>
              <a:buSzPts val="1200"/>
              <a:buNone/>
              <a:defRPr b="0" i="0" u="none" cap="none" strike="noStrike">
                <a:solidFill>
                  <a:srgbClr val="FFFFFF"/>
                </a:solidFill>
              </a:defRPr>
            </a:lvl5pPr>
            <a:lvl6pPr lvl="5" marR="0" rtl="0" algn="l">
              <a:lnSpc>
                <a:spcPct val="100000"/>
              </a:lnSpc>
              <a:spcBef>
                <a:spcPts val="0"/>
              </a:spcBef>
              <a:spcAft>
                <a:spcPts val="0"/>
              </a:spcAft>
              <a:buClr>
                <a:srgbClr val="FFFFFF"/>
              </a:buClr>
              <a:buSzPts val="1200"/>
              <a:buNone/>
              <a:defRPr b="0" i="0" u="none" cap="none" strike="noStrike">
                <a:solidFill>
                  <a:srgbClr val="FFFFFF"/>
                </a:solidFill>
              </a:defRPr>
            </a:lvl6pPr>
            <a:lvl7pPr lvl="6" marR="0" rtl="0" algn="l">
              <a:lnSpc>
                <a:spcPct val="100000"/>
              </a:lnSpc>
              <a:spcBef>
                <a:spcPts val="0"/>
              </a:spcBef>
              <a:spcAft>
                <a:spcPts val="0"/>
              </a:spcAft>
              <a:buClr>
                <a:srgbClr val="FFFFFF"/>
              </a:buClr>
              <a:buSzPts val="1200"/>
              <a:buNone/>
              <a:defRPr b="0" i="0" u="none" cap="none" strike="noStrike">
                <a:solidFill>
                  <a:srgbClr val="FFFFFF"/>
                </a:solidFill>
              </a:defRPr>
            </a:lvl7pPr>
            <a:lvl8pPr lvl="7" marR="0" rtl="0" algn="l">
              <a:lnSpc>
                <a:spcPct val="100000"/>
              </a:lnSpc>
              <a:spcBef>
                <a:spcPts val="0"/>
              </a:spcBef>
              <a:spcAft>
                <a:spcPts val="0"/>
              </a:spcAft>
              <a:buClr>
                <a:srgbClr val="FFFFFF"/>
              </a:buClr>
              <a:buSzPts val="1200"/>
              <a:buNone/>
              <a:defRPr b="0" i="0" u="none" cap="none" strike="noStrike">
                <a:solidFill>
                  <a:srgbClr val="FFFFFF"/>
                </a:solidFill>
              </a:defRPr>
            </a:lvl8pPr>
            <a:lvl9pPr lvl="8" marR="0" rtl="0" algn="l">
              <a:lnSpc>
                <a:spcPct val="100000"/>
              </a:lnSpc>
              <a:spcBef>
                <a:spcPts val="0"/>
              </a:spcBef>
              <a:spcAft>
                <a:spcPts val="0"/>
              </a:spcAft>
              <a:buClr>
                <a:srgbClr val="FFFFFF"/>
              </a:buClr>
              <a:buSzPts val="1200"/>
              <a:buNone/>
              <a:defRPr b="0" i="0" u="none" cap="none" strike="noStrike">
                <a:solidFill>
                  <a:srgbClr val="FFFFFF"/>
                </a:solidFill>
              </a:defRPr>
            </a:lvl9pPr>
          </a:lstStyle>
          <a:p/>
        </p:txBody>
      </p:sp>
      <p:sp>
        <p:nvSpPr>
          <p:cNvPr id="278" name="Google Shape;278;g1cb0b58bcc6_0_645"/>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FFFFFF"/>
              </a:buClr>
              <a:buSzPts val="1200"/>
              <a:buNone/>
              <a:defRPr>
                <a:solidFill>
                  <a:srgbClr val="FFFFFF"/>
                </a:solidFill>
              </a:defRPr>
            </a:lvl1pPr>
            <a:lvl2pPr lvl="1" marR="0" rtl="0" algn="l">
              <a:lnSpc>
                <a:spcPct val="100000"/>
              </a:lnSpc>
              <a:spcBef>
                <a:spcPts val="0"/>
              </a:spcBef>
              <a:spcAft>
                <a:spcPts val="0"/>
              </a:spcAft>
              <a:buClr>
                <a:srgbClr val="FFFFFF"/>
              </a:buClr>
              <a:buSzPts val="1200"/>
              <a:buNone/>
              <a:defRPr b="0" i="0" sz="1200" u="none" cap="none" strike="noStrike">
                <a:solidFill>
                  <a:srgbClr val="FFFFFF"/>
                </a:solidFill>
              </a:defRPr>
            </a:lvl2pPr>
            <a:lvl3pPr lvl="2" marR="0" rtl="0" algn="l">
              <a:lnSpc>
                <a:spcPct val="100000"/>
              </a:lnSpc>
              <a:spcBef>
                <a:spcPts val="0"/>
              </a:spcBef>
              <a:spcAft>
                <a:spcPts val="0"/>
              </a:spcAft>
              <a:buClr>
                <a:srgbClr val="FFFFFF"/>
              </a:buClr>
              <a:buSzPts val="1200"/>
              <a:buNone/>
              <a:defRPr b="0" i="0" sz="1200" u="none" cap="none" strike="noStrike">
                <a:solidFill>
                  <a:srgbClr val="FFFFFF"/>
                </a:solidFill>
              </a:defRPr>
            </a:lvl3pPr>
            <a:lvl4pPr lvl="3" marR="0" rtl="0" algn="l">
              <a:lnSpc>
                <a:spcPct val="100000"/>
              </a:lnSpc>
              <a:spcBef>
                <a:spcPts val="0"/>
              </a:spcBef>
              <a:spcAft>
                <a:spcPts val="0"/>
              </a:spcAft>
              <a:buClr>
                <a:srgbClr val="FFFFFF"/>
              </a:buClr>
              <a:buSzPts val="1200"/>
              <a:buNone/>
              <a:defRPr b="0" i="0" sz="1200" u="none" cap="none" strike="noStrike">
                <a:solidFill>
                  <a:srgbClr val="FFFFFF"/>
                </a:solidFill>
              </a:defRPr>
            </a:lvl4pPr>
            <a:lvl5pPr lvl="4" marR="0" rtl="0" algn="l">
              <a:lnSpc>
                <a:spcPct val="100000"/>
              </a:lnSpc>
              <a:spcBef>
                <a:spcPts val="0"/>
              </a:spcBef>
              <a:spcAft>
                <a:spcPts val="0"/>
              </a:spcAft>
              <a:buClr>
                <a:srgbClr val="FFFFFF"/>
              </a:buClr>
              <a:buSzPts val="1200"/>
              <a:buNone/>
              <a:defRPr b="0" i="0" sz="1200" u="none" cap="none" strike="noStrike">
                <a:solidFill>
                  <a:srgbClr val="FFFFFF"/>
                </a:solidFill>
              </a:defRPr>
            </a:lvl5pPr>
            <a:lvl6pPr lvl="5" marR="0" rtl="0" algn="l">
              <a:lnSpc>
                <a:spcPct val="100000"/>
              </a:lnSpc>
              <a:spcBef>
                <a:spcPts val="0"/>
              </a:spcBef>
              <a:spcAft>
                <a:spcPts val="0"/>
              </a:spcAft>
              <a:buClr>
                <a:srgbClr val="FFFFFF"/>
              </a:buClr>
              <a:buSzPts val="1200"/>
              <a:buNone/>
              <a:defRPr b="0" i="0" sz="1200" u="none" cap="none" strike="noStrike">
                <a:solidFill>
                  <a:srgbClr val="FFFFFF"/>
                </a:solidFill>
              </a:defRPr>
            </a:lvl6pPr>
            <a:lvl7pPr lvl="6" marR="0" rtl="0" algn="l">
              <a:lnSpc>
                <a:spcPct val="100000"/>
              </a:lnSpc>
              <a:spcBef>
                <a:spcPts val="0"/>
              </a:spcBef>
              <a:spcAft>
                <a:spcPts val="0"/>
              </a:spcAft>
              <a:buClr>
                <a:srgbClr val="FFFFFF"/>
              </a:buClr>
              <a:buSzPts val="1200"/>
              <a:buNone/>
              <a:defRPr b="0" i="0" sz="1200" u="none" cap="none" strike="noStrike">
                <a:solidFill>
                  <a:srgbClr val="FFFFFF"/>
                </a:solidFill>
              </a:defRPr>
            </a:lvl7pPr>
            <a:lvl8pPr lvl="7" marR="0" rtl="0" algn="l">
              <a:lnSpc>
                <a:spcPct val="100000"/>
              </a:lnSpc>
              <a:spcBef>
                <a:spcPts val="0"/>
              </a:spcBef>
              <a:spcAft>
                <a:spcPts val="0"/>
              </a:spcAft>
              <a:buClr>
                <a:srgbClr val="FFFFFF"/>
              </a:buClr>
              <a:buSzPts val="1200"/>
              <a:buNone/>
              <a:defRPr b="0" i="0" sz="1200" u="none" cap="none" strike="noStrike">
                <a:solidFill>
                  <a:srgbClr val="FFFFFF"/>
                </a:solidFill>
              </a:defRPr>
            </a:lvl8pPr>
            <a:lvl9pPr lvl="8" marR="0" rtl="0" algn="l">
              <a:lnSpc>
                <a:spcPct val="100000"/>
              </a:lnSpc>
              <a:spcBef>
                <a:spcPts val="0"/>
              </a:spcBef>
              <a:spcAft>
                <a:spcPts val="0"/>
              </a:spcAft>
              <a:buClr>
                <a:srgbClr val="FFFFFF"/>
              </a:buClr>
              <a:buSzPts val="1200"/>
              <a:buNone/>
              <a:defRPr b="0" i="0" sz="1200" u="none" cap="none" strike="noStrike">
                <a:solidFill>
                  <a:srgbClr val="FFFFFF"/>
                </a:solidFill>
              </a:defRPr>
            </a:lvl9pPr>
          </a:lstStyle>
          <a:p/>
        </p:txBody>
      </p:sp>
      <p:sp>
        <p:nvSpPr>
          <p:cNvPr id="279" name="Google Shape;279;g1cb0b58bcc6_0_645"/>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80" name="Google Shape;280;g1cb0b58bcc6_0_645"/>
          <p:cNvSpPr txBox="1"/>
          <p:nvPr>
            <p:ph idx="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Slide">
  <p:cSld name="CUSTOM_2">
    <p:spTree>
      <p:nvGrpSpPr>
        <p:cNvPr id="281" name="Shape 281"/>
        <p:cNvGrpSpPr/>
        <p:nvPr/>
      </p:nvGrpSpPr>
      <p:grpSpPr>
        <a:xfrm>
          <a:off x="0" y="0"/>
          <a:ext cx="0" cy="0"/>
          <a:chOff x="0" y="0"/>
          <a:chExt cx="0" cy="0"/>
        </a:xfrm>
      </p:grpSpPr>
      <p:sp>
        <p:nvSpPr>
          <p:cNvPr id="282" name="Google Shape;282;g1cb0b58bcc6_0_652"/>
          <p:cNvSpPr txBox="1"/>
          <p:nvPr>
            <p:ph type="title"/>
          </p:nvPr>
        </p:nvSpPr>
        <p:spPr>
          <a:xfrm>
            <a:off x="307181" y="293925"/>
            <a:ext cx="8071200" cy="501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SzPts val="2300"/>
              <a:buNone/>
              <a:defRPr b="1" sz="18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3" name="Google Shape;283;g1cb0b58bcc6_0_652"/>
          <p:cNvSpPr txBox="1"/>
          <p:nvPr>
            <p:ph idx="1" type="body"/>
          </p:nvPr>
        </p:nvSpPr>
        <p:spPr>
          <a:xfrm>
            <a:off x="307181" y="795900"/>
            <a:ext cx="8071200" cy="703200"/>
          </a:xfrm>
          <a:prstGeom prst="rect">
            <a:avLst/>
          </a:prstGeom>
          <a:noFill/>
          <a:ln>
            <a:noFill/>
          </a:ln>
        </p:spPr>
        <p:txBody>
          <a:bodyPr anchorCtr="0" anchor="t" bIns="68575" lIns="68575" spcFirstLastPara="1" rIns="68575" wrap="square" tIns="68575">
            <a:noAutofit/>
          </a:bodyPr>
          <a:lstStyle>
            <a:lvl1pPr indent="-298450" lvl="0" marL="457200" rtl="0" algn="l">
              <a:lnSpc>
                <a:spcPct val="90000"/>
              </a:lnSpc>
              <a:spcBef>
                <a:spcPts val="800"/>
              </a:spcBef>
              <a:spcAft>
                <a:spcPts val="0"/>
              </a:spcAft>
              <a:buSzPts val="1100"/>
              <a:buChar char="●"/>
              <a:defRPr sz="1100"/>
            </a:lvl1pPr>
            <a:lvl2pPr indent="-298450" lvl="1" marL="914400" rtl="0" algn="l">
              <a:lnSpc>
                <a:spcPct val="90000"/>
              </a:lnSpc>
              <a:spcBef>
                <a:spcPts val="400"/>
              </a:spcBef>
              <a:spcAft>
                <a:spcPts val="0"/>
              </a:spcAft>
              <a:buSzPts val="1100"/>
              <a:buChar char="○"/>
              <a:defRPr sz="1100"/>
            </a:lvl2pPr>
            <a:lvl3pPr indent="-298450" lvl="2" marL="1371600" rtl="0" algn="l">
              <a:lnSpc>
                <a:spcPct val="90000"/>
              </a:lnSpc>
              <a:spcBef>
                <a:spcPts val="400"/>
              </a:spcBef>
              <a:spcAft>
                <a:spcPts val="0"/>
              </a:spcAft>
              <a:buSzPts val="1100"/>
              <a:buChar char="■"/>
              <a:defRPr sz="1100"/>
            </a:lvl3pPr>
            <a:lvl4pPr indent="-298450" lvl="3" marL="1828800" rtl="0" algn="l">
              <a:lnSpc>
                <a:spcPct val="90000"/>
              </a:lnSpc>
              <a:spcBef>
                <a:spcPts val="400"/>
              </a:spcBef>
              <a:spcAft>
                <a:spcPts val="0"/>
              </a:spcAft>
              <a:buSzPts val="1100"/>
              <a:buChar char="●"/>
              <a:defRPr sz="1100"/>
            </a:lvl4pPr>
            <a:lvl5pPr indent="-298450" lvl="4" marL="2286000" rtl="0" algn="l">
              <a:lnSpc>
                <a:spcPct val="90000"/>
              </a:lnSpc>
              <a:spcBef>
                <a:spcPts val="400"/>
              </a:spcBef>
              <a:spcAft>
                <a:spcPts val="0"/>
              </a:spcAft>
              <a:buSzPts val="1100"/>
              <a:buChar char="○"/>
              <a:defRPr sz="1100"/>
            </a:lvl5pPr>
            <a:lvl6pPr indent="-298450" lvl="5" marL="2743200" rtl="0" algn="l">
              <a:lnSpc>
                <a:spcPct val="90000"/>
              </a:lnSpc>
              <a:spcBef>
                <a:spcPts val="400"/>
              </a:spcBef>
              <a:spcAft>
                <a:spcPts val="0"/>
              </a:spcAft>
              <a:buSzPts val="1100"/>
              <a:buChar char="■"/>
              <a:defRPr sz="1100"/>
            </a:lvl6pPr>
            <a:lvl7pPr indent="-298450" lvl="6" marL="3200400" rtl="0" algn="l">
              <a:lnSpc>
                <a:spcPct val="90000"/>
              </a:lnSpc>
              <a:spcBef>
                <a:spcPts val="400"/>
              </a:spcBef>
              <a:spcAft>
                <a:spcPts val="0"/>
              </a:spcAft>
              <a:buSzPts val="1100"/>
              <a:buChar char="●"/>
              <a:defRPr sz="1100"/>
            </a:lvl7pPr>
            <a:lvl8pPr indent="-298450" lvl="7" marL="3657600" rtl="0" algn="l">
              <a:lnSpc>
                <a:spcPct val="90000"/>
              </a:lnSpc>
              <a:spcBef>
                <a:spcPts val="400"/>
              </a:spcBef>
              <a:spcAft>
                <a:spcPts val="0"/>
              </a:spcAft>
              <a:buSzPts val="1100"/>
              <a:buChar char="○"/>
              <a:defRPr sz="1100"/>
            </a:lvl8pPr>
            <a:lvl9pPr indent="-298450" lvl="8" marL="4114800" rtl="0" algn="l">
              <a:lnSpc>
                <a:spcPct val="90000"/>
              </a:lnSpc>
              <a:spcBef>
                <a:spcPts val="400"/>
              </a:spcBef>
              <a:spcAft>
                <a:spcPts val="0"/>
              </a:spcAft>
              <a:buSzPts val="1100"/>
              <a:buChar char="■"/>
              <a:defRPr sz="1100"/>
            </a:lvl9pPr>
          </a:lstStyle>
          <a:p/>
        </p:txBody>
      </p:sp>
      <p:sp>
        <p:nvSpPr>
          <p:cNvPr id="284" name="Google Shape;284;g1cb0b58bcc6_0_652"/>
          <p:cNvSpPr txBox="1"/>
          <p:nvPr>
            <p:ph idx="2" type="title"/>
          </p:nvPr>
        </p:nvSpPr>
        <p:spPr>
          <a:xfrm>
            <a:off x="371250" y="2668556"/>
            <a:ext cx="8071200" cy="501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SzPts val="2300"/>
              <a:buNone/>
              <a:defRPr b="1" sz="18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5" name="Google Shape;285;g1cb0b58bcc6_0_652"/>
          <p:cNvSpPr txBox="1"/>
          <p:nvPr>
            <p:ph idx="3" type="body"/>
          </p:nvPr>
        </p:nvSpPr>
        <p:spPr>
          <a:xfrm>
            <a:off x="371250" y="3170531"/>
            <a:ext cx="8071200" cy="703200"/>
          </a:xfrm>
          <a:prstGeom prst="rect">
            <a:avLst/>
          </a:prstGeom>
          <a:noFill/>
          <a:ln>
            <a:noFill/>
          </a:ln>
        </p:spPr>
        <p:txBody>
          <a:bodyPr anchorCtr="0" anchor="t" bIns="68575" lIns="68575" spcFirstLastPara="1" rIns="68575" wrap="square" tIns="68575">
            <a:noAutofit/>
          </a:bodyPr>
          <a:lstStyle>
            <a:lvl1pPr indent="-298450" lvl="0" marL="457200" rtl="0" algn="l">
              <a:lnSpc>
                <a:spcPct val="90000"/>
              </a:lnSpc>
              <a:spcBef>
                <a:spcPts val="800"/>
              </a:spcBef>
              <a:spcAft>
                <a:spcPts val="0"/>
              </a:spcAft>
              <a:buSzPts val="1100"/>
              <a:buChar char="●"/>
              <a:defRPr sz="1100"/>
            </a:lvl1pPr>
            <a:lvl2pPr indent="-298450" lvl="1" marL="914400" rtl="0" algn="l">
              <a:lnSpc>
                <a:spcPct val="90000"/>
              </a:lnSpc>
              <a:spcBef>
                <a:spcPts val="400"/>
              </a:spcBef>
              <a:spcAft>
                <a:spcPts val="0"/>
              </a:spcAft>
              <a:buSzPts val="1100"/>
              <a:buChar char="○"/>
              <a:defRPr sz="1100"/>
            </a:lvl2pPr>
            <a:lvl3pPr indent="-298450" lvl="2" marL="1371600" rtl="0" algn="l">
              <a:lnSpc>
                <a:spcPct val="90000"/>
              </a:lnSpc>
              <a:spcBef>
                <a:spcPts val="400"/>
              </a:spcBef>
              <a:spcAft>
                <a:spcPts val="0"/>
              </a:spcAft>
              <a:buSzPts val="1100"/>
              <a:buChar char="■"/>
              <a:defRPr sz="1100"/>
            </a:lvl3pPr>
            <a:lvl4pPr indent="-298450" lvl="3" marL="1828800" rtl="0" algn="l">
              <a:lnSpc>
                <a:spcPct val="90000"/>
              </a:lnSpc>
              <a:spcBef>
                <a:spcPts val="400"/>
              </a:spcBef>
              <a:spcAft>
                <a:spcPts val="0"/>
              </a:spcAft>
              <a:buSzPts val="1100"/>
              <a:buChar char="●"/>
              <a:defRPr sz="1100"/>
            </a:lvl4pPr>
            <a:lvl5pPr indent="-298450" lvl="4" marL="2286000" rtl="0" algn="l">
              <a:lnSpc>
                <a:spcPct val="90000"/>
              </a:lnSpc>
              <a:spcBef>
                <a:spcPts val="400"/>
              </a:spcBef>
              <a:spcAft>
                <a:spcPts val="0"/>
              </a:spcAft>
              <a:buSzPts val="1100"/>
              <a:buChar char="○"/>
              <a:defRPr sz="1100"/>
            </a:lvl5pPr>
            <a:lvl6pPr indent="-298450" lvl="5" marL="2743200" rtl="0" algn="l">
              <a:lnSpc>
                <a:spcPct val="90000"/>
              </a:lnSpc>
              <a:spcBef>
                <a:spcPts val="400"/>
              </a:spcBef>
              <a:spcAft>
                <a:spcPts val="0"/>
              </a:spcAft>
              <a:buSzPts val="1100"/>
              <a:buChar char="■"/>
              <a:defRPr sz="1100"/>
            </a:lvl6pPr>
            <a:lvl7pPr indent="-298450" lvl="6" marL="3200400" rtl="0" algn="l">
              <a:lnSpc>
                <a:spcPct val="90000"/>
              </a:lnSpc>
              <a:spcBef>
                <a:spcPts val="400"/>
              </a:spcBef>
              <a:spcAft>
                <a:spcPts val="0"/>
              </a:spcAft>
              <a:buSzPts val="1100"/>
              <a:buChar char="●"/>
              <a:defRPr sz="1100"/>
            </a:lvl7pPr>
            <a:lvl8pPr indent="-298450" lvl="7" marL="3657600" rtl="0" algn="l">
              <a:lnSpc>
                <a:spcPct val="90000"/>
              </a:lnSpc>
              <a:spcBef>
                <a:spcPts val="400"/>
              </a:spcBef>
              <a:spcAft>
                <a:spcPts val="0"/>
              </a:spcAft>
              <a:buSzPts val="1100"/>
              <a:buChar char="○"/>
              <a:defRPr sz="1100"/>
            </a:lvl8pPr>
            <a:lvl9pPr indent="-298450" lvl="8" marL="4114800" rtl="0" algn="l">
              <a:lnSpc>
                <a:spcPct val="90000"/>
              </a:lnSpc>
              <a:spcBef>
                <a:spcPts val="400"/>
              </a:spcBef>
              <a:spcAft>
                <a:spcPts val="0"/>
              </a:spcAft>
              <a:buSzPts val="1100"/>
              <a:buChar char="■"/>
              <a:defRPr sz="1100"/>
            </a:lvl9pPr>
          </a:lstStyle>
          <a:p/>
        </p:txBody>
      </p:sp>
      <p:sp>
        <p:nvSpPr>
          <p:cNvPr id="286" name="Google Shape;286;g1cb0b58bcc6_0_652"/>
          <p:cNvSpPr txBox="1"/>
          <p:nvPr>
            <p:ph idx="12" type="sldNum"/>
          </p:nvPr>
        </p:nvSpPr>
        <p:spPr>
          <a:xfrm>
            <a:off x="8566375" y="4648650"/>
            <a:ext cx="387000" cy="2136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TICT Presentation Template - Green">
  <p:cSld name="TITLE_2">
    <p:spTree>
      <p:nvGrpSpPr>
        <p:cNvPr id="287" name="Shape 287"/>
        <p:cNvGrpSpPr/>
        <p:nvPr/>
      </p:nvGrpSpPr>
      <p:grpSpPr>
        <a:xfrm>
          <a:off x="0" y="0"/>
          <a:ext cx="0" cy="0"/>
          <a:chOff x="0" y="0"/>
          <a:chExt cx="0" cy="0"/>
        </a:xfrm>
      </p:grpSpPr>
      <p:sp>
        <p:nvSpPr>
          <p:cNvPr id="288" name="Google Shape;288;g1cb0b58bcc6_0_658"/>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Autofit/>
          </a:bodyPr>
          <a:lstStyle>
            <a:lvl1pPr lvl="0" rtl="0" algn="ctr">
              <a:lnSpc>
                <a:spcPct val="9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89" name="Google Shape;289;g1cb0b58bcc6_0_658"/>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290" name="Google Shape;290;g1cb0b58bcc6_0_658"/>
          <p:cNvSpPr txBox="1"/>
          <p:nvPr>
            <p:ph idx="12" type="sldNum"/>
          </p:nvPr>
        </p:nvSpPr>
        <p:spPr>
          <a:xfrm>
            <a:off x="8588750" y="4663225"/>
            <a:ext cx="383700" cy="285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291" name="Shape 291"/>
        <p:cNvGrpSpPr/>
        <p:nvPr/>
      </p:nvGrpSpPr>
      <p:grpSpPr>
        <a:xfrm>
          <a:off x="0" y="0"/>
          <a:ext cx="0" cy="0"/>
          <a:chOff x="0" y="0"/>
          <a:chExt cx="0" cy="0"/>
        </a:xfrm>
      </p:grpSpPr>
      <p:sp>
        <p:nvSpPr>
          <p:cNvPr id="292" name="Google Shape;292;g1cb0b58bcc6_0_662"/>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Autofit/>
          </a:bodyPr>
          <a:lstStyle>
            <a:lvl1pPr lvl="0" rtl="0" algn="ctr">
              <a:lnSpc>
                <a:spcPct val="9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93" name="Google Shape;293;g1cb0b58bcc6_0_662"/>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294" name="Google Shape;294;g1cb0b58bcc6_0_662"/>
          <p:cNvSpPr txBox="1"/>
          <p:nvPr>
            <p:ph idx="12" type="sldNum"/>
          </p:nvPr>
        </p:nvSpPr>
        <p:spPr>
          <a:xfrm>
            <a:off x="8684700" y="4663225"/>
            <a:ext cx="279000" cy="285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3">
    <p:spTree>
      <p:nvGrpSpPr>
        <p:cNvPr id="30" name="Shape 30"/>
        <p:cNvGrpSpPr/>
        <p:nvPr/>
      </p:nvGrpSpPr>
      <p:grpSpPr>
        <a:xfrm>
          <a:off x="0" y="0"/>
          <a:ext cx="0" cy="0"/>
          <a:chOff x="0" y="0"/>
          <a:chExt cx="0" cy="0"/>
        </a:xfrm>
      </p:grpSpPr>
      <p:sp>
        <p:nvSpPr>
          <p:cNvPr id="31" name="Google Shape;31;p11"/>
          <p:cNvSpPr txBox="1"/>
          <p:nvPr>
            <p:ph type="title"/>
          </p:nvPr>
        </p:nvSpPr>
        <p:spPr>
          <a:xfrm>
            <a:off x="628650" y="659719"/>
            <a:ext cx="7886700" cy="693000"/>
          </a:xfrm>
          <a:prstGeom prst="rect">
            <a:avLst/>
          </a:prstGeom>
          <a:noFill/>
          <a:ln>
            <a:noFill/>
          </a:ln>
        </p:spPr>
        <p:txBody>
          <a:bodyPr anchorCtr="0" anchor="t" bIns="68575" lIns="68575" spcFirstLastPara="1" rIns="68575" wrap="square" tIns="68575">
            <a:noAutofit/>
          </a:bodyPr>
          <a:lstStyle>
            <a:lvl1pPr lvl="0" algn="l">
              <a:lnSpc>
                <a:spcPct val="90000"/>
              </a:lnSpc>
              <a:spcBef>
                <a:spcPts val="0"/>
              </a:spcBef>
              <a:spcAft>
                <a:spcPts val="0"/>
              </a:spcAft>
              <a:buSzPts val="3600"/>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11"/>
          <p:cNvSpPr txBox="1"/>
          <p:nvPr>
            <p:ph idx="1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33" name="Google Shape;33;p11"/>
          <p:cNvGrpSpPr/>
          <p:nvPr/>
        </p:nvGrpSpPr>
        <p:grpSpPr>
          <a:xfrm>
            <a:off x="340825" y="2850496"/>
            <a:ext cx="8208800" cy="1711454"/>
            <a:chOff x="272025" y="3147221"/>
            <a:chExt cx="8208800" cy="1711454"/>
          </a:xfrm>
        </p:grpSpPr>
        <p:sp>
          <p:nvSpPr>
            <p:cNvPr id="34" name="Google Shape;34;p11"/>
            <p:cNvSpPr txBox="1"/>
            <p:nvPr/>
          </p:nvSpPr>
          <p:spPr>
            <a:xfrm>
              <a:off x="409625" y="3147221"/>
              <a:ext cx="8071200" cy="1190700"/>
            </a:xfrm>
            <a:prstGeom prst="rect">
              <a:avLst/>
            </a:prstGeom>
            <a:noFill/>
            <a:ln>
              <a:noFill/>
            </a:ln>
          </p:spPr>
          <p:txBody>
            <a:bodyPr anchorCtr="0" anchor="t" bIns="68575" lIns="68575" spcFirstLastPara="1" rIns="68575" wrap="square" tIns="68575">
              <a:noAutofit/>
            </a:bodyPr>
            <a:lstStyle/>
            <a:p>
              <a:pPr indent="0" lvl="0" marL="0" marR="0" rtl="0" algn="ctr">
                <a:lnSpc>
                  <a:spcPct val="90000"/>
                </a:lnSpc>
                <a:spcBef>
                  <a:spcPts val="800"/>
                </a:spcBef>
                <a:spcAft>
                  <a:spcPts val="0"/>
                </a:spcAft>
                <a:buClr>
                  <a:srgbClr val="000000"/>
                </a:buClr>
                <a:buSzPts val="1700"/>
                <a:buFont typeface="Arial"/>
                <a:buNone/>
              </a:pPr>
              <a:r>
                <a:rPr b="1" i="0" lang="en-US" sz="1700" u="none" cap="none" strike="noStrike">
                  <a:solidFill>
                    <a:srgbClr val="000000"/>
                  </a:solidFill>
                  <a:latin typeface="Helvetica Neue"/>
                  <a:ea typeface="Helvetica Neue"/>
                  <a:cs typeface="Helvetica Neue"/>
                  <a:sym typeface="Helvetica Neue"/>
                </a:rPr>
                <a:t>Follow us on        Facebook </a:t>
              </a:r>
              <a:r>
                <a:rPr b="1" i="0" lang="en-US" sz="1700" u="sng" cap="none" strike="noStrike">
                  <a:solidFill>
                    <a:srgbClr val="0563C1"/>
                  </a:solidFill>
                  <a:latin typeface="Helvetica Neue"/>
                  <a:ea typeface="Helvetica Neue"/>
                  <a:cs typeface="Helvetica Neue"/>
                  <a:sym typeface="Helvetica Neue"/>
                  <a:hlinkClick r:id="rId2">
                    <a:extLst>
                      <a:ext uri="{A12FA001-AC4F-418D-AE19-62706E023703}">
                        <ahyp:hlinkClr val="tx"/>
                      </a:ext>
                    </a:extLst>
                  </a:hlinkClick>
                </a:rPr>
                <a:t>https://www.facebook.com/cetei.tiss/</a:t>
              </a:r>
              <a:endParaRPr b="1" i="0" sz="1700" u="none" cap="none" strike="noStrike">
                <a:solidFill>
                  <a:srgbClr val="000000"/>
                </a:solidFill>
                <a:latin typeface="Helvetica Neue"/>
                <a:ea typeface="Helvetica Neue"/>
                <a:cs typeface="Helvetica Neue"/>
                <a:sym typeface="Helvetica Neue"/>
              </a:endParaRPr>
            </a:p>
            <a:p>
              <a:pPr indent="0" lvl="0" marL="0" marR="0" rtl="0" algn="ctr">
                <a:lnSpc>
                  <a:spcPct val="90000"/>
                </a:lnSpc>
                <a:spcBef>
                  <a:spcPts val="800"/>
                </a:spcBef>
                <a:spcAft>
                  <a:spcPts val="0"/>
                </a:spcAft>
                <a:buClr>
                  <a:srgbClr val="000000"/>
                </a:buClr>
                <a:buSzPts val="1700"/>
                <a:buFont typeface="Arial"/>
                <a:buNone/>
              </a:pPr>
              <a:r>
                <a:rPr b="1" i="0" lang="en-US" sz="1700" u="none" cap="none" strike="noStrike">
                  <a:solidFill>
                    <a:srgbClr val="000000"/>
                  </a:solidFill>
                  <a:latin typeface="Helvetica Neue"/>
                  <a:ea typeface="Helvetica Neue"/>
                  <a:cs typeface="Helvetica Neue"/>
                  <a:sym typeface="Helvetica Neue"/>
                </a:rPr>
                <a:t>Twitter and        Instagram Handle:  </a:t>
              </a:r>
              <a:r>
                <a:rPr b="1" i="0" lang="en-US" sz="2200" u="none" cap="none" strike="noStrike">
                  <a:solidFill>
                    <a:srgbClr val="4472C4"/>
                  </a:solidFill>
                  <a:latin typeface="Helvetica Neue"/>
                  <a:ea typeface="Helvetica Neue"/>
                  <a:cs typeface="Helvetica Neue"/>
                  <a:sym typeface="Helvetica Neue"/>
                </a:rPr>
                <a:t>@cetei</a:t>
              </a:r>
              <a:r>
                <a:rPr b="1" i="0" lang="en-US" sz="2200" u="none" cap="none" strike="noStrike">
                  <a:solidFill>
                    <a:srgbClr val="0563C1"/>
                  </a:solidFill>
                  <a:latin typeface="Helvetica Neue"/>
                  <a:ea typeface="Helvetica Neue"/>
                  <a:cs typeface="Helvetica Neue"/>
                  <a:sym typeface="Helvetica Neue"/>
                </a:rPr>
                <a:t>_</a:t>
              </a:r>
              <a:r>
                <a:rPr b="1" i="0" lang="en-US" sz="2200" u="none" cap="none" strike="noStrike">
                  <a:solidFill>
                    <a:srgbClr val="4472C4"/>
                  </a:solidFill>
                  <a:latin typeface="Helvetica Neue"/>
                  <a:ea typeface="Helvetica Neue"/>
                  <a:cs typeface="Helvetica Neue"/>
                  <a:sym typeface="Helvetica Neue"/>
                </a:rPr>
                <a:t>tiss</a:t>
              </a:r>
              <a:r>
                <a:rPr b="1" i="0" lang="en-US" sz="2200" u="none" cap="none" strike="noStrike">
                  <a:solidFill>
                    <a:srgbClr val="000000"/>
                  </a:solidFill>
                  <a:latin typeface="Helvetica Neue"/>
                  <a:ea typeface="Helvetica Neue"/>
                  <a:cs typeface="Helvetica Neue"/>
                  <a:sym typeface="Helvetica Neue"/>
                </a:rPr>
                <a:t> </a:t>
              </a:r>
              <a:endParaRPr b="1" i="0" sz="2200" u="none" cap="none" strike="noStrike">
                <a:solidFill>
                  <a:srgbClr val="000000"/>
                </a:solidFill>
                <a:latin typeface="Helvetica Neue"/>
                <a:ea typeface="Helvetica Neue"/>
                <a:cs typeface="Helvetica Neue"/>
                <a:sym typeface="Helvetica Neue"/>
              </a:endParaRPr>
            </a:p>
            <a:p>
              <a:pPr indent="0" lvl="0" marL="0" marR="0" rtl="0" algn="ctr">
                <a:lnSpc>
                  <a:spcPct val="90000"/>
                </a:lnSpc>
                <a:spcBef>
                  <a:spcPts val="800"/>
                </a:spcBef>
                <a:spcAft>
                  <a:spcPts val="0"/>
                </a:spcAft>
                <a:buClr>
                  <a:srgbClr val="000000"/>
                </a:buClr>
                <a:buSzPts val="1700"/>
                <a:buFont typeface="Arial"/>
                <a:buNone/>
              </a:pPr>
              <a:r>
                <a:rPr b="1" i="0" lang="en-US" sz="1700" u="none" cap="none" strike="noStrike">
                  <a:solidFill>
                    <a:srgbClr val="000000"/>
                  </a:solidFill>
                  <a:latin typeface="Helvetica Neue"/>
                  <a:ea typeface="Helvetica Neue"/>
                  <a:cs typeface="Helvetica Neue"/>
                  <a:sym typeface="Helvetica Neue"/>
                </a:rPr>
                <a:t>     </a:t>
              </a:r>
              <a:r>
                <a:rPr b="1" i="0" lang="en-US" sz="1700" u="sng" cap="none" strike="noStrike">
                  <a:solidFill>
                    <a:srgbClr val="0563C1"/>
                  </a:solidFill>
                  <a:latin typeface="Helvetica Neue"/>
                  <a:ea typeface="Helvetica Neue"/>
                  <a:cs typeface="Helvetica Neue"/>
                  <a:sym typeface="Helvetica Neue"/>
                  <a:hlinkClick r:id="rId3">
                    <a:extLst>
                      <a:ext uri="{A12FA001-AC4F-418D-AE19-62706E023703}">
                        <ahyp:hlinkClr val="tx"/>
                      </a:ext>
                    </a:extLst>
                  </a:hlinkClick>
                </a:rPr>
                <a:t>https://www.youtube.com/c/CETEITISS/</a:t>
              </a:r>
              <a:r>
                <a:rPr b="1" i="0" lang="en-US" sz="1700" u="none" cap="none" strike="noStrike">
                  <a:solidFill>
                    <a:srgbClr val="000000"/>
                  </a:solidFill>
                  <a:latin typeface="Helvetica Neue"/>
                  <a:ea typeface="Helvetica Neue"/>
                  <a:cs typeface="Helvetica Neue"/>
                  <a:sym typeface="Helvetica Neue"/>
                </a:rPr>
                <a:t> </a:t>
              </a:r>
              <a:endParaRPr b="1" i="0" sz="1700" u="none" cap="none" strike="noStrike">
                <a:solidFill>
                  <a:srgbClr val="000000"/>
                </a:solidFill>
                <a:latin typeface="Helvetica Neue"/>
                <a:ea typeface="Helvetica Neue"/>
                <a:cs typeface="Helvetica Neue"/>
                <a:sym typeface="Helvetica Neue"/>
              </a:endParaRPr>
            </a:p>
            <a:p>
              <a:pPr indent="0" lvl="0" marL="0" marR="0" rtl="0" algn="l">
                <a:lnSpc>
                  <a:spcPct val="90000"/>
                </a:lnSpc>
                <a:spcBef>
                  <a:spcPts val="800"/>
                </a:spcBef>
                <a:spcAft>
                  <a:spcPts val="0"/>
                </a:spcAft>
                <a:buClr>
                  <a:srgbClr val="000000"/>
                </a:buClr>
                <a:buSzPts val="1700"/>
                <a:buFont typeface="Arial"/>
                <a:buNone/>
              </a:pPr>
              <a:r>
                <a:t/>
              </a:r>
              <a:endParaRPr b="1" i="0" sz="1700" u="none" cap="none" strike="noStrike">
                <a:solidFill>
                  <a:srgbClr val="000000"/>
                </a:solidFill>
                <a:latin typeface="Helvetica Neue"/>
                <a:ea typeface="Helvetica Neue"/>
                <a:cs typeface="Helvetica Neue"/>
                <a:sym typeface="Helvetica Neue"/>
              </a:endParaRPr>
            </a:p>
          </p:txBody>
        </p:sp>
        <p:pic>
          <p:nvPicPr>
            <p:cNvPr id="35" name="Google Shape;35;p11"/>
            <p:cNvPicPr preferRelativeResize="0"/>
            <p:nvPr/>
          </p:nvPicPr>
          <p:blipFill rotWithShape="1">
            <a:blip r:embed="rId4">
              <a:alphaModFix/>
            </a:blip>
            <a:srcRect b="0" l="0" r="0" t="0"/>
            <a:stretch/>
          </p:blipFill>
          <p:spPr>
            <a:xfrm>
              <a:off x="2398300" y="3214500"/>
              <a:ext cx="387000" cy="387000"/>
            </a:xfrm>
            <a:prstGeom prst="rect">
              <a:avLst/>
            </a:prstGeom>
            <a:noFill/>
            <a:ln>
              <a:noFill/>
            </a:ln>
          </p:spPr>
        </p:pic>
        <p:pic>
          <p:nvPicPr>
            <p:cNvPr id="36" name="Google Shape;36;p11"/>
            <p:cNvPicPr preferRelativeResize="0"/>
            <p:nvPr/>
          </p:nvPicPr>
          <p:blipFill rotWithShape="1">
            <a:blip r:embed="rId5">
              <a:alphaModFix/>
            </a:blip>
            <a:srcRect b="0" l="0" r="0" t="0"/>
            <a:stretch/>
          </p:blipFill>
          <p:spPr>
            <a:xfrm>
              <a:off x="1504575" y="3658888"/>
              <a:ext cx="331025" cy="269012"/>
            </a:xfrm>
            <a:prstGeom prst="rect">
              <a:avLst/>
            </a:prstGeom>
            <a:noFill/>
            <a:ln>
              <a:noFill/>
            </a:ln>
          </p:spPr>
        </p:pic>
        <p:pic>
          <p:nvPicPr>
            <p:cNvPr id="37" name="Google Shape;37;p11"/>
            <p:cNvPicPr preferRelativeResize="0"/>
            <p:nvPr/>
          </p:nvPicPr>
          <p:blipFill rotWithShape="1">
            <a:blip r:embed="rId6">
              <a:alphaModFix/>
            </a:blip>
            <a:srcRect b="0" l="0" r="0" t="0"/>
            <a:stretch/>
          </p:blipFill>
          <p:spPr>
            <a:xfrm>
              <a:off x="3079325" y="3601498"/>
              <a:ext cx="387000" cy="383791"/>
            </a:xfrm>
            <a:prstGeom prst="rect">
              <a:avLst/>
            </a:prstGeom>
            <a:noFill/>
            <a:ln>
              <a:noFill/>
            </a:ln>
          </p:spPr>
        </p:pic>
        <p:pic>
          <p:nvPicPr>
            <p:cNvPr id="38" name="Google Shape;38;p11"/>
            <p:cNvPicPr preferRelativeResize="0"/>
            <p:nvPr/>
          </p:nvPicPr>
          <p:blipFill rotWithShape="1">
            <a:blip r:embed="rId7">
              <a:alphaModFix/>
            </a:blip>
            <a:srcRect b="0" l="0" r="0" t="0"/>
            <a:stretch/>
          </p:blipFill>
          <p:spPr>
            <a:xfrm>
              <a:off x="1996348" y="3985300"/>
              <a:ext cx="470275" cy="331032"/>
            </a:xfrm>
            <a:prstGeom prst="rect">
              <a:avLst/>
            </a:prstGeom>
            <a:noFill/>
            <a:ln>
              <a:noFill/>
            </a:ln>
          </p:spPr>
        </p:pic>
        <p:grpSp>
          <p:nvGrpSpPr>
            <p:cNvPr id="39" name="Google Shape;39;p11"/>
            <p:cNvGrpSpPr/>
            <p:nvPr/>
          </p:nvGrpSpPr>
          <p:grpSpPr>
            <a:xfrm>
              <a:off x="4333845" y="4387325"/>
              <a:ext cx="4061488" cy="446400"/>
              <a:chOff x="2740799" y="4459275"/>
              <a:chExt cx="3956637" cy="446400"/>
            </a:xfrm>
          </p:grpSpPr>
          <p:pic>
            <p:nvPicPr>
              <p:cNvPr id="40" name="Google Shape;40;p11"/>
              <p:cNvPicPr preferRelativeResize="0"/>
              <p:nvPr/>
            </p:nvPicPr>
            <p:blipFill rotWithShape="1">
              <a:blip r:embed="rId8">
                <a:alphaModFix/>
              </a:blip>
              <a:srcRect b="31007" l="12946" r="12862" t="31011"/>
              <a:stretch/>
            </p:blipFill>
            <p:spPr>
              <a:xfrm>
                <a:off x="2740799" y="4459283"/>
                <a:ext cx="1082643" cy="387001"/>
              </a:xfrm>
              <a:prstGeom prst="rect">
                <a:avLst/>
              </a:prstGeom>
              <a:noFill/>
              <a:ln>
                <a:noFill/>
              </a:ln>
            </p:spPr>
          </p:pic>
          <p:sp>
            <p:nvSpPr>
              <p:cNvPr id="41" name="Google Shape;41;p11"/>
              <p:cNvSpPr txBox="1"/>
              <p:nvPr/>
            </p:nvSpPr>
            <p:spPr>
              <a:xfrm>
                <a:off x="3823436" y="4459275"/>
                <a:ext cx="28740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1B786E"/>
                    </a:solidFill>
                    <a:latin typeface="Helvetica Neue"/>
                    <a:ea typeface="Helvetica Neue"/>
                    <a:cs typeface="Helvetica Neue"/>
                    <a:sym typeface="Helvetica Neue"/>
                  </a:rPr>
                  <a:t>https://www.tissx.tiss.edu</a:t>
                </a:r>
                <a:endParaRPr b="1" i="0" sz="1700" u="none" cap="none" strike="noStrike">
                  <a:solidFill>
                    <a:srgbClr val="1B786E"/>
                  </a:solidFill>
                  <a:latin typeface="Helvetica Neue"/>
                  <a:ea typeface="Helvetica Neue"/>
                  <a:cs typeface="Helvetica Neue"/>
                  <a:sym typeface="Helvetica Neue"/>
                </a:endParaRPr>
              </a:p>
            </p:txBody>
          </p:sp>
        </p:grpSp>
        <p:pic>
          <p:nvPicPr>
            <p:cNvPr id="42" name="Google Shape;42;p11"/>
            <p:cNvPicPr preferRelativeResize="0"/>
            <p:nvPr/>
          </p:nvPicPr>
          <p:blipFill rotWithShape="1">
            <a:blip r:embed="rId9">
              <a:alphaModFix/>
            </a:blip>
            <a:srcRect b="0" l="0" r="0" t="0"/>
            <a:stretch/>
          </p:blipFill>
          <p:spPr>
            <a:xfrm>
              <a:off x="272025" y="4302975"/>
              <a:ext cx="1641619" cy="555700"/>
            </a:xfrm>
            <a:prstGeom prst="rect">
              <a:avLst/>
            </a:prstGeom>
            <a:noFill/>
            <a:ln>
              <a:noFill/>
            </a:ln>
          </p:spPr>
        </p:pic>
        <p:sp>
          <p:nvSpPr>
            <p:cNvPr id="43" name="Google Shape;43;p11"/>
            <p:cNvSpPr txBox="1"/>
            <p:nvPr/>
          </p:nvSpPr>
          <p:spPr>
            <a:xfrm>
              <a:off x="1811450" y="4387325"/>
              <a:ext cx="2522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AF0072"/>
                  </a:solidFill>
                  <a:latin typeface="Helvetica Neue"/>
                  <a:ea typeface="Helvetica Neue"/>
                  <a:cs typeface="Helvetica Neue"/>
                  <a:sym typeface="Helvetica Neue"/>
                </a:rPr>
                <a:t>https://clixoer.tiss.edu</a:t>
              </a:r>
              <a:endParaRPr b="1" i="0" sz="1700" u="none" cap="none" strike="noStrike">
                <a:solidFill>
                  <a:srgbClr val="AF0072"/>
                </a:solidFill>
                <a:latin typeface="Helvetica Neue"/>
                <a:ea typeface="Helvetica Neue"/>
                <a:cs typeface="Helvetica Neue"/>
                <a:sym typeface="Helvetica Neue"/>
              </a:endParaRPr>
            </a:p>
          </p:txBody>
        </p:sp>
      </p:grpSp>
      <p:sp>
        <p:nvSpPr>
          <p:cNvPr id="44" name="Google Shape;44;p11"/>
          <p:cNvSpPr txBox="1"/>
          <p:nvPr>
            <p:ph idx="1" type="body"/>
          </p:nvPr>
        </p:nvSpPr>
        <p:spPr>
          <a:xfrm>
            <a:off x="789300" y="1426575"/>
            <a:ext cx="7565400" cy="876900"/>
          </a:xfrm>
          <a:prstGeom prst="rect">
            <a:avLst/>
          </a:prstGeom>
          <a:noFill/>
          <a:ln>
            <a:noFill/>
          </a:ln>
        </p:spPr>
        <p:txBody>
          <a:bodyPr anchorCtr="0" anchor="t" bIns="68575" lIns="68575" spcFirstLastPara="1" rIns="68575" wrap="square" tIns="68575">
            <a:noAutofit/>
          </a:bodyPr>
          <a:lstStyle>
            <a:lvl1pPr indent="-317500" lvl="0" marL="457200" algn="l">
              <a:lnSpc>
                <a:spcPct val="90000"/>
              </a:lnSpc>
              <a:spcBef>
                <a:spcPts val="800"/>
              </a:spcBef>
              <a:spcAft>
                <a:spcPts val="0"/>
              </a:spcAft>
              <a:buSzPts val="1400"/>
              <a:buFont typeface="Bree Serif"/>
              <a:buChar char="●"/>
              <a:defRPr i="1" sz="1400">
                <a:latin typeface="Bree Serif"/>
                <a:ea typeface="Bree Serif"/>
                <a:cs typeface="Bree Serif"/>
                <a:sym typeface="Bree Serif"/>
              </a:defRPr>
            </a:lvl1pPr>
            <a:lvl2pPr indent="-317500" lvl="1" marL="9144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2pPr>
            <a:lvl3pPr indent="-317500" lvl="2" marL="1371600" algn="l">
              <a:lnSpc>
                <a:spcPct val="90000"/>
              </a:lnSpc>
              <a:spcBef>
                <a:spcPts val="400"/>
              </a:spcBef>
              <a:spcAft>
                <a:spcPts val="0"/>
              </a:spcAft>
              <a:buSzPts val="1400"/>
              <a:buFont typeface="Bree Serif"/>
              <a:buChar char="■"/>
              <a:defRPr i="1">
                <a:latin typeface="Bree Serif"/>
                <a:ea typeface="Bree Serif"/>
                <a:cs typeface="Bree Serif"/>
                <a:sym typeface="Bree Serif"/>
              </a:defRPr>
            </a:lvl3pPr>
            <a:lvl4pPr indent="-317500" lvl="3" marL="1828800" algn="l">
              <a:lnSpc>
                <a:spcPct val="90000"/>
              </a:lnSpc>
              <a:spcBef>
                <a:spcPts val="400"/>
              </a:spcBef>
              <a:spcAft>
                <a:spcPts val="0"/>
              </a:spcAft>
              <a:buSzPts val="1400"/>
              <a:buFont typeface="Bree Serif"/>
              <a:buChar char="●"/>
              <a:defRPr i="1">
                <a:latin typeface="Bree Serif"/>
                <a:ea typeface="Bree Serif"/>
                <a:cs typeface="Bree Serif"/>
                <a:sym typeface="Bree Serif"/>
              </a:defRPr>
            </a:lvl4pPr>
            <a:lvl5pPr indent="-317500" lvl="4" marL="22860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5pPr>
            <a:lvl6pPr indent="-317500" lvl="5" marL="27432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6pPr>
            <a:lvl7pPr indent="-317500" lvl="6" marL="32004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7pPr>
            <a:lvl8pPr indent="-317500" lvl="7" marL="36576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8pPr>
            <a:lvl9pPr indent="-317500" lvl="8" marL="41148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 name="Shape 45"/>
        <p:cNvGrpSpPr/>
        <p:nvPr/>
      </p:nvGrpSpPr>
      <p:grpSpPr>
        <a:xfrm>
          <a:off x="0" y="0"/>
          <a:ext cx="0" cy="0"/>
          <a:chOff x="0" y="0"/>
          <a:chExt cx="0" cy="0"/>
        </a:xfrm>
      </p:grpSpPr>
      <p:sp>
        <p:nvSpPr>
          <p:cNvPr id="46" name="Google Shape;46;p12"/>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47" name="Google Shape;47;p12"/>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48" name="Google Shape;48;p12"/>
          <p:cNvSpPr txBox="1"/>
          <p:nvPr/>
        </p:nvSpPr>
        <p:spPr>
          <a:xfrm>
            <a:off x="2172075" y="4084875"/>
            <a:ext cx="4451700" cy="681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p:txBody>
      </p:sp>
      <p:sp>
        <p:nvSpPr>
          <p:cNvPr id="49" name="Google Shape;49;p12"/>
          <p:cNvSpPr txBox="1"/>
          <p:nvPr>
            <p:ph type="title"/>
          </p:nvPr>
        </p:nvSpPr>
        <p:spPr>
          <a:xfrm>
            <a:off x="462188" y="534806"/>
            <a:ext cx="7886100" cy="582900"/>
          </a:xfrm>
          <a:prstGeom prst="rect">
            <a:avLst/>
          </a:prstGeom>
          <a:noFill/>
          <a:ln>
            <a:noFill/>
          </a:ln>
        </p:spPr>
        <p:txBody>
          <a:bodyPr anchorCtr="0" anchor="ctr" bIns="68575" lIns="68575" spcFirstLastPara="1" rIns="68575" wrap="square" tIns="68575">
            <a:noAutofit/>
          </a:bodyPr>
          <a:lstStyle>
            <a:lvl1pPr lvl="0" algn="l">
              <a:lnSpc>
                <a:spcPct val="90000"/>
              </a:lnSpc>
              <a:spcBef>
                <a:spcPts val="0"/>
              </a:spcBef>
              <a:spcAft>
                <a:spcPts val="0"/>
              </a:spcAft>
              <a:buSzPts val="2300"/>
              <a:buNone/>
              <a:defRPr b="0"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12"/>
          <p:cNvSpPr txBox="1"/>
          <p:nvPr>
            <p:ph idx="1" type="body"/>
          </p:nvPr>
        </p:nvSpPr>
        <p:spPr>
          <a:xfrm>
            <a:off x="2370919" y="1777163"/>
            <a:ext cx="4801800" cy="1674600"/>
          </a:xfrm>
          <a:prstGeom prst="rect">
            <a:avLst/>
          </a:prstGeom>
          <a:noFill/>
          <a:ln>
            <a:noFill/>
          </a:ln>
        </p:spPr>
        <p:txBody>
          <a:bodyPr anchorCtr="0" anchor="t" bIns="68575" lIns="68575" spcFirstLastPara="1" rIns="68575" wrap="square" tIns="68575">
            <a:noAutofit/>
          </a:bodyPr>
          <a:lstStyle>
            <a:lvl1pPr indent="-342900" lvl="0" marL="457200" algn="l">
              <a:lnSpc>
                <a:spcPct val="90000"/>
              </a:lnSpc>
              <a:spcBef>
                <a:spcPts val="800"/>
              </a:spcBef>
              <a:spcAft>
                <a:spcPts val="0"/>
              </a:spcAft>
              <a:buSzPts val="1800"/>
              <a:buChar char="●"/>
              <a:defRPr sz="1800"/>
            </a:lvl1pPr>
            <a:lvl2pPr indent="-323850" lvl="1" marL="914400" algn="l">
              <a:lnSpc>
                <a:spcPct val="90000"/>
              </a:lnSpc>
              <a:spcBef>
                <a:spcPts val="0"/>
              </a:spcBef>
              <a:spcAft>
                <a:spcPts val="0"/>
              </a:spcAft>
              <a:buSzPts val="1500"/>
              <a:buChar char="○"/>
              <a:defRPr/>
            </a:lvl2pPr>
            <a:lvl3pPr indent="-323850" lvl="2" marL="1371600" algn="l">
              <a:lnSpc>
                <a:spcPct val="90000"/>
              </a:lnSpc>
              <a:spcBef>
                <a:spcPts val="400"/>
              </a:spcBef>
              <a:spcAft>
                <a:spcPts val="0"/>
              </a:spcAft>
              <a:buSzPts val="1500"/>
              <a:buChar char="■"/>
              <a:defRPr sz="1500"/>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sz="1400"/>
            </a:lvl5pPr>
            <a:lvl6pPr indent="-317500" lvl="5" marL="2743200" algn="l">
              <a:lnSpc>
                <a:spcPct val="90000"/>
              </a:lnSpc>
              <a:spcBef>
                <a:spcPts val="400"/>
              </a:spcBef>
              <a:spcAft>
                <a:spcPts val="0"/>
              </a:spcAft>
              <a:buSzPts val="1400"/>
              <a:buChar char="■"/>
              <a:defRPr sz="1400"/>
            </a:lvl6pPr>
            <a:lvl7pPr indent="-317500" lvl="6" marL="3200400" algn="l">
              <a:lnSpc>
                <a:spcPct val="90000"/>
              </a:lnSpc>
              <a:spcBef>
                <a:spcPts val="400"/>
              </a:spcBef>
              <a:spcAft>
                <a:spcPts val="0"/>
              </a:spcAft>
              <a:buSzPts val="1400"/>
              <a:buChar char="●"/>
              <a:defRPr sz="1400"/>
            </a:lvl7pPr>
            <a:lvl8pPr indent="-298450" lvl="7" marL="3657600" algn="l">
              <a:lnSpc>
                <a:spcPct val="90000"/>
              </a:lnSpc>
              <a:spcBef>
                <a:spcPts val="400"/>
              </a:spcBef>
              <a:spcAft>
                <a:spcPts val="0"/>
              </a:spcAft>
              <a:buSzPts val="1100"/>
              <a:buChar char="○"/>
              <a:defRPr sz="1100"/>
            </a:lvl8pPr>
            <a:lvl9pPr indent="-298450" lvl="8" marL="4114800" algn="l">
              <a:lnSpc>
                <a:spcPct val="90000"/>
              </a:lnSpc>
              <a:spcBef>
                <a:spcPts val="400"/>
              </a:spcBef>
              <a:spcAft>
                <a:spcPts val="0"/>
              </a:spcAft>
              <a:buSzPts val="1100"/>
              <a:buChar char="■"/>
              <a:defRPr sz="1100"/>
            </a:lvl9pPr>
          </a:lstStyle>
          <a:p/>
        </p:txBody>
      </p:sp>
      <p:grpSp>
        <p:nvGrpSpPr>
          <p:cNvPr id="51" name="Google Shape;51;p12"/>
          <p:cNvGrpSpPr/>
          <p:nvPr/>
        </p:nvGrpSpPr>
        <p:grpSpPr>
          <a:xfrm>
            <a:off x="127717" y="4610683"/>
            <a:ext cx="8888824" cy="309716"/>
            <a:chOff x="422550" y="4423914"/>
            <a:chExt cx="9723063" cy="402857"/>
          </a:xfrm>
        </p:grpSpPr>
        <p:sp>
          <p:nvSpPr>
            <p:cNvPr id="52" name="Google Shape;52;p12"/>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Helvetica Neue"/>
                  <a:ea typeface="Helvetica Neue"/>
                  <a:cs typeface="Helvetica Neue"/>
                  <a:sym typeface="Helvetica Neue"/>
                </a:rPr>
                <a:t>Unless otherwise noted, this work by TISS, India is licensed under a </a:t>
              </a:r>
              <a:r>
                <a:rPr b="1" i="0" lang="en-US" sz="10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Creative Commons Attribution 4.0 International License</a:t>
              </a:r>
              <a:r>
                <a:rPr b="1" i="0" lang="en-US" sz="1000" u="sng" cap="none" strike="noStrike">
                  <a:solidFill>
                    <a:srgbClr val="000000"/>
                  </a:solidFill>
                  <a:latin typeface="Helvetica Neue"/>
                  <a:ea typeface="Helvetica Neue"/>
                  <a:cs typeface="Helvetica Neue"/>
                  <a:sym typeface="Helvetica Neue"/>
                </a:rPr>
                <a:t>. </a:t>
              </a:r>
              <a:endParaRPr b="1" i="0" sz="1000" u="sng" cap="none" strike="noStrike">
                <a:solidFill>
                  <a:srgbClr val="000000"/>
                </a:solidFill>
                <a:latin typeface="Arial"/>
                <a:ea typeface="Arial"/>
                <a:cs typeface="Arial"/>
                <a:sym typeface="Arial"/>
              </a:endParaRPr>
            </a:p>
          </p:txBody>
        </p:sp>
        <p:pic>
          <p:nvPicPr>
            <p:cNvPr id="53" name="Google Shape;53;p12"/>
            <p:cNvPicPr preferRelativeResize="0"/>
            <p:nvPr/>
          </p:nvPicPr>
          <p:blipFill rotWithShape="1">
            <a:blip r:embed="rId3">
              <a:alphaModFix/>
            </a:blip>
            <a:srcRect b="0" l="0" r="0" t="0"/>
            <a:stretch/>
          </p:blipFill>
          <p:spPr>
            <a:xfrm>
              <a:off x="422550" y="4423914"/>
              <a:ext cx="856264" cy="360306"/>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4" name="Shape 54"/>
        <p:cNvGrpSpPr/>
        <p:nvPr/>
      </p:nvGrpSpPr>
      <p:grpSpPr>
        <a:xfrm>
          <a:off x="0" y="0"/>
          <a:ext cx="0" cy="0"/>
          <a:chOff x="0" y="0"/>
          <a:chExt cx="0" cy="0"/>
        </a:xfrm>
      </p:grpSpPr>
      <p:sp>
        <p:nvSpPr>
          <p:cNvPr id="55" name="Google Shape;55;p13"/>
          <p:cNvSpPr txBox="1"/>
          <p:nvPr>
            <p:ph type="title"/>
          </p:nvPr>
        </p:nvSpPr>
        <p:spPr>
          <a:xfrm>
            <a:off x="488775" y="342900"/>
            <a:ext cx="3398700" cy="8952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400"/>
              <a:buFont typeface="Helvetica Neue"/>
              <a:buNone/>
              <a:defRPr i="0" sz="2400" u="none" cap="none" strike="noStrike">
                <a:latin typeface="Helvetica Neue"/>
                <a:ea typeface="Helvetica Neue"/>
                <a:cs typeface="Helvetica Neue"/>
                <a:sym typeface="Helvetica Neue"/>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56" name="Google Shape;56;p13"/>
          <p:cNvSpPr/>
          <p:nvPr>
            <p:ph idx="2" type="pic"/>
          </p:nvPr>
        </p:nvSpPr>
        <p:spPr>
          <a:xfrm>
            <a:off x="3887391" y="740569"/>
            <a:ext cx="4629000" cy="3655200"/>
          </a:xfrm>
          <a:prstGeom prst="rect">
            <a:avLst/>
          </a:prstGeom>
          <a:noFill/>
          <a:ln>
            <a:noFill/>
          </a:ln>
        </p:spPr>
      </p:sp>
      <p:sp>
        <p:nvSpPr>
          <p:cNvPr id="57" name="Google Shape;57;p13"/>
          <p:cNvSpPr txBox="1"/>
          <p:nvPr>
            <p:ph idx="1" type="body"/>
          </p:nvPr>
        </p:nvSpPr>
        <p:spPr>
          <a:xfrm>
            <a:off x="629841"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algn="l">
              <a:lnSpc>
                <a:spcPct val="90000"/>
              </a:lnSpc>
              <a:spcBef>
                <a:spcPts val="800"/>
              </a:spcBef>
              <a:spcAft>
                <a:spcPts val="0"/>
              </a:spcAft>
              <a:buClr>
                <a:srgbClr val="000000"/>
              </a:buClr>
              <a:buSzPts val="1500"/>
              <a:buFont typeface="Helvetica Neue"/>
              <a:buNone/>
              <a:defRPr b="0" i="0" sz="1500" u="none" cap="none" strike="noStrike">
                <a:solidFill>
                  <a:srgbClr val="000000"/>
                </a:solidFill>
                <a:latin typeface="Helvetica Neue"/>
                <a:ea typeface="Helvetica Neue"/>
                <a:cs typeface="Helvetica Neue"/>
                <a:sym typeface="Helvetica Neue"/>
              </a:defRPr>
            </a:lvl1pPr>
            <a:lvl2pPr indent="-228600" lvl="1" marL="914400" marR="0" algn="l">
              <a:lnSpc>
                <a:spcPct val="90000"/>
              </a:lnSpc>
              <a:spcBef>
                <a:spcPts val="400"/>
              </a:spcBef>
              <a:spcAft>
                <a:spcPts val="0"/>
              </a:spcAft>
              <a:buClr>
                <a:srgbClr val="000000"/>
              </a:buClr>
              <a:buSzPts val="1500"/>
              <a:buFont typeface="Helvetica Neue"/>
              <a:buNone/>
              <a:defRPr b="0" i="0" sz="1500" u="none" cap="none" strike="noStrike">
                <a:solidFill>
                  <a:srgbClr val="000000"/>
                </a:solidFill>
                <a:latin typeface="Helvetica Neue"/>
                <a:ea typeface="Helvetica Neue"/>
                <a:cs typeface="Helvetica Neue"/>
                <a:sym typeface="Helvetica Neue"/>
              </a:defRPr>
            </a:lvl2pPr>
            <a:lvl3pPr indent="-228600" lvl="2" marL="1371600" marR="0" algn="l">
              <a:lnSpc>
                <a:spcPct val="90000"/>
              </a:lnSpc>
              <a:spcBef>
                <a:spcPts val="40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3pPr>
            <a:lvl4pPr indent="-228600" lvl="3" marL="1828800" marR="0" algn="l">
              <a:lnSpc>
                <a:spcPct val="90000"/>
              </a:lnSpc>
              <a:spcBef>
                <a:spcPts val="40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4pPr>
            <a:lvl5pPr indent="-228600" lvl="4" marL="2286000" marR="0" algn="l">
              <a:lnSpc>
                <a:spcPct val="90000"/>
              </a:lnSpc>
              <a:spcBef>
                <a:spcPts val="40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5pPr>
            <a:lvl6pPr indent="-228600" lvl="5" marL="2743200" marR="0" algn="l">
              <a:lnSpc>
                <a:spcPct val="90000"/>
              </a:lnSpc>
              <a:spcBef>
                <a:spcPts val="400"/>
              </a:spcBef>
              <a:spcAft>
                <a:spcPts val="0"/>
              </a:spcAft>
              <a:buClr>
                <a:srgbClr val="000000"/>
              </a:buClr>
              <a:buSzPts val="1200"/>
              <a:buFont typeface="Helvetica Neue"/>
              <a:buNone/>
              <a:defRPr b="0" i="0" u="none" cap="none" strike="noStrike">
                <a:solidFill>
                  <a:srgbClr val="000000"/>
                </a:solidFill>
                <a:latin typeface="Helvetica Neue"/>
                <a:ea typeface="Helvetica Neue"/>
                <a:cs typeface="Helvetica Neue"/>
                <a:sym typeface="Helvetica Neue"/>
              </a:defRPr>
            </a:lvl6pPr>
            <a:lvl7pPr indent="-228600" lvl="6" marL="3200400" marR="0" algn="l">
              <a:lnSpc>
                <a:spcPct val="90000"/>
              </a:lnSpc>
              <a:spcBef>
                <a:spcPts val="400"/>
              </a:spcBef>
              <a:spcAft>
                <a:spcPts val="0"/>
              </a:spcAft>
              <a:buClr>
                <a:srgbClr val="000000"/>
              </a:buClr>
              <a:buSzPts val="1100"/>
              <a:buFont typeface="Helvetica Neue"/>
              <a:buNone/>
              <a:defRPr b="0" i="0" sz="1100" u="none" cap="none" strike="noStrike">
                <a:solidFill>
                  <a:srgbClr val="000000"/>
                </a:solidFill>
                <a:latin typeface="Helvetica Neue"/>
                <a:ea typeface="Helvetica Neue"/>
                <a:cs typeface="Helvetica Neue"/>
                <a:sym typeface="Helvetica Neue"/>
              </a:defRPr>
            </a:lvl7pPr>
            <a:lvl8pPr indent="-228600" lvl="7" marL="3657600" marR="0" algn="l">
              <a:lnSpc>
                <a:spcPct val="90000"/>
              </a:lnSpc>
              <a:spcBef>
                <a:spcPts val="40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228600" lvl="8" marL="4114800" marR="0" algn="l">
              <a:lnSpc>
                <a:spcPct val="90000"/>
              </a:lnSpc>
              <a:spcBef>
                <a:spcPts val="400"/>
              </a:spcBef>
              <a:spcAft>
                <a:spcPts val="0"/>
              </a:spcAft>
              <a:buClr>
                <a:srgbClr val="000000"/>
              </a:buClr>
              <a:buSzPts val="800"/>
              <a:buFont typeface="Helvetica Neue"/>
              <a:buNone/>
              <a:defRPr b="0" i="0" sz="800" u="none" cap="none" strike="noStrike">
                <a:solidFill>
                  <a:srgbClr val="000000"/>
                </a:solidFill>
                <a:latin typeface="Helvetica Neue"/>
                <a:ea typeface="Helvetica Neue"/>
                <a:cs typeface="Helvetica Neue"/>
                <a:sym typeface="Helvetica Neue"/>
              </a:defRPr>
            </a:lvl9pPr>
          </a:lstStyle>
          <a:p/>
        </p:txBody>
      </p:sp>
      <p:sp>
        <p:nvSpPr>
          <p:cNvPr id="58" name="Google Shape;58;p13"/>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SzPts val="900"/>
              <a:buFont typeface="Helvetica Neue"/>
              <a:buNone/>
              <a:defRPr>
                <a:latin typeface="Helvetica Neue"/>
                <a:ea typeface="Helvetica Neue"/>
                <a:cs typeface="Helvetica Neue"/>
                <a:sym typeface="Helvetica Neue"/>
              </a:defRPr>
            </a:lvl1pPr>
            <a:lvl2pPr lvl="1"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2pPr>
            <a:lvl3pPr lvl="2"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3pPr>
            <a:lvl4pPr lvl="3"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4pPr>
            <a:lvl5pPr lvl="4"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5pPr>
            <a:lvl6pPr lvl="5"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6pPr>
            <a:lvl7pPr lvl="6"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7pPr>
            <a:lvl8pPr lvl="7"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8pPr>
            <a:lvl9pPr lvl="8"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9pPr>
          </a:lstStyle>
          <a:p/>
        </p:txBody>
      </p:sp>
      <p:sp>
        <p:nvSpPr>
          <p:cNvPr id="59" name="Google Shape;59;p13"/>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SzPts val="900"/>
              <a:buFont typeface="Helvetica Neue"/>
              <a:buNone/>
              <a:defRPr>
                <a:latin typeface="Helvetica Neue"/>
                <a:ea typeface="Helvetica Neue"/>
                <a:cs typeface="Helvetica Neue"/>
                <a:sym typeface="Helvetica Neue"/>
              </a:defRPr>
            </a:lvl1pPr>
            <a:lvl2pPr lvl="1" marR="0" algn="l">
              <a:lnSpc>
                <a:spcPct val="100000"/>
              </a:lnSpc>
              <a:spcBef>
                <a:spcPts val="0"/>
              </a:spcBef>
              <a:spcAft>
                <a:spcPts val="0"/>
              </a:spcAft>
              <a:buSzPts val="900"/>
              <a:buNone/>
              <a:defRPr b="0" i="0" sz="1400" u="none" cap="none" strike="noStrike">
                <a:latin typeface="Calibri"/>
                <a:ea typeface="Calibri"/>
                <a:cs typeface="Calibri"/>
                <a:sym typeface="Calibri"/>
              </a:defRPr>
            </a:lvl2pPr>
            <a:lvl3pPr lvl="2" marR="0" algn="l">
              <a:lnSpc>
                <a:spcPct val="100000"/>
              </a:lnSpc>
              <a:spcBef>
                <a:spcPts val="0"/>
              </a:spcBef>
              <a:spcAft>
                <a:spcPts val="0"/>
              </a:spcAft>
              <a:buSzPts val="900"/>
              <a:buNone/>
              <a:defRPr b="0" i="0" sz="1400" u="none" cap="none" strike="noStrike">
                <a:latin typeface="Calibri"/>
                <a:ea typeface="Calibri"/>
                <a:cs typeface="Calibri"/>
                <a:sym typeface="Calibri"/>
              </a:defRPr>
            </a:lvl3pPr>
            <a:lvl4pPr lvl="3" marR="0" algn="l">
              <a:lnSpc>
                <a:spcPct val="100000"/>
              </a:lnSpc>
              <a:spcBef>
                <a:spcPts val="0"/>
              </a:spcBef>
              <a:spcAft>
                <a:spcPts val="0"/>
              </a:spcAft>
              <a:buSzPts val="900"/>
              <a:buNone/>
              <a:defRPr b="0" i="0" sz="1400" u="none" cap="none" strike="noStrike">
                <a:latin typeface="Calibri"/>
                <a:ea typeface="Calibri"/>
                <a:cs typeface="Calibri"/>
                <a:sym typeface="Calibri"/>
              </a:defRPr>
            </a:lvl4pPr>
            <a:lvl5pPr lvl="4" marR="0" algn="l">
              <a:lnSpc>
                <a:spcPct val="100000"/>
              </a:lnSpc>
              <a:spcBef>
                <a:spcPts val="0"/>
              </a:spcBef>
              <a:spcAft>
                <a:spcPts val="0"/>
              </a:spcAft>
              <a:buSzPts val="900"/>
              <a:buNone/>
              <a:defRPr b="0" i="0" sz="1400" u="none" cap="none" strike="noStrike">
                <a:latin typeface="Calibri"/>
                <a:ea typeface="Calibri"/>
                <a:cs typeface="Calibri"/>
                <a:sym typeface="Calibri"/>
              </a:defRPr>
            </a:lvl5pPr>
            <a:lvl6pPr lvl="5" marR="0" algn="l">
              <a:lnSpc>
                <a:spcPct val="100000"/>
              </a:lnSpc>
              <a:spcBef>
                <a:spcPts val="0"/>
              </a:spcBef>
              <a:spcAft>
                <a:spcPts val="0"/>
              </a:spcAft>
              <a:buSzPts val="900"/>
              <a:buNone/>
              <a:defRPr b="0" i="0" sz="1400" u="none" cap="none" strike="noStrike">
                <a:latin typeface="Calibri"/>
                <a:ea typeface="Calibri"/>
                <a:cs typeface="Calibri"/>
                <a:sym typeface="Calibri"/>
              </a:defRPr>
            </a:lvl6pPr>
            <a:lvl7pPr lvl="6" marR="0" algn="l">
              <a:lnSpc>
                <a:spcPct val="100000"/>
              </a:lnSpc>
              <a:spcBef>
                <a:spcPts val="0"/>
              </a:spcBef>
              <a:spcAft>
                <a:spcPts val="0"/>
              </a:spcAft>
              <a:buSzPts val="900"/>
              <a:buNone/>
              <a:defRPr b="0" i="0" sz="1400" u="none" cap="none" strike="noStrike">
                <a:latin typeface="Calibri"/>
                <a:ea typeface="Calibri"/>
                <a:cs typeface="Calibri"/>
                <a:sym typeface="Calibri"/>
              </a:defRPr>
            </a:lvl7pPr>
            <a:lvl8pPr lvl="7" marR="0" algn="l">
              <a:lnSpc>
                <a:spcPct val="100000"/>
              </a:lnSpc>
              <a:spcBef>
                <a:spcPts val="0"/>
              </a:spcBef>
              <a:spcAft>
                <a:spcPts val="0"/>
              </a:spcAft>
              <a:buSzPts val="900"/>
              <a:buNone/>
              <a:defRPr b="0" i="0" sz="1400" u="none" cap="none" strike="noStrike">
                <a:latin typeface="Calibri"/>
                <a:ea typeface="Calibri"/>
                <a:cs typeface="Calibri"/>
                <a:sym typeface="Calibri"/>
              </a:defRPr>
            </a:lvl8pPr>
            <a:lvl9pPr lvl="8" marR="0" algn="l">
              <a:lnSpc>
                <a:spcPct val="100000"/>
              </a:lnSpc>
              <a:spcBef>
                <a:spcPts val="0"/>
              </a:spcBef>
              <a:spcAft>
                <a:spcPts val="0"/>
              </a:spcAft>
              <a:buSzPts val="900"/>
              <a:buNone/>
              <a:defRPr b="0" i="0" sz="1400" u="none" cap="none" strike="noStrike">
                <a:latin typeface="Calibri"/>
                <a:ea typeface="Calibri"/>
                <a:cs typeface="Calibri"/>
                <a:sym typeface="Calibri"/>
              </a:defRPr>
            </a:lvl9pPr>
          </a:lstStyle>
          <a:p/>
        </p:txBody>
      </p:sp>
      <p:sp>
        <p:nvSpPr>
          <p:cNvPr id="60" name="Google Shape;60;p13"/>
          <p:cNvSpPr txBox="1"/>
          <p:nvPr>
            <p:ph idx="1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4"/>
          <p:cNvSpPr txBox="1"/>
          <p:nvPr>
            <p:ph type="title"/>
          </p:nvPr>
        </p:nvSpPr>
        <p:spPr>
          <a:xfrm>
            <a:off x="628650" y="273844"/>
            <a:ext cx="7886700" cy="7029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Font typeface="Helvetica Neue"/>
              <a:buNone/>
              <a:defRPr b="1" i="0" sz="2300" u="none" cap="none" strike="noStrike">
                <a:latin typeface="Helvetica Neue"/>
                <a:ea typeface="Helvetica Neue"/>
                <a:cs typeface="Helvetica Neue"/>
                <a:sym typeface="Helvetica Neue"/>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63" name="Google Shape;63;p14"/>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6pPr>
            <a:lvl7pPr indent="-304800" lvl="6" marL="32004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7pPr>
            <a:lvl8pPr indent="-304800" lvl="7" marL="36576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8pPr>
            <a:lvl9pPr indent="-304800" lvl="8" marL="41148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9pPr>
          </a:lstStyle>
          <a:p/>
        </p:txBody>
      </p:sp>
      <p:sp>
        <p:nvSpPr>
          <p:cNvPr id="64" name="Google Shape;64;p14"/>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6pPr>
            <a:lvl7pPr indent="-304800" lvl="6" marL="32004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7pPr>
            <a:lvl8pPr indent="-304800" lvl="7" marL="36576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8pPr>
            <a:lvl9pPr indent="-304800" lvl="8" marL="41148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9pPr>
          </a:lstStyle>
          <a:p/>
        </p:txBody>
      </p:sp>
      <p:sp>
        <p:nvSpPr>
          <p:cNvPr id="65" name="Google Shape;65;p14"/>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sz="1400" u="none" cap="none" strike="noStrike">
                <a:solidFill>
                  <a:srgbClr val="FFFFFF"/>
                </a:solidFill>
              </a:defRPr>
            </a:lvl2pPr>
            <a:lvl3pPr lvl="2" marR="0" algn="l">
              <a:lnSpc>
                <a:spcPct val="100000"/>
              </a:lnSpc>
              <a:spcBef>
                <a:spcPts val="0"/>
              </a:spcBef>
              <a:spcAft>
                <a:spcPts val="0"/>
              </a:spcAft>
              <a:buClr>
                <a:srgbClr val="FFFFFF"/>
              </a:buClr>
              <a:buSzPts val="1200"/>
              <a:buNone/>
              <a:defRPr b="0" i="0" sz="1400" u="none" cap="none" strike="noStrike">
                <a:solidFill>
                  <a:srgbClr val="FFFFFF"/>
                </a:solidFill>
              </a:defRPr>
            </a:lvl3pPr>
            <a:lvl4pPr lvl="3" marR="0" algn="l">
              <a:lnSpc>
                <a:spcPct val="100000"/>
              </a:lnSpc>
              <a:spcBef>
                <a:spcPts val="0"/>
              </a:spcBef>
              <a:spcAft>
                <a:spcPts val="0"/>
              </a:spcAft>
              <a:buClr>
                <a:srgbClr val="FFFFFF"/>
              </a:buClr>
              <a:buSzPts val="1200"/>
              <a:buNone/>
              <a:defRPr b="0" i="0" sz="1400" u="none" cap="none" strike="noStrike">
                <a:solidFill>
                  <a:srgbClr val="FFFFFF"/>
                </a:solidFill>
              </a:defRPr>
            </a:lvl4pPr>
            <a:lvl5pPr lvl="4" marR="0" algn="l">
              <a:lnSpc>
                <a:spcPct val="100000"/>
              </a:lnSpc>
              <a:spcBef>
                <a:spcPts val="0"/>
              </a:spcBef>
              <a:spcAft>
                <a:spcPts val="0"/>
              </a:spcAft>
              <a:buClr>
                <a:srgbClr val="FFFFFF"/>
              </a:buClr>
              <a:buSzPts val="1200"/>
              <a:buNone/>
              <a:defRPr b="0" i="0" sz="1400" u="none" cap="none" strike="noStrike">
                <a:solidFill>
                  <a:srgbClr val="FFFFFF"/>
                </a:solidFill>
              </a:defRPr>
            </a:lvl5pPr>
            <a:lvl6pPr lvl="5" marR="0" algn="l">
              <a:lnSpc>
                <a:spcPct val="100000"/>
              </a:lnSpc>
              <a:spcBef>
                <a:spcPts val="0"/>
              </a:spcBef>
              <a:spcAft>
                <a:spcPts val="0"/>
              </a:spcAft>
              <a:buClr>
                <a:srgbClr val="FFFFFF"/>
              </a:buClr>
              <a:buSzPts val="1200"/>
              <a:buNone/>
              <a:defRPr b="0" i="0" sz="1400" u="none" cap="none" strike="noStrike">
                <a:solidFill>
                  <a:srgbClr val="FFFFFF"/>
                </a:solidFill>
              </a:defRPr>
            </a:lvl6pPr>
            <a:lvl7pPr lvl="6" marR="0" algn="l">
              <a:lnSpc>
                <a:spcPct val="100000"/>
              </a:lnSpc>
              <a:spcBef>
                <a:spcPts val="0"/>
              </a:spcBef>
              <a:spcAft>
                <a:spcPts val="0"/>
              </a:spcAft>
              <a:buClr>
                <a:srgbClr val="FFFFFF"/>
              </a:buClr>
              <a:buSzPts val="1200"/>
              <a:buNone/>
              <a:defRPr b="0" i="0" sz="1400" u="none" cap="none" strike="noStrike">
                <a:solidFill>
                  <a:srgbClr val="FFFFFF"/>
                </a:solidFill>
              </a:defRPr>
            </a:lvl7pPr>
            <a:lvl8pPr lvl="7" marR="0" algn="l">
              <a:lnSpc>
                <a:spcPct val="100000"/>
              </a:lnSpc>
              <a:spcBef>
                <a:spcPts val="0"/>
              </a:spcBef>
              <a:spcAft>
                <a:spcPts val="0"/>
              </a:spcAft>
              <a:buClr>
                <a:srgbClr val="FFFFFF"/>
              </a:buClr>
              <a:buSzPts val="1200"/>
              <a:buNone/>
              <a:defRPr b="0" i="0" sz="1400" u="none" cap="none" strike="noStrike">
                <a:solidFill>
                  <a:srgbClr val="FFFFFF"/>
                </a:solidFill>
              </a:defRPr>
            </a:lvl8pPr>
            <a:lvl9pPr lvl="8" marR="0" algn="l">
              <a:lnSpc>
                <a:spcPct val="100000"/>
              </a:lnSpc>
              <a:spcBef>
                <a:spcPts val="0"/>
              </a:spcBef>
              <a:spcAft>
                <a:spcPts val="0"/>
              </a:spcAft>
              <a:buClr>
                <a:srgbClr val="FFFFFF"/>
              </a:buClr>
              <a:buSzPts val="1200"/>
              <a:buNone/>
              <a:defRPr b="0" i="0" sz="1400" u="none" cap="none" strike="noStrike">
                <a:solidFill>
                  <a:srgbClr val="FFFFFF"/>
                </a:solidFill>
              </a:defRPr>
            </a:lvl9pPr>
          </a:lstStyle>
          <a:p/>
        </p:txBody>
      </p:sp>
      <p:sp>
        <p:nvSpPr>
          <p:cNvPr id="66" name="Google Shape;66;p14"/>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900"/>
              <a:buNone/>
              <a:defRPr b="0" i="0" sz="1400" u="none" cap="none" strike="noStrike">
                <a:solidFill>
                  <a:srgbClr val="FFFFFF"/>
                </a:solidFill>
              </a:defRPr>
            </a:lvl2pPr>
            <a:lvl3pPr lvl="2" marR="0" algn="l">
              <a:lnSpc>
                <a:spcPct val="100000"/>
              </a:lnSpc>
              <a:spcBef>
                <a:spcPts val="0"/>
              </a:spcBef>
              <a:spcAft>
                <a:spcPts val="0"/>
              </a:spcAft>
              <a:buClr>
                <a:srgbClr val="FFFFFF"/>
              </a:buClr>
              <a:buSzPts val="900"/>
              <a:buNone/>
              <a:defRPr b="0" i="0" sz="1400" u="none" cap="none" strike="noStrike">
                <a:solidFill>
                  <a:srgbClr val="FFFFFF"/>
                </a:solidFill>
              </a:defRPr>
            </a:lvl3pPr>
            <a:lvl4pPr lvl="3" marR="0" algn="l">
              <a:lnSpc>
                <a:spcPct val="100000"/>
              </a:lnSpc>
              <a:spcBef>
                <a:spcPts val="0"/>
              </a:spcBef>
              <a:spcAft>
                <a:spcPts val="0"/>
              </a:spcAft>
              <a:buClr>
                <a:srgbClr val="FFFFFF"/>
              </a:buClr>
              <a:buSzPts val="900"/>
              <a:buNone/>
              <a:defRPr b="0" i="0" sz="1400" u="none" cap="none" strike="noStrike">
                <a:solidFill>
                  <a:srgbClr val="FFFFFF"/>
                </a:solidFill>
              </a:defRPr>
            </a:lvl4pPr>
            <a:lvl5pPr lvl="4" marR="0" algn="l">
              <a:lnSpc>
                <a:spcPct val="100000"/>
              </a:lnSpc>
              <a:spcBef>
                <a:spcPts val="0"/>
              </a:spcBef>
              <a:spcAft>
                <a:spcPts val="0"/>
              </a:spcAft>
              <a:buClr>
                <a:srgbClr val="FFFFFF"/>
              </a:buClr>
              <a:buSzPts val="900"/>
              <a:buNone/>
              <a:defRPr b="0" i="0" sz="1400" u="none" cap="none" strike="noStrike">
                <a:solidFill>
                  <a:srgbClr val="FFFFFF"/>
                </a:solidFill>
              </a:defRPr>
            </a:lvl5pPr>
            <a:lvl6pPr lvl="5" marR="0" algn="l">
              <a:lnSpc>
                <a:spcPct val="100000"/>
              </a:lnSpc>
              <a:spcBef>
                <a:spcPts val="0"/>
              </a:spcBef>
              <a:spcAft>
                <a:spcPts val="0"/>
              </a:spcAft>
              <a:buClr>
                <a:srgbClr val="FFFFFF"/>
              </a:buClr>
              <a:buSzPts val="900"/>
              <a:buNone/>
              <a:defRPr b="0" i="0" sz="1400" u="none" cap="none" strike="noStrike">
                <a:solidFill>
                  <a:srgbClr val="FFFFFF"/>
                </a:solidFill>
              </a:defRPr>
            </a:lvl6pPr>
            <a:lvl7pPr lvl="6" marR="0" algn="l">
              <a:lnSpc>
                <a:spcPct val="100000"/>
              </a:lnSpc>
              <a:spcBef>
                <a:spcPts val="0"/>
              </a:spcBef>
              <a:spcAft>
                <a:spcPts val="0"/>
              </a:spcAft>
              <a:buClr>
                <a:srgbClr val="FFFFFF"/>
              </a:buClr>
              <a:buSzPts val="900"/>
              <a:buNone/>
              <a:defRPr b="0" i="0" sz="1400" u="none" cap="none" strike="noStrike">
                <a:solidFill>
                  <a:srgbClr val="FFFFFF"/>
                </a:solidFill>
              </a:defRPr>
            </a:lvl7pPr>
            <a:lvl8pPr lvl="7" marR="0" algn="l">
              <a:lnSpc>
                <a:spcPct val="100000"/>
              </a:lnSpc>
              <a:spcBef>
                <a:spcPts val="0"/>
              </a:spcBef>
              <a:spcAft>
                <a:spcPts val="0"/>
              </a:spcAft>
              <a:buClr>
                <a:srgbClr val="FFFFFF"/>
              </a:buClr>
              <a:buSzPts val="900"/>
              <a:buNone/>
              <a:defRPr b="0" i="0" sz="1400" u="none" cap="none" strike="noStrike">
                <a:solidFill>
                  <a:srgbClr val="FFFFFF"/>
                </a:solidFill>
              </a:defRPr>
            </a:lvl8pPr>
            <a:lvl9pPr lvl="8" marR="0" algn="l">
              <a:lnSpc>
                <a:spcPct val="100000"/>
              </a:lnSpc>
              <a:spcBef>
                <a:spcPts val="0"/>
              </a:spcBef>
              <a:spcAft>
                <a:spcPts val="0"/>
              </a:spcAft>
              <a:buClr>
                <a:srgbClr val="FFFFFF"/>
              </a:buClr>
              <a:buSzPts val="900"/>
              <a:buNone/>
              <a:defRPr b="0" i="0" sz="1400" u="none" cap="none" strike="noStrike">
                <a:solidFill>
                  <a:srgbClr val="FFFFFF"/>
                </a:solidFill>
              </a:defRPr>
            </a:lvl9pPr>
          </a:lstStyle>
          <a:p/>
        </p:txBody>
      </p:sp>
      <p:sp>
        <p:nvSpPr>
          <p:cNvPr id="67" name="Google Shape;67;p14"/>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14"/>
          <p:cNvSpPr txBox="1"/>
          <p:nvPr>
            <p:ph idx="3"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 name="Shape 69"/>
        <p:cNvGrpSpPr/>
        <p:nvPr/>
      </p:nvGrpSpPr>
      <p:grpSpPr>
        <a:xfrm>
          <a:off x="0" y="0"/>
          <a:ext cx="0" cy="0"/>
          <a:chOff x="0" y="0"/>
          <a:chExt cx="0" cy="0"/>
        </a:xfrm>
      </p:grpSpPr>
      <p:sp>
        <p:nvSpPr>
          <p:cNvPr id="70" name="Google Shape;70;p15"/>
          <p:cNvSpPr/>
          <p:nvPr/>
        </p:nvSpPr>
        <p:spPr>
          <a:xfrm>
            <a:off x="-4762"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1" name="Google Shape;71;p15"/>
          <p:cNvSpPr txBox="1"/>
          <p:nvPr>
            <p:ph type="title"/>
          </p:nvPr>
        </p:nvSpPr>
        <p:spPr>
          <a:xfrm>
            <a:off x="623888" y="686644"/>
            <a:ext cx="7886700" cy="1198200"/>
          </a:xfrm>
          <a:prstGeom prst="rect">
            <a:avLst/>
          </a:prstGeom>
          <a:noFill/>
          <a:ln>
            <a:noFill/>
          </a:ln>
        </p:spPr>
        <p:txBody>
          <a:bodyPr anchorCtr="0" anchor="b" bIns="68575" lIns="68575" spcFirstLastPara="1" rIns="68575" wrap="square" tIns="68575">
            <a:noAutofit/>
          </a:bodyPr>
          <a:lstStyle>
            <a:lvl1pPr lvl="0" marR="0" algn="l">
              <a:lnSpc>
                <a:spcPct val="90000"/>
              </a:lnSpc>
              <a:spcBef>
                <a:spcPts val="0"/>
              </a:spcBef>
              <a:spcAft>
                <a:spcPts val="0"/>
              </a:spcAft>
              <a:buSzPts val="3300"/>
              <a:buNone/>
              <a:defRPr b="0" i="0" sz="33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72" name="Google Shape;72;p15"/>
          <p:cNvSpPr txBox="1"/>
          <p:nvPr>
            <p:ph idx="1" type="body"/>
          </p:nvPr>
        </p:nvSpPr>
        <p:spPr>
          <a:xfrm>
            <a:off x="623888" y="1932497"/>
            <a:ext cx="7886700" cy="1125300"/>
          </a:xfrm>
          <a:prstGeom prst="rect">
            <a:avLst/>
          </a:prstGeom>
          <a:noFill/>
          <a:ln>
            <a:noFill/>
          </a:ln>
        </p:spPr>
        <p:txBody>
          <a:bodyPr anchorCtr="0" anchor="t" bIns="68575" lIns="68575" spcFirstLastPara="1" rIns="68575" wrap="square" tIns="68575">
            <a:noAutofit/>
          </a:bodyPr>
          <a:lstStyle>
            <a:lvl1pPr indent="-228600" lvl="0" marL="457200" marR="0" algn="l">
              <a:lnSpc>
                <a:spcPct val="90000"/>
              </a:lnSpc>
              <a:spcBef>
                <a:spcPts val="800"/>
              </a:spcBef>
              <a:spcAft>
                <a:spcPts val="0"/>
              </a:spcAft>
              <a:buClr>
                <a:srgbClr val="434343"/>
              </a:buClr>
              <a:buSzPts val="1500"/>
              <a:buNone/>
              <a:defRPr b="0" i="0" u="none" cap="none" strike="noStrike">
                <a:solidFill>
                  <a:srgbClr val="434343"/>
                </a:solidFill>
              </a:defRPr>
            </a:lvl1pPr>
            <a:lvl2pPr indent="-228600" lvl="1" marL="914400" marR="0" algn="l">
              <a:lnSpc>
                <a:spcPct val="90000"/>
              </a:lnSpc>
              <a:spcBef>
                <a:spcPts val="400"/>
              </a:spcBef>
              <a:spcAft>
                <a:spcPts val="0"/>
              </a:spcAft>
              <a:buClr>
                <a:srgbClr val="434343"/>
              </a:buClr>
              <a:buSzPts val="1500"/>
              <a:buNone/>
              <a:defRPr b="0" i="0" u="none" cap="none" strike="noStrike">
                <a:solidFill>
                  <a:srgbClr val="434343"/>
                </a:solidFill>
              </a:defRPr>
            </a:lvl2pPr>
            <a:lvl3pPr indent="-228600" lvl="2" marL="1371600" marR="0" algn="l">
              <a:lnSpc>
                <a:spcPct val="90000"/>
              </a:lnSpc>
              <a:spcBef>
                <a:spcPts val="400"/>
              </a:spcBef>
              <a:spcAft>
                <a:spcPts val="0"/>
              </a:spcAft>
              <a:buClr>
                <a:srgbClr val="434343"/>
              </a:buClr>
              <a:buSzPts val="1400"/>
              <a:buNone/>
              <a:defRPr b="0" i="0" u="none" cap="none" strike="noStrike">
                <a:solidFill>
                  <a:srgbClr val="434343"/>
                </a:solidFill>
              </a:defRPr>
            </a:lvl3pPr>
            <a:lvl4pPr indent="-228600" lvl="3" marL="1828800" marR="0" algn="l">
              <a:lnSpc>
                <a:spcPct val="90000"/>
              </a:lnSpc>
              <a:spcBef>
                <a:spcPts val="400"/>
              </a:spcBef>
              <a:spcAft>
                <a:spcPts val="0"/>
              </a:spcAft>
              <a:buClr>
                <a:srgbClr val="434343"/>
              </a:buClr>
              <a:buSzPts val="1400"/>
              <a:buNone/>
              <a:defRPr b="0" i="0" u="none" cap="none" strike="noStrike">
                <a:solidFill>
                  <a:srgbClr val="434343"/>
                </a:solidFill>
              </a:defRPr>
            </a:lvl4pPr>
            <a:lvl5pPr indent="-228600" lvl="4" marL="2286000" marR="0" algn="l">
              <a:lnSpc>
                <a:spcPct val="90000"/>
              </a:lnSpc>
              <a:spcBef>
                <a:spcPts val="400"/>
              </a:spcBef>
              <a:spcAft>
                <a:spcPts val="0"/>
              </a:spcAft>
              <a:buClr>
                <a:srgbClr val="434343"/>
              </a:buClr>
              <a:buSzPts val="1200"/>
              <a:buNone/>
              <a:defRPr b="0" i="0" u="none" cap="none" strike="noStrike">
                <a:solidFill>
                  <a:srgbClr val="434343"/>
                </a:solidFill>
              </a:defRPr>
            </a:lvl5pPr>
            <a:lvl6pPr indent="-228600" lvl="5" marL="2743200" marR="0" algn="l">
              <a:lnSpc>
                <a:spcPct val="90000"/>
              </a:lnSpc>
              <a:spcBef>
                <a:spcPts val="400"/>
              </a:spcBef>
              <a:spcAft>
                <a:spcPts val="0"/>
              </a:spcAft>
              <a:buClr>
                <a:srgbClr val="434343"/>
              </a:buClr>
              <a:buSzPts val="1200"/>
              <a:buNone/>
              <a:defRPr b="0" i="0" u="none" cap="none" strike="noStrike">
                <a:solidFill>
                  <a:srgbClr val="434343"/>
                </a:solidFill>
              </a:defRPr>
            </a:lvl6pPr>
            <a:lvl7pPr indent="-228600" lvl="6" marL="3200400" marR="0" algn="l">
              <a:lnSpc>
                <a:spcPct val="90000"/>
              </a:lnSpc>
              <a:spcBef>
                <a:spcPts val="400"/>
              </a:spcBef>
              <a:spcAft>
                <a:spcPts val="0"/>
              </a:spcAft>
              <a:buClr>
                <a:srgbClr val="434343"/>
              </a:buClr>
              <a:buSzPts val="1200"/>
              <a:buNone/>
              <a:defRPr b="0" i="0" u="none" cap="none" strike="noStrike">
                <a:solidFill>
                  <a:srgbClr val="434343"/>
                </a:solidFill>
              </a:defRPr>
            </a:lvl7pPr>
            <a:lvl8pPr indent="-228600" lvl="7" marL="3657600" marR="0" algn="l">
              <a:lnSpc>
                <a:spcPct val="90000"/>
              </a:lnSpc>
              <a:spcBef>
                <a:spcPts val="400"/>
              </a:spcBef>
              <a:spcAft>
                <a:spcPts val="0"/>
              </a:spcAft>
              <a:buClr>
                <a:srgbClr val="434343"/>
              </a:buClr>
              <a:buSzPts val="1200"/>
              <a:buNone/>
              <a:defRPr b="0" i="0" u="none" cap="none" strike="noStrike">
                <a:solidFill>
                  <a:srgbClr val="434343"/>
                </a:solidFill>
              </a:defRPr>
            </a:lvl8pPr>
            <a:lvl9pPr indent="-228600" lvl="8" marL="4114800" marR="0" algn="l">
              <a:lnSpc>
                <a:spcPct val="90000"/>
              </a:lnSpc>
              <a:spcBef>
                <a:spcPts val="400"/>
              </a:spcBef>
              <a:spcAft>
                <a:spcPts val="0"/>
              </a:spcAft>
              <a:buClr>
                <a:srgbClr val="434343"/>
              </a:buClr>
              <a:buSzPts val="1200"/>
              <a:buNone/>
              <a:defRPr b="0" i="0" u="none" cap="none" strike="noStrike">
                <a:solidFill>
                  <a:srgbClr val="434343"/>
                </a:solidFill>
              </a:defRPr>
            </a:lvl9pPr>
          </a:lstStyle>
          <a:p/>
        </p:txBody>
      </p:sp>
      <p:sp>
        <p:nvSpPr>
          <p:cNvPr id="73" name="Google Shape;73;p15"/>
          <p:cNvSpPr txBox="1"/>
          <p:nvPr>
            <p:ph idx="10" type="dt"/>
          </p:nvPr>
        </p:nvSpPr>
        <p:spPr>
          <a:xfrm>
            <a:off x="21131" y="4533450"/>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2pPr>
            <a:lvl3pPr lvl="2"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3pPr>
            <a:lvl4pPr lvl="3"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4pPr>
            <a:lvl5pPr lvl="4"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5pPr>
            <a:lvl6pPr lvl="5"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6pPr>
            <a:lvl7pPr lvl="6"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7pPr>
            <a:lvl8pPr lvl="7"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8pPr>
            <a:lvl9pPr lvl="8"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9pPr>
          </a:lstStyle>
          <a:p/>
        </p:txBody>
      </p:sp>
      <p:sp>
        <p:nvSpPr>
          <p:cNvPr id="74" name="Google Shape;74;p15"/>
          <p:cNvSpPr txBox="1"/>
          <p:nvPr>
            <p:ph idx="11" type="ftr"/>
          </p:nvPr>
        </p:nvSpPr>
        <p:spPr>
          <a:xfrm>
            <a:off x="2527172" y="453344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2pPr>
            <a:lvl3pPr lvl="2"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3pPr>
            <a:lvl4pPr lvl="3"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4pPr>
            <a:lvl5pPr lvl="4"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5pPr>
            <a:lvl6pPr lvl="5"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6pPr>
            <a:lvl7pPr lvl="6"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7pPr>
            <a:lvl8pPr lvl="7"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8pPr>
            <a:lvl9pPr lvl="8"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9pPr>
          </a:lstStyle>
          <a:p/>
        </p:txBody>
      </p:sp>
      <p:sp>
        <p:nvSpPr>
          <p:cNvPr id="75" name="Google Shape;75;p15"/>
          <p:cNvSpPr txBox="1"/>
          <p:nvPr>
            <p:ph idx="12" type="sldNum"/>
          </p:nvPr>
        </p:nvSpPr>
        <p:spPr>
          <a:xfrm>
            <a:off x="6453188" y="4533450"/>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15"/>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7" name="Google Shape;77;p15"/>
          <p:cNvSpPr txBox="1"/>
          <p:nvPr>
            <p:ph idx="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8" name="Shape 78"/>
        <p:cNvGrpSpPr/>
        <p:nvPr/>
      </p:nvGrpSpPr>
      <p:grpSpPr>
        <a:xfrm>
          <a:off x="0" y="0"/>
          <a:ext cx="0" cy="0"/>
          <a:chOff x="0" y="0"/>
          <a:chExt cx="0" cy="0"/>
        </a:xfrm>
      </p:grpSpPr>
      <p:sp>
        <p:nvSpPr>
          <p:cNvPr id="79" name="Google Shape;79;p16"/>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None/>
              <a:defRPr b="0" i="0" sz="3300" u="none" cap="none" strike="noStrike"/>
            </a:lvl1pPr>
            <a:lvl2pPr lvl="1"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2pPr>
            <a:lvl3pPr lvl="2"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3pPr>
            <a:lvl4pPr lvl="3"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4pPr>
            <a:lvl5pPr lvl="4"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5pPr>
            <a:lvl6pPr lvl="5"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6pPr>
            <a:lvl7pPr lvl="6"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7pPr>
            <a:lvl8pPr lvl="7"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8pPr>
            <a:lvl9pPr lvl="8"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9pPr>
          </a:lstStyle>
          <a:p/>
        </p:txBody>
      </p:sp>
      <p:sp>
        <p:nvSpPr>
          <p:cNvPr id="80" name="Google Shape;80;p16"/>
          <p:cNvSpPr txBox="1"/>
          <p:nvPr>
            <p:ph idx="1" type="body"/>
          </p:nvPr>
        </p:nvSpPr>
        <p:spPr>
          <a:xfrm>
            <a:off x="629841" y="1260872"/>
            <a:ext cx="3868200" cy="618000"/>
          </a:xfrm>
          <a:prstGeom prst="rect">
            <a:avLst/>
          </a:prstGeom>
          <a:noFill/>
          <a:ln>
            <a:noFill/>
          </a:ln>
        </p:spPr>
        <p:txBody>
          <a:bodyPr anchorCtr="0" anchor="b" bIns="68575" lIns="68575" spcFirstLastPara="1" rIns="68575" wrap="square" tIns="68575">
            <a:noAutofit/>
          </a:bodyPr>
          <a:lstStyle>
            <a:lvl1pPr indent="-228600" lvl="0" marL="457200" marR="0" algn="l">
              <a:lnSpc>
                <a:spcPct val="90000"/>
              </a:lnSpc>
              <a:spcBef>
                <a:spcPts val="800"/>
              </a:spcBef>
              <a:spcAft>
                <a:spcPts val="0"/>
              </a:spcAft>
              <a:buClr>
                <a:schemeClr val="dk1"/>
              </a:buClr>
              <a:buSzPts val="1500"/>
              <a:buNone/>
              <a:defRPr b="1" i="0" sz="1500" u="none" cap="none" strike="noStrike">
                <a:solidFill>
                  <a:schemeClr val="dk1"/>
                </a:solidFill>
              </a:defRPr>
            </a:lvl1pPr>
            <a:lvl2pPr indent="-228600" lvl="1" marL="914400" marR="0" algn="l">
              <a:lnSpc>
                <a:spcPct val="90000"/>
              </a:lnSpc>
              <a:spcBef>
                <a:spcPts val="400"/>
              </a:spcBef>
              <a:spcAft>
                <a:spcPts val="0"/>
              </a:spcAft>
              <a:buClr>
                <a:schemeClr val="dk1"/>
              </a:buClr>
              <a:buSzPts val="1500"/>
              <a:buNone/>
              <a:defRPr b="1" i="0" sz="1500" u="none" cap="none" strike="noStrike">
                <a:solidFill>
                  <a:schemeClr val="dk1"/>
                </a:solidFill>
              </a:defRPr>
            </a:lvl2pPr>
            <a:lvl3pPr indent="-228600" lvl="2" marL="1371600" marR="0" algn="l">
              <a:lnSpc>
                <a:spcPct val="90000"/>
              </a:lnSpc>
              <a:spcBef>
                <a:spcPts val="400"/>
              </a:spcBef>
              <a:spcAft>
                <a:spcPts val="0"/>
              </a:spcAft>
              <a:buClr>
                <a:schemeClr val="dk1"/>
              </a:buClr>
              <a:buSzPts val="1400"/>
              <a:buNone/>
              <a:defRPr b="1" i="0" sz="1400" u="none" cap="none" strike="noStrike">
                <a:solidFill>
                  <a:schemeClr val="dk1"/>
                </a:solidFill>
              </a:defRPr>
            </a:lvl3pPr>
            <a:lvl4pPr indent="-228600" lvl="3" marL="1828800" marR="0" algn="l">
              <a:lnSpc>
                <a:spcPct val="90000"/>
              </a:lnSpc>
              <a:spcBef>
                <a:spcPts val="400"/>
              </a:spcBef>
              <a:spcAft>
                <a:spcPts val="0"/>
              </a:spcAft>
              <a:buClr>
                <a:schemeClr val="dk1"/>
              </a:buClr>
              <a:buSzPts val="1400"/>
              <a:buNone/>
              <a:defRPr b="1" i="0" sz="1400" u="none" cap="none" strike="noStrike">
                <a:solidFill>
                  <a:schemeClr val="dk1"/>
                </a:solidFill>
              </a:defRPr>
            </a:lvl4pPr>
            <a:lvl5pPr indent="-228600" lvl="4" marL="2286000" marR="0" algn="l">
              <a:lnSpc>
                <a:spcPct val="90000"/>
              </a:lnSpc>
              <a:spcBef>
                <a:spcPts val="400"/>
              </a:spcBef>
              <a:spcAft>
                <a:spcPts val="0"/>
              </a:spcAft>
              <a:buClr>
                <a:schemeClr val="dk1"/>
              </a:buClr>
              <a:buSzPts val="1200"/>
              <a:buNone/>
              <a:defRPr b="1" i="0" sz="1200" u="none" cap="none" strike="noStrike">
                <a:solidFill>
                  <a:schemeClr val="dk1"/>
                </a:solidFill>
              </a:defRPr>
            </a:lvl5pPr>
            <a:lvl6pPr indent="-228600" lvl="5" marL="2743200" marR="0" algn="l">
              <a:lnSpc>
                <a:spcPct val="90000"/>
              </a:lnSpc>
              <a:spcBef>
                <a:spcPts val="400"/>
              </a:spcBef>
              <a:spcAft>
                <a:spcPts val="0"/>
              </a:spcAft>
              <a:buClr>
                <a:schemeClr val="dk1"/>
              </a:buClr>
              <a:buSzPts val="1200"/>
              <a:buNone/>
              <a:defRPr b="1" i="0" u="none" cap="none" strike="noStrike">
                <a:solidFill>
                  <a:schemeClr val="dk1"/>
                </a:solidFill>
              </a:defRPr>
            </a:lvl6pPr>
            <a:lvl7pPr indent="-228600" lvl="6" marL="3200400" marR="0" algn="l">
              <a:lnSpc>
                <a:spcPct val="90000"/>
              </a:lnSpc>
              <a:spcBef>
                <a:spcPts val="400"/>
              </a:spcBef>
              <a:spcAft>
                <a:spcPts val="0"/>
              </a:spcAft>
              <a:buClr>
                <a:schemeClr val="dk1"/>
              </a:buClr>
              <a:buSzPts val="1200"/>
              <a:buNone/>
              <a:defRPr b="1" i="0" u="none" cap="none" strike="noStrike">
                <a:solidFill>
                  <a:schemeClr val="dk1"/>
                </a:solidFill>
              </a:defRPr>
            </a:lvl7pPr>
            <a:lvl8pPr indent="-228600" lvl="7" marL="3657600" marR="0" algn="l">
              <a:lnSpc>
                <a:spcPct val="90000"/>
              </a:lnSpc>
              <a:spcBef>
                <a:spcPts val="400"/>
              </a:spcBef>
              <a:spcAft>
                <a:spcPts val="0"/>
              </a:spcAft>
              <a:buClr>
                <a:schemeClr val="dk1"/>
              </a:buClr>
              <a:buSzPts val="1200"/>
              <a:buNone/>
              <a:defRPr b="1" i="0" u="none" cap="none" strike="noStrike">
                <a:solidFill>
                  <a:schemeClr val="dk1"/>
                </a:solidFill>
              </a:defRPr>
            </a:lvl8pPr>
            <a:lvl9pPr indent="-228600" lvl="8" marL="4114800" marR="0" algn="l">
              <a:lnSpc>
                <a:spcPct val="90000"/>
              </a:lnSpc>
              <a:spcBef>
                <a:spcPts val="400"/>
              </a:spcBef>
              <a:spcAft>
                <a:spcPts val="0"/>
              </a:spcAft>
              <a:buClr>
                <a:schemeClr val="dk1"/>
              </a:buClr>
              <a:buSzPts val="1200"/>
              <a:buNone/>
              <a:defRPr b="1" i="0" u="none" cap="none" strike="noStrike">
                <a:solidFill>
                  <a:schemeClr val="dk1"/>
                </a:solidFill>
              </a:defRPr>
            </a:lvl9pPr>
          </a:lstStyle>
          <a:p/>
        </p:txBody>
      </p:sp>
      <p:sp>
        <p:nvSpPr>
          <p:cNvPr id="81" name="Google Shape;81;p16"/>
          <p:cNvSpPr txBox="1"/>
          <p:nvPr>
            <p:ph idx="2" type="body"/>
          </p:nvPr>
        </p:nvSpPr>
        <p:spPr>
          <a:xfrm>
            <a:off x="629841" y="1878806"/>
            <a:ext cx="3868200" cy="27633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82" name="Google Shape;82;p16"/>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noAutofit/>
          </a:bodyPr>
          <a:lstStyle>
            <a:lvl1pPr indent="-228600" lvl="0" marL="457200" marR="0" algn="l">
              <a:lnSpc>
                <a:spcPct val="90000"/>
              </a:lnSpc>
              <a:spcBef>
                <a:spcPts val="800"/>
              </a:spcBef>
              <a:spcAft>
                <a:spcPts val="0"/>
              </a:spcAft>
              <a:buClr>
                <a:schemeClr val="dk1"/>
              </a:buClr>
              <a:buSzPts val="1500"/>
              <a:buNone/>
              <a:defRPr b="1" i="0" sz="1500" u="none" cap="none" strike="noStrike">
                <a:solidFill>
                  <a:schemeClr val="dk1"/>
                </a:solidFill>
              </a:defRPr>
            </a:lvl1pPr>
            <a:lvl2pPr indent="-228600" lvl="1" marL="914400" marR="0" algn="l">
              <a:lnSpc>
                <a:spcPct val="90000"/>
              </a:lnSpc>
              <a:spcBef>
                <a:spcPts val="400"/>
              </a:spcBef>
              <a:spcAft>
                <a:spcPts val="0"/>
              </a:spcAft>
              <a:buClr>
                <a:schemeClr val="dk1"/>
              </a:buClr>
              <a:buSzPts val="1500"/>
              <a:buNone/>
              <a:defRPr b="1" i="0" sz="1500" u="none" cap="none" strike="noStrike">
                <a:solidFill>
                  <a:schemeClr val="dk1"/>
                </a:solidFill>
              </a:defRPr>
            </a:lvl2pPr>
            <a:lvl3pPr indent="-228600" lvl="2" marL="1371600" marR="0" algn="l">
              <a:lnSpc>
                <a:spcPct val="90000"/>
              </a:lnSpc>
              <a:spcBef>
                <a:spcPts val="400"/>
              </a:spcBef>
              <a:spcAft>
                <a:spcPts val="0"/>
              </a:spcAft>
              <a:buClr>
                <a:schemeClr val="dk1"/>
              </a:buClr>
              <a:buSzPts val="1400"/>
              <a:buNone/>
              <a:defRPr b="1" i="0" sz="1400" u="none" cap="none" strike="noStrike">
                <a:solidFill>
                  <a:schemeClr val="dk1"/>
                </a:solidFill>
              </a:defRPr>
            </a:lvl3pPr>
            <a:lvl4pPr indent="-228600" lvl="3" marL="1828800" marR="0" algn="l">
              <a:lnSpc>
                <a:spcPct val="90000"/>
              </a:lnSpc>
              <a:spcBef>
                <a:spcPts val="400"/>
              </a:spcBef>
              <a:spcAft>
                <a:spcPts val="0"/>
              </a:spcAft>
              <a:buClr>
                <a:schemeClr val="dk1"/>
              </a:buClr>
              <a:buSzPts val="1400"/>
              <a:buNone/>
              <a:defRPr b="1" i="0" sz="1200" u="none" cap="none" strike="noStrike">
                <a:solidFill>
                  <a:schemeClr val="dk1"/>
                </a:solidFill>
              </a:defRPr>
            </a:lvl4pPr>
            <a:lvl5pPr indent="-228600" lvl="4" marL="2286000" marR="0" algn="l">
              <a:lnSpc>
                <a:spcPct val="90000"/>
              </a:lnSpc>
              <a:spcBef>
                <a:spcPts val="400"/>
              </a:spcBef>
              <a:spcAft>
                <a:spcPts val="0"/>
              </a:spcAft>
              <a:buClr>
                <a:schemeClr val="dk1"/>
              </a:buClr>
              <a:buSzPts val="1200"/>
              <a:buNone/>
              <a:defRPr b="1" i="0" sz="1200" u="none" cap="none" strike="noStrike">
                <a:solidFill>
                  <a:schemeClr val="dk1"/>
                </a:solidFill>
              </a:defRPr>
            </a:lvl5pPr>
            <a:lvl6pPr indent="-228600" lvl="5" marL="2743200" marR="0" algn="l">
              <a:lnSpc>
                <a:spcPct val="90000"/>
              </a:lnSpc>
              <a:spcBef>
                <a:spcPts val="400"/>
              </a:spcBef>
              <a:spcAft>
                <a:spcPts val="0"/>
              </a:spcAft>
              <a:buClr>
                <a:schemeClr val="dk1"/>
              </a:buClr>
              <a:buSzPts val="1200"/>
              <a:buNone/>
              <a:defRPr b="1" i="0" sz="1200" u="none" cap="none" strike="noStrike">
                <a:solidFill>
                  <a:schemeClr val="dk1"/>
                </a:solidFill>
              </a:defRPr>
            </a:lvl6pPr>
            <a:lvl7pPr indent="-228600" lvl="6" marL="3200400" marR="0" algn="l">
              <a:lnSpc>
                <a:spcPct val="90000"/>
              </a:lnSpc>
              <a:spcBef>
                <a:spcPts val="400"/>
              </a:spcBef>
              <a:spcAft>
                <a:spcPts val="0"/>
              </a:spcAft>
              <a:buClr>
                <a:schemeClr val="dk1"/>
              </a:buClr>
              <a:buSzPts val="1200"/>
              <a:buNone/>
              <a:defRPr b="1" i="0" sz="1200" u="none" cap="none" strike="noStrike">
                <a:solidFill>
                  <a:schemeClr val="dk1"/>
                </a:solidFill>
              </a:defRPr>
            </a:lvl7pPr>
            <a:lvl8pPr indent="-228600" lvl="7" marL="3657600" marR="0" algn="l">
              <a:lnSpc>
                <a:spcPct val="90000"/>
              </a:lnSpc>
              <a:spcBef>
                <a:spcPts val="400"/>
              </a:spcBef>
              <a:spcAft>
                <a:spcPts val="0"/>
              </a:spcAft>
              <a:buClr>
                <a:schemeClr val="dk1"/>
              </a:buClr>
              <a:buSzPts val="1200"/>
              <a:buNone/>
              <a:defRPr b="1" i="0" sz="1200" u="none" cap="none" strike="noStrike">
                <a:solidFill>
                  <a:schemeClr val="dk1"/>
                </a:solidFill>
              </a:defRPr>
            </a:lvl8pPr>
            <a:lvl9pPr indent="-228600" lvl="8" marL="4114800" marR="0" algn="l">
              <a:lnSpc>
                <a:spcPct val="90000"/>
              </a:lnSpc>
              <a:spcBef>
                <a:spcPts val="400"/>
              </a:spcBef>
              <a:spcAft>
                <a:spcPts val="0"/>
              </a:spcAft>
              <a:buClr>
                <a:schemeClr val="dk1"/>
              </a:buClr>
              <a:buSzPts val="1200"/>
              <a:buNone/>
              <a:defRPr b="1" i="0" sz="1200" u="none" cap="none" strike="noStrike">
                <a:solidFill>
                  <a:schemeClr val="dk1"/>
                </a:solidFill>
              </a:defRPr>
            </a:lvl9pPr>
          </a:lstStyle>
          <a:p/>
        </p:txBody>
      </p:sp>
      <p:sp>
        <p:nvSpPr>
          <p:cNvPr id="83" name="Google Shape;83;p16"/>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84" name="Google Shape;84;p16"/>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u="none" cap="none" strike="noStrike">
                <a:solidFill>
                  <a:srgbClr val="FFFFFF"/>
                </a:solidFill>
              </a:defRPr>
            </a:lvl2pPr>
            <a:lvl3pPr lvl="2" marR="0" algn="l">
              <a:lnSpc>
                <a:spcPct val="100000"/>
              </a:lnSpc>
              <a:spcBef>
                <a:spcPts val="0"/>
              </a:spcBef>
              <a:spcAft>
                <a:spcPts val="0"/>
              </a:spcAft>
              <a:buClr>
                <a:srgbClr val="FFFFFF"/>
              </a:buClr>
              <a:buSzPts val="1200"/>
              <a:buNone/>
              <a:defRPr b="0" i="0" u="none" cap="none" strike="noStrike">
                <a:solidFill>
                  <a:srgbClr val="FFFFFF"/>
                </a:solidFill>
              </a:defRPr>
            </a:lvl3pPr>
            <a:lvl4pPr lvl="3" marR="0" algn="l">
              <a:lnSpc>
                <a:spcPct val="100000"/>
              </a:lnSpc>
              <a:spcBef>
                <a:spcPts val="0"/>
              </a:spcBef>
              <a:spcAft>
                <a:spcPts val="0"/>
              </a:spcAft>
              <a:buClr>
                <a:srgbClr val="FFFFFF"/>
              </a:buClr>
              <a:buSzPts val="1200"/>
              <a:buNone/>
              <a:defRPr b="0" i="0" u="none" cap="none" strike="noStrike">
                <a:solidFill>
                  <a:srgbClr val="FFFFFF"/>
                </a:solidFill>
              </a:defRPr>
            </a:lvl4pPr>
            <a:lvl5pPr lvl="4" marR="0" algn="l">
              <a:lnSpc>
                <a:spcPct val="100000"/>
              </a:lnSpc>
              <a:spcBef>
                <a:spcPts val="0"/>
              </a:spcBef>
              <a:spcAft>
                <a:spcPts val="0"/>
              </a:spcAft>
              <a:buClr>
                <a:srgbClr val="FFFFFF"/>
              </a:buClr>
              <a:buSzPts val="1200"/>
              <a:buNone/>
              <a:defRPr b="0" i="0" u="none" cap="none" strike="noStrike">
                <a:solidFill>
                  <a:srgbClr val="FFFFFF"/>
                </a:solidFill>
              </a:defRPr>
            </a:lvl5pPr>
            <a:lvl6pPr lvl="5" marR="0" algn="l">
              <a:lnSpc>
                <a:spcPct val="100000"/>
              </a:lnSpc>
              <a:spcBef>
                <a:spcPts val="0"/>
              </a:spcBef>
              <a:spcAft>
                <a:spcPts val="0"/>
              </a:spcAft>
              <a:buClr>
                <a:srgbClr val="FFFFFF"/>
              </a:buClr>
              <a:buSzPts val="1200"/>
              <a:buNone/>
              <a:defRPr b="0" i="0" u="none" cap="none" strike="noStrike">
                <a:solidFill>
                  <a:srgbClr val="FFFFFF"/>
                </a:solidFill>
              </a:defRPr>
            </a:lvl6pPr>
            <a:lvl7pPr lvl="6" marR="0" algn="l">
              <a:lnSpc>
                <a:spcPct val="100000"/>
              </a:lnSpc>
              <a:spcBef>
                <a:spcPts val="0"/>
              </a:spcBef>
              <a:spcAft>
                <a:spcPts val="0"/>
              </a:spcAft>
              <a:buClr>
                <a:srgbClr val="FFFFFF"/>
              </a:buClr>
              <a:buSzPts val="1200"/>
              <a:buNone/>
              <a:defRPr b="0" i="0" u="none" cap="none" strike="noStrike">
                <a:solidFill>
                  <a:srgbClr val="FFFFFF"/>
                </a:solidFill>
              </a:defRPr>
            </a:lvl7pPr>
            <a:lvl8pPr lvl="7" marR="0" algn="l">
              <a:lnSpc>
                <a:spcPct val="100000"/>
              </a:lnSpc>
              <a:spcBef>
                <a:spcPts val="0"/>
              </a:spcBef>
              <a:spcAft>
                <a:spcPts val="0"/>
              </a:spcAft>
              <a:buClr>
                <a:srgbClr val="FFFFFF"/>
              </a:buClr>
              <a:buSzPts val="1200"/>
              <a:buNone/>
              <a:defRPr b="0" i="0" u="none" cap="none" strike="noStrike">
                <a:solidFill>
                  <a:srgbClr val="FFFFFF"/>
                </a:solidFill>
              </a:defRPr>
            </a:lvl8pPr>
            <a:lvl9pPr lvl="8" marR="0" algn="l">
              <a:lnSpc>
                <a:spcPct val="100000"/>
              </a:lnSpc>
              <a:spcBef>
                <a:spcPts val="0"/>
              </a:spcBef>
              <a:spcAft>
                <a:spcPts val="0"/>
              </a:spcAft>
              <a:buClr>
                <a:srgbClr val="FFFFFF"/>
              </a:buClr>
              <a:buSzPts val="1200"/>
              <a:buNone/>
              <a:defRPr b="0" i="0" u="none" cap="none" strike="noStrike">
                <a:solidFill>
                  <a:srgbClr val="FFFFFF"/>
                </a:solidFill>
              </a:defRPr>
            </a:lvl9pPr>
          </a:lstStyle>
          <a:p/>
        </p:txBody>
      </p:sp>
      <p:sp>
        <p:nvSpPr>
          <p:cNvPr id="85" name="Google Shape;85;p16"/>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sz="1200" u="none" cap="none" strike="noStrike">
                <a:solidFill>
                  <a:srgbClr val="FFFFFF"/>
                </a:solidFill>
              </a:defRPr>
            </a:lvl2pPr>
            <a:lvl3pPr lvl="2" marR="0" algn="l">
              <a:lnSpc>
                <a:spcPct val="100000"/>
              </a:lnSpc>
              <a:spcBef>
                <a:spcPts val="0"/>
              </a:spcBef>
              <a:spcAft>
                <a:spcPts val="0"/>
              </a:spcAft>
              <a:buClr>
                <a:srgbClr val="FFFFFF"/>
              </a:buClr>
              <a:buSzPts val="1200"/>
              <a:buNone/>
              <a:defRPr b="0" i="0" sz="1200" u="none" cap="none" strike="noStrike">
                <a:solidFill>
                  <a:srgbClr val="FFFFFF"/>
                </a:solidFill>
              </a:defRPr>
            </a:lvl3pPr>
            <a:lvl4pPr lvl="3" marR="0" algn="l">
              <a:lnSpc>
                <a:spcPct val="100000"/>
              </a:lnSpc>
              <a:spcBef>
                <a:spcPts val="0"/>
              </a:spcBef>
              <a:spcAft>
                <a:spcPts val="0"/>
              </a:spcAft>
              <a:buClr>
                <a:srgbClr val="FFFFFF"/>
              </a:buClr>
              <a:buSzPts val="1200"/>
              <a:buNone/>
              <a:defRPr b="0" i="0" sz="1200" u="none" cap="none" strike="noStrike">
                <a:solidFill>
                  <a:srgbClr val="FFFFFF"/>
                </a:solidFill>
              </a:defRPr>
            </a:lvl4pPr>
            <a:lvl5pPr lvl="4" marR="0" algn="l">
              <a:lnSpc>
                <a:spcPct val="100000"/>
              </a:lnSpc>
              <a:spcBef>
                <a:spcPts val="0"/>
              </a:spcBef>
              <a:spcAft>
                <a:spcPts val="0"/>
              </a:spcAft>
              <a:buClr>
                <a:srgbClr val="FFFFFF"/>
              </a:buClr>
              <a:buSzPts val="1200"/>
              <a:buNone/>
              <a:defRPr b="0" i="0" sz="1200" u="none" cap="none" strike="noStrike">
                <a:solidFill>
                  <a:srgbClr val="FFFFFF"/>
                </a:solidFill>
              </a:defRPr>
            </a:lvl5pPr>
            <a:lvl6pPr lvl="5" marR="0" algn="l">
              <a:lnSpc>
                <a:spcPct val="100000"/>
              </a:lnSpc>
              <a:spcBef>
                <a:spcPts val="0"/>
              </a:spcBef>
              <a:spcAft>
                <a:spcPts val="0"/>
              </a:spcAft>
              <a:buClr>
                <a:srgbClr val="FFFFFF"/>
              </a:buClr>
              <a:buSzPts val="1200"/>
              <a:buNone/>
              <a:defRPr b="0" i="0" sz="1200" u="none" cap="none" strike="noStrike">
                <a:solidFill>
                  <a:srgbClr val="FFFFFF"/>
                </a:solidFill>
              </a:defRPr>
            </a:lvl6pPr>
            <a:lvl7pPr lvl="6" marR="0" algn="l">
              <a:lnSpc>
                <a:spcPct val="100000"/>
              </a:lnSpc>
              <a:spcBef>
                <a:spcPts val="0"/>
              </a:spcBef>
              <a:spcAft>
                <a:spcPts val="0"/>
              </a:spcAft>
              <a:buClr>
                <a:srgbClr val="FFFFFF"/>
              </a:buClr>
              <a:buSzPts val="1200"/>
              <a:buNone/>
              <a:defRPr b="0" i="0" sz="1200" u="none" cap="none" strike="noStrike">
                <a:solidFill>
                  <a:srgbClr val="FFFFFF"/>
                </a:solidFill>
              </a:defRPr>
            </a:lvl7pPr>
            <a:lvl8pPr lvl="7" marR="0" algn="l">
              <a:lnSpc>
                <a:spcPct val="100000"/>
              </a:lnSpc>
              <a:spcBef>
                <a:spcPts val="0"/>
              </a:spcBef>
              <a:spcAft>
                <a:spcPts val="0"/>
              </a:spcAft>
              <a:buClr>
                <a:srgbClr val="FFFFFF"/>
              </a:buClr>
              <a:buSzPts val="1200"/>
              <a:buNone/>
              <a:defRPr b="0" i="0" sz="1200" u="none" cap="none" strike="noStrike">
                <a:solidFill>
                  <a:srgbClr val="FFFFFF"/>
                </a:solidFill>
              </a:defRPr>
            </a:lvl8pPr>
            <a:lvl9pPr lvl="8" marR="0" algn="l">
              <a:lnSpc>
                <a:spcPct val="100000"/>
              </a:lnSpc>
              <a:spcBef>
                <a:spcPts val="0"/>
              </a:spcBef>
              <a:spcAft>
                <a:spcPts val="0"/>
              </a:spcAft>
              <a:buClr>
                <a:srgbClr val="FFFFFF"/>
              </a:buClr>
              <a:buSzPts val="1200"/>
              <a:buNone/>
              <a:defRPr b="0" i="0" sz="1200" u="none" cap="none" strike="noStrike">
                <a:solidFill>
                  <a:srgbClr val="FFFFFF"/>
                </a:solidFill>
              </a:defRPr>
            </a:lvl9pPr>
          </a:lstStyle>
          <a:p/>
        </p:txBody>
      </p:sp>
      <p:sp>
        <p:nvSpPr>
          <p:cNvPr id="86" name="Google Shape;86;p16"/>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p16"/>
          <p:cNvSpPr txBox="1"/>
          <p:nvPr>
            <p:ph idx="5"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3.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image" Target="../media/image6.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6" Type="http://schemas.openxmlformats.org/officeDocument/2006/relationships/slideLayout" Target="../slideLayouts/slideLayout22.xml"/><Relationship Id="rId18" Type="http://schemas.openxmlformats.org/officeDocument/2006/relationships/slideLayout" Target="../slideLayouts/slideLayout3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 name="Google Shape;7;p8"/>
          <p:cNvSpPr txBox="1"/>
          <p:nvPr>
            <p:ph type="title"/>
          </p:nvPr>
        </p:nvSpPr>
        <p:spPr>
          <a:xfrm>
            <a:off x="628650" y="273844"/>
            <a:ext cx="7886700" cy="6930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rgbClr val="1D7E74"/>
              </a:buClr>
              <a:buSzPts val="2300"/>
              <a:buFont typeface="Helvetica Neue"/>
              <a:buNone/>
              <a:defRPr b="1" i="0" sz="2300" u="none" cap="none" strike="noStrike">
                <a:solidFill>
                  <a:srgbClr val="1D7E74"/>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p8"/>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rtl="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6pPr>
            <a:lvl7pPr indent="-304800" lvl="6" marL="32004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7pPr>
            <a:lvl8pPr indent="-304800" lvl="7" marL="36576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8pPr>
            <a:lvl9pPr indent="-304800" lvl="8" marL="41148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9pPr>
          </a:lstStyle>
          <a:p/>
        </p:txBody>
      </p:sp>
      <p:sp>
        <p:nvSpPr>
          <p:cNvPr id="9" name="Google Shape;9;p8"/>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9pPr>
          </a:lstStyle>
          <a:p/>
        </p:txBody>
      </p:sp>
      <p:sp>
        <p:nvSpPr>
          <p:cNvPr id="10" name="Google Shape;10;p8"/>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p:txBody>
      </p:sp>
      <p:sp>
        <p:nvSpPr>
          <p:cNvPr id="11" name="Google Shape;11;p8"/>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12" name="Google Shape;12;p8"/>
          <p:cNvPicPr preferRelativeResize="0"/>
          <p:nvPr/>
        </p:nvPicPr>
        <p:blipFill rotWithShape="1">
          <a:blip r:embed="rId1">
            <a:alphaModFix/>
          </a:blip>
          <a:srcRect b="0" l="0" r="0" t="0"/>
          <a:stretch/>
        </p:blipFill>
        <p:spPr>
          <a:xfrm>
            <a:off x="8248076" y="4220950"/>
            <a:ext cx="836097" cy="515673"/>
          </a:xfrm>
          <a:prstGeom prst="rect">
            <a:avLst/>
          </a:prstGeom>
          <a:noFill/>
          <a:ln>
            <a:noFill/>
          </a:ln>
        </p:spPr>
      </p:pic>
      <p:sp>
        <p:nvSpPr>
          <p:cNvPr id="13" name="Google Shape;13;p8"/>
          <p:cNvSpPr txBox="1"/>
          <p:nvPr>
            <p:ph idx="1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g1cb0b58bcc6_0_518"/>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49" name="Google Shape;149;g1cb0b58bcc6_0_518"/>
          <p:cNvSpPr txBox="1"/>
          <p:nvPr>
            <p:ph type="title"/>
          </p:nvPr>
        </p:nvSpPr>
        <p:spPr>
          <a:xfrm>
            <a:off x="628650" y="273844"/>
            <a:ext cx="7886700" cy="6930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rgbClr val="1D7E74"/>
              </a:buClr>
              <a:buSzPts val="2300"/>
              <a:buFont typeface="Helvetica Neue"/>
              <a:buNone/>
              <a:defRPr b="1" i="0" sz="2300" u="none" cap="none" strike="noStrike">
                <a:solidFill>
                  <a:srgbClr val="1D7E74"/>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50" name="Google Shape;150;g1cb0b58bcc6_0_518"/>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rtl="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6pPr>
            <a:lvl7pPr indent="-304800" lvl="6" marL="32004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7pPr>
            <a:lvl8pPr indent="-304800" lvl="7" marL="36576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8pPr>
            <a:lvl9pPr indent="-304800" lvl="8" marL="41148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9pPr>
          </a:lstStyle>
          <a:p/>
        </p:txBody>
      </p:sp>
      <p:sp>
        <p:nvSpPr>
          <p:cNvPr id="151" name="Google Shape;151;g1cb0b58bcc6_0_518"/>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9pPr>
          </a:lstStyle>
          <a:p/>
        </p:txBody>
      </p:sp>
      <p:sp>
        <p:nvSpPr>
          <p:cNvPr id="152" name="Google Shape;152;g1cb0b58bcc6_0_518"/>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p:txBody>
      </p:sp>
      <p:sp>
        <p:nvSpPr>
          <p:cNvPr id="153" name="Google Shape;153;g1cb0b58bcc6_0_518"/>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154" name="Google Shape;154;g1cb0b58bcc6_0_518"/>
          <p:cNvPicPr preferRelativeResize="0"/>
          <p:nvPr/>
        </p:nvPicPr>
        <p:blipFill rotWithShape="1">
          <a:blip r:embed="rId1">
            <a:alphaModFix/>
          </a:blip>
          <a:srcRect b="0" l="0" r="0" t="0"/>
          <a:stretch/>
        </p:blipFill>
        <p:spPr>
          <a:xfrm>
            <a:off x="8248076" y="4220950"/>
            <a:ext cx="836100" cy="515672"/>
          </a:xfrm>
          <a:prstGeom prst="rect">
            <a:avLst/>
          </a:prstGeom>
          <a:noFill/>
          <a:ln>
            <a:noFill/>
          </a:ln>
        </p:spPr>
      </p:pic>
      <p:sp>
        <p:nvSpPr>
          <p:cNvPr id="155" name="Google Shape;155;g1cb0b58bcc6_0_518"/>
          <p:cNvSpPr txBox="1"/>
          <p:nvPr>
            <p:ph idx="1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
          <p:cNvSpPr txBox="1"/>
          <p:nvPr>
            <p:ph type="ctrTitle"/>
          </p:nvPr>
        </p:nvSpPr>
        <p:spPr>
          <a:xfrm>
            <a:off x="311700" y="427875"/>
            <a:ext cx="8520600" cy="2369400"/>
          </a:xfrm>
          <a:prstGeom prst="rect">
            <a:avLst/>
          </a:prstGeom>
          <a:noFill/>
          <a:ln>
            <a:noFill/>
          </a:ln>
        </p:spPr>
        <p:txBody>
          <a:bodyPr anchorCtr="0" anchor="b" bIns="68575" lIns="68575" spcFirstLastPara="1" rIns="68575" wrap="square" tIns="68575">
            <a:noAutofit/>
          </a:bodyPr>
          <a:lstStyle/>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US" sz="2600">
                <a:latin typeface="Arial"/>
                <a:ea typeface="Arial"/>
                <a:cs typeface="Arial"/>
                <a:sym typeface="Arial"/>
              </a:rPr>
              <a:t>	</a:t>
            </a:r>
            <a:endParaRPr b="0" sz="26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300">
              <a:latin typeface="Arial"/>
              <a:ea typeface="Arial"/>
              <a:cs typeface="Arial"/>
              <a:sym typeface="Arial"/>
            </a:endParaRPr>
          </a:p>
          <a:p>
            <a:pPr indent="0" lvl="0" marL="0" rtl="0" algn="ctr">
              <a:lnSpc>
                <a:spcPct val="90000"/>
              </a:lnSpc>
              <a:spcBef>
                <a:spcPts val="0"/>
              </a:spcBef>
              <a:spcAft>
                <a:spcPts val="0"/>
              </a:spcAft>
              <a:buSzPts val="5200"/>
              <a:buNone/>
            </a:pPr>
            <a:r>
              <a:t/>
            </a:r>
            <a:endParaRPr sz="5400"/>
          </a:p>
        </p:txBody>
      </p:sp>
      <p:pic>
        <p:nvPicPr>
          <p:cNvPr id="300" name="Google Shape;300;p1"/>
          <p:cNvPicPr preferRelativeResize="0"/>
          <p:nvPr/>
        </p:nvPicPr>
        <p:blipFill rotWithShape="1">
          <a:blip r:embed="rId3">
            <a:alphaModFix/>
          </a:blip>
          <a:srcRect b="0" l="0" r="0" t="0"/>
          <a:stretch/>
        </p:blipFill>
        <p:spPr>
          <a:xfrm>
            <a:off x="2939273" y="310200"/>
            <a:ext cx="3475799" cy="1902501"/>
          </a:xfrm>
          <a:prstGeom prst="rect">
            <a:avLst/>
          </a:prstGeom>
          <a:noFill/>
          <a:ln>
            <a:noFill/>
          </a:ln>
        </p:spPr>
      </p:pic>
      <p:sp>
        <p:nvSpPr>
          <p:cNvPr id="301" name="Google Shape;301;p1"/>
          <p:cNvSpPr txBox="1"/>
          <p:nvPr>
            <p:ph idx="1" type="subTitle"/>
          </p:nvPr>
        </p:nvSpPr>
        <p:spPr>
          <a:xfrm>
            <a:off x="311700" y="2212705"/>
            <a:ext cx="8520600" cy="979218"/>
          </a:xfrm>
          <a:prstGeom prst="rect">
            <a:avLst/>
          </a:prstGeom>
          <a:noFill/>
          <a:ln>
            <a:noFill/>
          </a:ln>
        </p:spPr>
        <p:txBody>
          <a:bodyPr anchorCtr="0" anchor="t" bIns="68575" lIns="68575" spcFirstLastPara="1" rIns="68575" wrap="square" tIns="68575">
            <a:noAutofit/>
          </a:bodyPr>
          <a:lstStyle/>
          <a:p>
            <a:pPr indent="-323850" lvl="0" marL="457200" rtl="0" algn="ctr">
              <a:lnSpc>
                <a:spcPct val="100000"/>
              </a:lnSpc>
              <a:spcBef>
                <a:spcPts val="800"/>
              </a:spcBef>
              <a:spcAft>
                <a:spcPts val="0"/>
              </a:spcAft>
              <a:buSzPts val="2800"/>
              <a:buNone/>
            </a:pPr>
            <a:r>
              <a:rPr b="1" lang="en-US"/>
              <a:t>State of Teachers, Teaching and Teacher Education Report-2023</a:t>
            </a:r>
            <a:endParaRPr/>
          </a:p>
          <a:p>
            <a:pPr indent="-323850" lvl="0" marL="457200" rtl="0" algn="ctr">
              <a:lnSpc>
                <a:spcPct val="100000"/>
              </a:lnSpc>
              <a:spcBef>
                <a:spcPts val="800"/>
              </a:spcBef>
              <a:spcAft>
                <a:spcPts val="0"/>
              </a:spcAft>
              <a:buSzPts val="2800"/>
              <a:buNone/>
            </a:pPr>
            <a:r>
              <a:rPr lang="en-US"/>
              <a:t>Review 1- Editorial Board meeting- 05-01-2023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1c71dd5e3e3_1_0"/>
          <p:cNvSpPr txBox="1"/>
          <p:nvPr>
            <p:ph type="ctrTitle"/>
          </p:nvPr>
        </p:nvSpPr>
        <p:spPr>
          <a:xfrm>
            <a:off x="1143000" y="357673"/>
            <a:ext cx="5160600" cy="500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Clr>
                <a:schemeClr val="dk1"/>
              </a:buClr>
              <a:buSzPts val="3000"/>
              <a:buFont typeface="Calibri"/>
              <a:buNone/>
            </a:pPr>
            <a:r>
              <a:rPr lang="en-US" sz="3000">
                <a:latin typeface="Times New Roman"/>
                <a:ea typeface="Times New Roman"/>
                <a:cs typeface="Times New Roman"/>
                <a:sym typeface="Times New Roman"/>
              </a:rPr>
              <a:t>Primary Data Collection Plan</a:t>
            </a:r>
            <a:endParaRPr/>
          </a:p>
        </p:txBody>
      </p:sp>
      <p:sp>
        <p:nvSpPr>
          <p:cNvPr id="355" name="Google Shape;355;g1c71dd5e3e3_1_0"/>
          <p:cNvSpPr txBox="1"/>
          <p:nvPr>
            <p:ph idx="1" type="subTitle"/>
          </p:nvPr>
        </p:nvSpPr>
        <p:spPr>
          <a:xfrm>
            <a:off x="786925" y="1079776"/>
            <a:ext cx="7214100" cy="3227400"/>
          </a:xfrm>
          <a:prstGeom prst="rect">
            <a:avLst/>
          </a:prstGeom>
        </p:spPr>
        <p:txBody>
          <a:bodyPr anchorCtr="0" anchor="t" bIns="34275" lIns="68575" spcFirstLastPara="1" rIns="68575" wrap="square" tIns="34275">
            <a:normAutofit fontScale="92500" lnSpcReduction="20000"/>
          </a:bodyPr>
          <a:lstStyle/>
          <a:p>
            <a:pPr indent="0" lvl="0" marL="0" rtl="0" algn="l">
              <a:spcBef>
                <a:spcPts val="800"/>
              </a:spcBef>
              <a:spcAft>
                <a:spcPts val="0"/>
              </a:spcAft>
              <a:buNone/>
            </a:pPr>
            <a:r>
              <a:rPr lang="en-US">
                <a:latin typeface="Times New Roman"/>
                <a:ea typeface="Times New Roman"/>
                <a:cs typeface="Times New Roman"/>
                <a:sym typeface="Times New Roman"/>
              </a:rPr>
              <a:t>Units</a:t>
            </a:r>
            <a:endParaRPr>
              <a:latin typeface="Times New Roman"/>
              <a:ea typeface="Times New Roman"/>
              <a:cs typeface="Times New Roman"/>
              <a:sym typeface="Times New Roman"/>
            </a:endParaRPr>
          </a:p>
          <a:p>
            <a:pPr indent="-334327" lvl="0" marL="457200" rtl="0" algn="l">
              <a:lnSpc>
                <a:spcPct val="115000"/>
              </a:lnSpc>
              <a:spcBef>
                <a:spcPts val="800"/>
              </a:spcBef>
              <a:spcAft>
                <a:spcPts val="0"/>
              </a:spcAft>
              <a:buSzPct val="100000"/>
              <a:buFont typeface="Times New Roman"/>
              <a:buChar char="●"/>
            </a:pPr>
            <a:r>
              <a:rPr lang="en-US">
                <a:latin typeface="Times New Roman"/>
                <a:ea typeface="Times New Roman"/>
                <a:cs typeface="Times New Roman"/>
                <a:sym typeface="Times New Roman"/>
              </a:rPr>
              <a:t>T</a:t>
            </a:r>
            <a:r>
              <a:rPr lang="en-US">
                <a:latin typeface="Times New Roman"/>
                <a:ea typeface="Times New Roman"/>
                <a:cs typeface="Times New Roman"/>
                <a:sym typeface="Times New Roman"/>
              </a:rPr>
              <a:t>eacher Educators</a:t>
            </a:r>
            <a:endParaRPr>
              <a:latin typeface="Times New Roman"/>
              <a:ea typeface="Times New Roman"/>
              <a:cs typeface="Times New Roman"/>
              <a:sym typeface="Times New Roman"/>
            </a:endParaRPr>
          </a:p>
          <a:p>
            <a:pPr indent="-334327" lvl="0" marL="457200" rtl="0" algn="l">
              <a:lnSpc>
                <a:spcPct val="115000"/>
              </a:lnSpc>
              <a:spcBef>
                <a:spcPts val="0"/>
              </a:spcBef>
              <a:spcAft>
                <a:spcPts val="0"/>
              </a:spcAft>
              <a:buSzPct val="100000"/>
              <a:buFont typeface="Times New Roman"/>
              <a:buChar char="●"/>
            </a:pPr>
            <a:r>
              <a:rPr lang="en-US">
                <a:latin typeface="Times New Roman"/>
                <a:ea typeface="Times New Roman"/>
                <a:cs typeface="Times New Roman"/>
                <a:sym typeface="Times New Roman"/>
              </a:rPr>
              <a:t>Government and Private Schools</a:t>
            </a:r>
            <a:endParaRPr>
              <a:latin typeface="Times New Roman"/>
              <a:ea typeface="Times New Roman"/>
              <a:cs typeface="Times New Roman"/>
              <a:sym typeface="Times New Roman"/>
            </a:endParaRPr>
          </a:p>
          <a:p>
            <a:pPr indent="-334327" lvl="0" marL="457200" rtl="0" algn="l">
              <a:lnSpc>
                <a:spcPct val="115000"/>
              </a:lnSpc>
              <a:spcBef>
                <a:spcPts val="0"/>
              </a:spcBef>
              <a:spcAft>
                <a:spcPts val="0"/>
              </a:spcAft>
              <a:buSzPct val="100000"/>
              <a:buFont typeface="Times New Roman"/>
              <a:buChar char="●"/>
            </a:pPr>
            <a:r>
              <a:rPr lang="en-US">
                <a:latin typeface="Times New Roman"/>
                <a:ea typeface="Times New Roman"/>
                <a:cs typeface="Times New Roman"/>
                <a:sym typeface="Times New Roman"/>
              </a:rPr>
              <a:t>Governm</a:t>
            </a:r>
            <a:r>
              <a:rPr lang="en-US">
                <a:latin typeface="Times New Roman"/>
                <a:ea typeface="Times New Roman"/>
                <a:cs typeface="Times New Roman"/>
                <a:sym typeface="Times New Roman"/>
              </a:rPr>
              <a:t>ent Functionaries</a:t>
            </a:r>
            <a:endParaRPr>
              <a:latin typeface="Times New Roman"/>
              <a:ea typeface="Times New Roman"/>
              <a:cs typeface="Times New Roman"/>
              <a:sym typeface="Times New Roman"/>
            </a:endParaRPr>
          </a:p>
          <a:p>
            <a:pPr indent="0" lvl="0" marL="0" rtl="0" algn="l">
              <a:lnSpc>
                <a:spcPct val="115000"/>
              </a:lnSpc>
              <a:spcBef>
                <a:spcPts val="800"/>
              </a:spcBef>
              <a:spcAft>
                <a:spcPts val="0"/>
              </a:spcAft>
              <a:buNone/>
            </a:pPr>
            <a:r>
              <a:rPr lang="en-US">
                <a:latin typeface="Times New Roman"/>
                <a:ea typeface="Times New Roman"/>
                <a:cs typeface="Times New Roman"/>
                <a:sym typeface="Times New Roman"/>
              </a:rPr>
              <a:t>What do we want to understand from Primary Data?</a:t>
            </a:r>
            <a:endParaRPr>
              <a:latin typeface="Times New Roman"/>
              <a:ea typeface="Times New Roman"/>
              <a:cs typeface="Times New Roman"/>
              <a:sym typeface="Times New Roman"/>
            </a:endParaRPr>
          </a:p>
          <a:p>
            <a:pPr indent="-334327" lvl="0" marL="457200" rtl="0" algn="l">
              <a:lnSpc>
                <a:spcPct val="115000"/>
              </a:lnSpc>
              <a:spcBef>
                <a:spcPts val="800"/>
              </a:spcBef>
              <a:spcAft>
                <a:spcPts val="0"/>
              </a:spcAft>
              <a:buSzPct val="100000"/>
              <a:buFont typeface="Times New Roman"/>
              <a:buChar char="●"/>
            </a:pPr>
            <a:r>
              <a:rPr lang="en-US">
                <a:latin typeface="Times New Roman"/>
                <a:ea typeface="Times New Roman"/>
                <a:cs typeface="Times New Roman"/>
                <a:sym typeface="Times New Roman"/>
              </a:rPr>
              <a:t>Teachers a</a:t>
            </a:r>
            <a:r>
              <a:rPr lang="en-US">
                <a:latin typeface="Times New Roman"/>
                <a:ea typeface="Times New Roman"/>
                <a:cs typeface="Times New Roman"/>
                <a:sym typeface="Times New Roman"/>
              </a:rPr>
              <a:t>vailability</a:t>
            </a:r>
            <a:r>
              <a:rPr lang="en-US">
                <a:latin typeface="Times New Roman"/>
                <a:ea typeface="Times New Roman"/>
                <a:cs typeface="Times New Roman"/>
                <a:sym typeface="Times New Roman"/>
              </a:rPr>
              <a:t> at school Level (adequacy of subject teachers, special educators)</a:t>
            </a:r>
            <a:endParaRPr>
              <a:latin typeface="Times New Roman"/>
              <a:ea typeface="Times New Roman"/>
              <a:cs typeface="Times New Roman"/>
              <a:sym typeface="Times New Roman"/>
            </a:endParaRPr>
          </a:p>
          <a:p>
            <a:pPr indent="-334327" lvl="0" marL="457200" rtl="0" algn="l">
              <a:lnSpc>
                <a:spcPct val="115000"/>
              </a:lnSpc>
              <a:spcBef>
                <a:spcPts val="0"/>
              </a:spcBef>
              <a:spcAft>
                <a:spcPts val="0"/>
              </a:spcAft>
              <a:buSzPct val="100000"/>
              <a:buFont typeface="Times New Roman"/>
              <a:buChar char="●"/>
            </a:pPr>
            <a:r>
              <a:rPr lang="en-US">
                <a:latin typeface="Times New Roman"/>
                <a:ea typeface="Times New Roman"/>
                <a:cs typeface="Times New Roman"/>
                <a:sym typeface="Times New Roman"/>
              </a:rPr>
              <a:t>D</a:t>
            </a:r>
            <a:r>
              <a:rPr lang="en-US">
                <a:latin typeface="Times New Roman"/>
                <a:ea typeface="Times New Roman"/>
                <a:cs typeface="Times New Roman"/>
                <a:sym typeface="Times New Roman"/>
              </a:rPr>
              <a:t>eployment of teachers</a:t>
            </a:r>
            <a:endParaRPr>
              <a:latin typeface="Times New Roman"/>
              <a:ea typeface="Times New Roman"/>
              <a:cs typeface="Times New Roman"/>
              <a:sym typeface="Times New Roman"/>
            </a:endParaRPr>
          </a:p>
          <a:p>
            <a:pPr indent="-334327" lvl="0" marL="457200" rtl="0" algn="l">
              <a:lnSpc>
                <a:spcPct val="115000"/>
              </a:lnSpc>
              <a:spcBef>
                <a:spcPts val="0"/>
              </a:spcBef>
              <a:spcAft>
                <a:spcPts val="0"/>
              </a:spcAft>
              <a:buSzPct val="100000"/>
              <a:buFont typeface="Times New Roman"/>
              <a:buChar char="●"/>
            </a:pPr>
            <a:r>
              <a:rPr lang="en-US">
                <a:latin typeface="Times New Roman"/>
                <a:ea typeface="Times New Roman"/>
                <a:cs typeface="Times New Roman"/>
                <a:sym typeface="Times New Roman"/>
              </a:rPr>
              <a:t>Who is coming to TEIs- what are the opportunities and aspirations?</a:t>
            </a:r>
            <a:endParaRPr>
              <a:latin typeface="Times New Roman"/>
              <a:ea typeface="Times New Roman"/>
              <a:cs typeface="Times New Roman"/>
              <a:sym typeface="Times New Roman"/>
            </a:endParaRPr>
          </a:p>
          <a:p>
            <a:pPr indent="-334327" lvl="0" marL="457200" rtl="0" algn="l">
              <a:lnSpc>
                <a:spcPct val="115000"/>
              </a:lnSpc>
              <a:spcBef>
                <a:spcPts val="0"/>
              </a:spcBef>
              <a:spcAft>
                <a:spcPts val="0"/>
              </a:spcAft>
              <a:buSzPct val="100000"/>
              <a:buFont typeface="Times New Roman"/>
              <a:buChar char="●"/>
            </a:pPr>
            <a:r>
              <a:rPr lang="en-US">
                <a:latin typeface="Times New Roman"/>
                <a:ea typeface="Times New Roman"/>
                <a:cs typeface="Times New Roman"/>
                <a:sym typeface="Times New Roman"/>
              </a:rPr>
              <a:t>Placement/</a:t>
            </a:r>
            <a:r>
              <a:rPr lang="en-US">
                <a:latin typeface="Times New Roman"/>
                <a:ea typeface="Times New Roman"/>
                <a:cs typeface="Times New Roman"/>
                <a:sym typeface="Times New Roman"/>
              </a:rPr>
              <a:t>Recruitment of the student-teachers</a:t>
            </a:r>
            <a:endParaRPr>
              <a:latin typeface="Times New Roman"/>
              <a:ea typeface="Times New Roman"/>
              <a:cs typeface="Times New Roman"/>
              <a:sym typeface="Times New Roman"/>
            </a:endParaRPr>
          </a:p>
          <a:p>
            <a:pPr indent="-334327" lvl="0" marL="457200" rtl="0" algn="l">
              <a:lnSpc>
                <a:spcPct val="115000"/>
              </a:lnSpc>
              <a:spcBef>
                <a:spcPts val="0"/>
              </a:spcBef>
              <a:spcAft>
                <a:spcPts val="0"/>
              </a:spcAft>
              <a:buSzPct val="100000"/>
              <a:buFont typeface="Times New Roman"/>
              <a:buChar char="●"/>
            </a:pPr>
            <a:r>
              <a:rPr lang="en-US">
                <a:latin typeface="Times New Roman"/>
                <a:ea typeface="Times New Roman"/>
                <a:cs typeface="Times New Roman"/>
                <a:sym typeface="Times New Roman"/>
              </a:rPr>
              <a:t>Student-teacher language proficiency and link to the demography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ct val="61111"/>
              <a:buFont typeface="Arial"/>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190ab0c5ab0_0_112"/>
          <p:cNvSpPr txBox="1"/>
          <p:nvPr>
            <p:ph type="ctrTitle"/>
          </p:nvPr>
        </p:nvSpPr>
        <p:spPr>
          <a:xfrm>
            <a:off x="291250" y="445652"/>
            <a:ext cx="7838700" cy="3375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3000">
                <a:latin typeface="Times New Roman"/>
                <a:ea typeface="Times New Roman"/>
                <a:cs typeface="Times New Roman"/>
                <a:sym typeface="Times New Roman"/>
              </a:rPr>
              <a:t>Primary Data Collection Plan</a:t>
            </a:r>
            <a:endParaRPr sz="3000">
              <a:latin typeface="Times New Roman"/>
              <a:ea typeface="Times New Roman"/>
              <a:cs typeface="Times New Roman"/>
              <a:sym typeface="Times New Roman"/>
            </a:endParaRPr>
          </a:p>
        </p:txBody>
      </p:sp>
      <p:cxnSp>
        <p:nvCxnSpPr>
          <p:cNvPr id="361" name="Google Shape;361;g190ab0c5ab0_0_112"/>
          <p:cNvCxnSpPr>
            <a:stCxn id="362" idx="2"/>
            <a:endCxn id="363" idx="0"/>
          </p:cNvCxnSpPr>
          <p:nvPr/>
        </p:nvCxnSpPr>
        <p:spPr>
          <a:xfrm flipH="1" rot="-5400000">
            <a:off x="6278400" y="-142450"/>
            <a:ext cx="337800" cy="3441000"/>
          </a:xfrm>
          <a:prstGeom prst="bentConnector3">
            <a:avLst>
              <a:gd fmla="val 49978" name="adj1"/>
            </a:avLst>
          </a:prstGeom>
          <a:noFill/>
          <a:ln cap="flat" cmpd="sng" w="19050">
            <a:solidFill>
              <a:srgbClr val="C2C2C2"/>
            </a:solidFill>
            <a:prstDash val="solid"/>
            <a:miter lim="8000"/>
            <a:headEnd len="sm" w="sm" type="none"/>
            <a:tailEnd len="sm" w="sm" type="none"/>
          </a:ln>
        </p:spPr>
      </p:cxnSp>
      <p:cxnSp>
        <p:nvCxnSpPr>
          <p:cNvPr id="364" name="Google Shape;364;g190ab0c5ab0_0_112"/>
          <p:cNvCxnSpPr>
            <a:stCxn id="365" idx="0"/>
            <a:endCxn id="362" idx="2"/>
          </p:cNvCxnSpPr>
          <p:nvPr/>
        </p:nvCxnSpPr>
        <p:spPr>
          <a:xfrm rot="-5400000">
            <a:off x="2682750" y="-297250"/>
            <a:ext cx="337500" cy="3750600"/>
          </a:xfrm>
          <a:prstGeom prst="bentConnector3">
            <a:avLst>
              <a:gd fmla="val 50022" name="adj1"/>
            </a:avLst>
          </a:prstGeom>
          <a:noFill/>
          <a:ln cap="flat" cmpd="sng" w="19050">
            <a:solidFill>
              <a:srgbClr val="C2C2C2"/>
            </a:solidFill>
            <a:prstDash val="solid"/>
            <a:miter lim="8000"/>
            <a:headEnd len="sm" w="sm" type="none"/>
            <a:tailEnd len="sm" w="sm" type="none"/>
          </a:ln>
        </p:spPr>
      </p:cxnSp>
      <p:sp>
        <p:nvSpPr>
          <p:cNvPr id="362" name="Google Shape;362;g190ab0c5ab0_0_112"/>
          <p:cNvSpPr txBox="1"/>
          <p:nvPr/>
        </p:nvSpPr>
        <p:spPr>
          <a:xfrm>
            <a:off x="3956550" y="1042850"/>
            <a:ext cx="15405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rgbClr val="A72A1E"/>
                </a:solidFill>
                <a:latin typeface="Roboto"/>
                <a:ea typeface="Roboto"/>
                <a:cs typeface="Roboto"/>
                <a:sym typeface="Roboto"/>
              </a:rPr>
              <a:t>India</a:t>
            </a:r>
            <a:endParaRPr b="1" sz="1000">
              <a:solidFill>
                <a:srgbClr val="A72A1E"/>
              </a:solidFill>
              <a:latin typeface="Roboto"/>
              <a:ea typeface="Roboto"/>
              <a:cs typeface="Roboto"/>
              <a:sym typeface="Roboto"/>
            </a:endParaRPr>
          </a:p>
        </p:txBody>
      </p:sp>
      <p:sp>
        <p:nvSpPr>
          <p:cNvPr id="365" name="Google Shape;365;g190ab0c5ab0_0_112"/>
          <p:cNvSpPr txBox="1"/>
          <p:nvPr/>
        </p:nvSpPr>
        <p:spPr>
          <a:xfrm>
            <a:off x="207150" y="174680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chemeClr val="dk1"/>
                </a:solidFill>
                <a:highlight>
                  <a:srgbClr val="FFFFFF"/>
                </a:highlight>
                <a:latin typeface="Roboto"/>
                <a:ea typeface="Roboto"/>
                <a:cs typeface="Roboto"/>
                <a:sym typeface="Roboto"/>
              </a:rPr>
              <a:t>Assam</a:t>
            </a:r>
            <a:endParaRPr sz="1000">
              <a:solidFill>
                <a:srgbClr val="A72A1E"/>
              </a:solidFill>
              <a:latin typeface="Roboto"/>
              <a:ea typeface="Roboto"/>
              <a:cs typeface="Roboto"/>
              <a:sym typeface="Roboto"/>
            </a:endParaRPr>
          </a:p>
        </p:txBody>
      </p:sp>
      <p:sp>
        <p:nvSpPr>
          <p:cNvPr id="363" name="Google Shape;363;g190ab0c5ab0_0_112"/>
          <p:cNvSpPr txBox="1"/>
          <p:nvPr/>
        </p:nvSpPr>
        <p:spPr>
          <a:xfrm>
            <a:off x="7398700" y="174680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chemeClr val="dk1"/>
                </a:solidFill>
                <a:highlight>
                  <a:srgbClr val="FFFFFF"/>
                </a:highlight>
                <a:latin typeface="Roboto"/>
                <a:ea typeface="Roboto"/>
                <a:cs typeface="Roboto"/>
                <a:sym typeface="Roboto"/>
              </a:rPr>
              <a:t>Maharashtra</a:t>
            </a:r>
            <a:endParaRPr sz="1000">
              <a:solidFill>
                <a:srgbClr val="A72A1E"/>
              </a:solidFill>
              <a:latin typeface="Roboto"/>
              <a:ea typeface="Roboto"/>
              <a:cs typeface="Roboto"/>
              <a:sym typeface="Roboto"/>
            </a:endParaRPr>
          </a:p>
        </p:txBody>
      </p:sp>
      <p:sp>
        <p:nvSpPr>
          <p:cNvPr id="366" name="Google Shape;366;g190ab0c5ab0_0_112"/>
          <p:cNvSpPr txBox="1"/>
          <p:nvPr/>
        </p:nvSpPr>
        <p:spPr>
          <a:xfrm>
            <a:off x="7274525" y="348960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chemeClr val="dk1"/>
                </a:solidFill>
                <a:highlight>
                  <a:srgbClr val="FFFFFF"/>
                </a:highlight>
                <a:latin typeface="Roboto"/>
                <a:ea typeface="Roboto"/>
                <a:cs typeface="Roboto"/>
                <a:sym typeface="Roboto"/>
              </a:rPr>
              <a:t>Telangana</a:t>
            </a:r>
            <a:endParaRPr sz="1000">
              <a:solidFill>
                <a:srgbClr val="A72A1E"/>
              </a:solidFill>
              <a:latin typeface="Roboto"/>
              <a:ea typeface="Roboto"/>
              <a:cs typeface="Roboto"/>
              <a:sym typeface="Roboto"/>
            </a:endParaRPr>
          </a:p>
        </p:txBody>
      </p:sp>
      <p:sp>
        <p:nvSpPr>
          <p:cNvPr id="367" name="Google Shape;367;g190ab0c5ab0_0_112"/>
          <p:cNvSpPr txBox="1"/>
          <p:nvPr/>
        </p:nvSpPr>
        <p:spPr>
          <a:xfrm>
            <a:off x="5029350" y="348945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chemeClr val="dk1"/>
                </a:solidFill>
                <a:highlight>
                  <a:srgbClr val="FFFFFF"/>
                </a:highlight>
                <a:latin typeface="Roboto"/>
                <a:ea typeface="Roboto"/>
                <a:cs typeface="Roboto"/>
                <a:sym typeface="Roboto"/>
              </a:rPr>
              <a:t>Punjab</a:t>
            </a:r>
            <a:endParaRPr sz="1000">
              <a:solidFill>
                <a:srgbClr val="A72A1E"/>
              </a:solidFill>
              <a:latin typeface="Roboto"/>
              <a:ea typeface="Roboto"/>
              <a:cs typeface="Roboto"/>
              <a:sym typeface="Roboto"/>
            </a:endParaRPr>
          </a:p>
        </p:txBody>
      </p:sp>
      <p:sp>
        <p:nvSpPr>
          <p:cNvPr id="368" name="Google Shape;368;g190ab0c5ab0_0_112"/>
          <p:cNvSpPr txBox="1"/>
          <p:nvPr/>
        </p:nvSpPr>
        <p:spPr>
          <a:xfrm>
            <a:off x="2670550" y="348960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chemeClr val="dk1"/>
                </a:solidFill>
                <a:highlight>
                  <a:srgbClr val="FFFFFF"/>
                </a:highlight>
                <a:latin typeface="Roboto"/>
                <a:ea typeface="Roboto"/>
                <a:cs typeface="Roboto"/>
                <a:sym typeface="Roboto"/>
              </a:rPr>
              <a:t>Odisha</a:t>
            </a:r>
            <a:endParaRPr sz="1000">
              <a:solidFill>
                <a:srgbClr val="A72A1E"/>
              </a:solidFill>
              <a:latin typeface="Roboto"/>
              <a:ea typeface="Roboto"/>
              <a:cs typeface="Roboto"/>
              <a:sym typeface="Roboto"/>
            </a:endParaRPr>
          </a:p>
        </p:txBody>
      </p:sp>
      <p:sp>
        <p:nvSpPr>
          <p:cNvPr id="369" name="Google Shape;369;g190ab0c5ab0_0_112"/>
          <p:cNvSpPr txBox="1"/>
          <p:nvPr/>
        </p:nvSpPr>
        <p:spPr>
          <a:xfrm>
            <a:off x="207150" y="3489438"/>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chemeClr val="dk1"/>
                </a:solidFill>
                <a:highlight>
                  <a:srgbClr val="FFFFFF"/>
                </a:highlight>
                <a:latin typeface="Roboto"/>
                <a:ea typeface="Roboto"/>
                <a:cs typeface="Roboto"/>
                <a:sym typeface="Roboto"/>
              </a:rPr>
              <a:t>Meghalaya</a:t>
            </a:r>
            <a:endParaRPr sz="1000">
              <a:solidFill>
                <a:srgbClr val="A72A1E"/>
              </a:solidFill>
              <a:latin typeface="Roboto"/>
              <a:ea typeface="Roboto"/>
              <a:cs typeface="Roboto"/>
              <a:sym typeface="Roboto"/>
            </a:endParaRPr>
          </a:p>
        </p:txBody>
      </p:sp>
      <p:sp>
        <p:nvSpPr>
          <p:cNvPr id="370" name="Google Shape;370;g190ab0c5ab0_0_112"/>
          <p:cNvSpPr txBox="1"/>
          <p:nvPr/>
        </p:nvSpPr>
        <p:spPr>
          <a:xfrm>
            <a:off x="1924375" y="174680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chemeClr val="dk1"/>
                </a:solidFill>
                <a:highlight>
                  <a:srgbClr val="FFFFFF"/>
                </a:highlight>
                <a:latin typeface="Roboto"/>
                <a:ea typeface="Roboto"/>
                <a:cs typeface="Roboto"/>
                <a:sym typeface="Roboto"/>
              </a:rPr>
              <a:t>Chhattisgarh</a:t>
            </a:r>
            <a:endParaRPr sz="1000">
              <a:solidFill>
                <a:srgbClr val="A72A1E"/>
              </a:solidFill>
              <a:latin typeface="Roboto"/>
              <a:ea typeface="Roboto"/>
              <a:cs typeface="Roboto"/>
              <a:sym typeface="Roboto"/>
            </a:endParaRPr>
          </a:p>
        </p:txBody>
      </p:sp>
      <p:sp>
        <p:nvSpPr>
          <p:cNvPr id="371" name="Google Shape;371;g190ab0c5ab0_0_112"/>
          <p:cNvSpPr txBox="1"/>
          <p:nvPr/>
        </p:nvSpPr>
        <p:spPr>
          <a:xfrm>
            <a:off x="3802913" y="174680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chemeClr val="dk1"/>
                </a:solidFill>
                <a:highlight>
                  <a:srgbClr val="FFFFFF"/>
                </a:highlight>
                <a:latin typeface="Roboto"/>
                <a:ea typeface="Roboto"/>
                <a:cs typeface="Roboto"/>
                <a:sym typeface="Roboto"/>
              </a:rPr>
              <a:t>Jharkhand</a:t>
            </a:r>
            <a:endParaRPr sz="1000">
              <a:solidFill>
                <a:srgbClr val="A72A1E"/>
              </a:solidFill>
              <a:latin typeface="Roboto"/>
              <a:ea typeface="Roboto"/>
              <a:cs typeface="Roboto"/>
              <a:sym typeface="Roboto"/>
            </a:endParaRPr>
          </a:p>
        </p:txBody>
      </p:sp>
      <p:sp>
        <p:nvSpPr>
          <p:cNvPr id="372" name="Google Shape;372;g190ab0c5ab0_0_112"/>
          <p:cNvSpPr txBox="1"/>
          <p:nvPr/>
        </p:nvSpPr>
        <p:spPr>
          <a:xfrm>
            <a:off x="5649500" y="1746800"/>
            <a:ext cx="1538100" cy="366300"/>
          </a:xfrm>
          <a:prstGeom prst="rect">
            <a:avLst/>
          </a:prstGeom>
          <a:noFill/>
          <a:ln cap="flat" cmpd="sng" w="1905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chemeClr val="dk1"/>
                </a:solidFill>
                <a:highlight>
                  <a:srgbClr val="FFFFFF"/>
                </a:highlight>
                <a:latin typeface="Roboto"/>
                <a:ea typeface="Roboto"/>
                <a:cs typeface="Roboto"/>
                <a:sym typeface="Roboto"/>
              </a:rPr>
              <a:t>Karnataka</a:t>
            </a:r>
            <a:endParaRPr sz="1000">
              <a:solidFill>
                <a:srgbClr val="A72A1E"/>
              </a:solidFill>
              <a:latin typeface="Roboto"/>
              <a:ea typeface="Roboto"/>
              <a:cs typeface="Roboto"/>
              <a:sym typeface="Roboto"/>
            </a:endParaRPr>
          </a:p>
        </p:txBody>
      </p:sp>
      <p:cxnSp>
        <p:nvCxnSpPr>
          <p:cNvPr id="373" name="Google Shape;373;g190ab0c5ab0_0_112"/>
          <p:cNvCxnSpPr/>
          <p:nvPr/>
        </p:nvCxnSpPr>
        <p:spPr>
          <a:xfrm flipH="1" rot="-5400000">
            <a:off x="6278400" y="1600200"/>
            <a:ext cx="337800" cy="3441000"/>
          </a:xfrm>
          <a:prstGeom prst="bentConnector3">
            <a:avLst>
              <a:gd fmla="val 49978" name="adj1"/>
            </a:avLst>
          </a:prstGeom>
          <a:noFill/>
          <a:ln cap="flat" cmpd="sng" w="19050">
            <a:solidFill>
              <a:srgbClr val="C2C2C2"/>
            </a:solidFill>
            <a:prstDash val="solid"/>
            <a:miter lim="8000"/>
            <a:headEnd len="sm" w="sm" type="none"/>
            <a:tailEnd len="sm" w="sm" type="none"/>
          </a:ln>
        </p:spPr>
      </p:cxnSp>
      <p:cxnSp>
        <p:nvCxnSpPr>
          <p:cNvPr id="374" name="Google Shape;374;g190ab0c5ab0_0_112"/>
          <p:cNvCxnSpPr/>
          <p:nvPr/>
        </p:nvCxnSpPr>
        <p:spPr>
          <a:xfrm rot="-5400000">
            <a:off x="2682750" y="1445400"/>
            <a:ext cx="337500" cy="3750600"/>
          </a:xfrm>
          <a:prstGeom prst="bentConnector3">
            <a:avLst>
              <a:gd fmla="val 50022" name="adj1"/>
            </a:avLst>
          </a:prstGeom>
          <a:noFill/>
          <a:ln cap="flat" cmpd="sng" w="19050">
            <a:solidFill>
              <a:srgbClr val="C2C2C2"/>
            </a:solidFill>
            <a:prstDash val="solid"/>
            <a:miter lim="8000"/>
            <a:headEnd len="sm" w="sm" type="none"/>
            <a:tailEnd len="sm" w="sm" type="none"/>
          </a:ln>
        </p:spPr>
      </p:cxnSp>
      <p:cxnSp>
        <p:nvCxnSpPr>
          <p:cNvPr id="375" name="Google Shape;375;g190ab0c5ab0_0_112"/>
          <p:cNvCxnSpPr/>
          <p:nvPr/>
        </p:nvCxnSpPr>
        <p:spPr>
          <a:xfrm>
            <a:off x="2814050" y="1594125"/>
            <a:ext cx="0" cy="181500"/>
          </a:xfrm>
          <a:prstGeom prst="straightConnector1">
            <a:avLst/>
          </a:prstGeom>
          <a:noFill/>
          <a:ln cap="flat" cmpd="sng" w="9525">
            <a:solidFill>
              <a:schemeClr val="dk2"/>
            </a:solidFill>
            <a:prstDash val="solid"/>
            <a:round/>
            <a:headEnd len="med" w="med" type="none"/>
            <a:tailEnd len="med" w="med" type="triangle"/>
          </a:ln>
        </p:spPr>
      </p:cxnSp>
      <p:cxnSp>
        <p:nvCxnSpPr>
          <p:cNvPr id="376" name="Google Shape;376;g190ab0c5ab0_0_112"/>
          <p:cNvCxnSpPr/>
          <p:nvPr/>
        </p:nvCxnSpPr>
        <p:spPr>
          <a:xfrm>
            <a:off x="4726800" y="1594125"/>
            <a:ext cx="0" cy="181500"/>
          </a:xfrm>
          <a:prstGeom prst="straightConnector1">
            <a:avLst/>
          </a:prstGeom>
          <a:noFill/>
          <a:ln cap="flat" cmpd="sng" w="9525">
            <a:solidFill>
              <a:schemeClr val="dk2"/>
            </a:solidFill>
            <a:prstDash val="solid"/>
            <a:round/>
            <a:headEnd len="med" w="med" type="none"/>
            <a:tailEnd len="med" w="med" type="triangle"/>
          </a:ln>
        </p:spPr>
      </p:cxnSp>
      <p:cxnSp>
        <p:nvCxnSpPr>
          <p:cNvPr id="377" name="Google Shape;377;g190ab0c5ab0_0_112"/>
          <p:cNvCxnSpPr/>
          <p:nvPr/>
        </p:nvCxnSpPr>
        <p:spPr>
          <a:xfrm>
            <a:off x="970625" y="1594125"/>
            <a:ext cx="0" cy="181500"/>
          </a:xfrm>
          <a:prstGeom prst="straightConnector1">
            <a:avLst/>
          </a:prstGeom>
          <a:noFill/>
          <a:ln cap="flat" cmpd="sng" w="9525">
            <a:solidFill>
              <a:schemeClr val="dk2"/>
            </a:solidFill>
            <a:prstDash val="solid"/>
            <a:round/>
            <a:headEnd len="med" w="med" type="none"/>
            <a:tailEnd len="med" w="med" type="triangle"/>
          </a:ln>
        </p:spPr>
      </p:cxnSp>
      <p:cxnSp>
        <p:nvCxnSpPr>
          <p:cNvPr id="378" name="Google Shape;378;g190ab0c5ab0_0_112"/>
          <p:cNvCxnSpPr/>
          <p:nvPr/>
        </p:nvCxnSpPr>
        <p:spPr>
          <a:xfrm>
            <a:off x="6418550" y="1594125"/>
            <a:ext cx="0" cy="181500"/>
          </a:xfrm>
          <a:prstGeom prst="straightConnector1">
            <a:avLst/>
          </a:prstGeom>
          <a:noFill/>
          <a:ln cap="flat" cmpd="sng" w="9525">
            <a:solidFill>
              <a:schemeClr val="dk2"/>
            </a:solidFill>
            <a:prstDash val="solid"/>
            <a:round/>
            <a:headEnd len="med" w="med" type="none"/>
            <a:tailEnd len="med" w="med" type="triangle"/>
          </a:ln>
        </p:spPr>
      </p:cxnSp>
      <p:cxnSp>
        <p:nvCxnSpPr>
          <p:cNvPr id="379" name="Google Shape;379;g190ab0c5ab0_0_112"/>
          <p:cNvCxnSpPr/>
          <p:nvPr/>
        </p:nvCxnSpPr>
        <p:spPr>
          <a:xfrm>
            <a:off x="8167750" y="1594125"/>
            <a:ext cx="0" cy="181500"/>
          </a:xfrm>
          <a:prstGeom prst="straightConnector1">
            <a:avLst/>
          </a:prstGeom>
          <a:noFill/>
          <a:ln cap="flat" cmpd="sng" w="9525">
            <a:solidFill>
              <a:schemeClr val="dk2"/>
            </a:solidFill>
            <a:prstDash val="solid"/>
            <a:round/>
            <a:headEnd len="med" w="med" type="none"/>
            <a:tailEnd len="med" w="med" type="triangle"/>
          </a:ln>
        </p:spPr>
      </p:cxnSp>
      <p:cxnSp>
        <p:nvCxnSpPr>
          <p:cNvPr id="380" name="Google Shape;380;g190ab0c5ab0_0_112"/>
          <p:cNvCxnSpPr/>
          <p:nvPr/>
        </p:nvCxnSpPr>
        <p:spPr>
          <a:xfrm>
            <a:off x="5700625" y="3308100"/>
            <a:ext cx="0" cy="181500"/>
          </a:xfrm>
          <a:prstGeom prst="straightConnector1">
            <a:avLst/>
          </a:prstGeom>
          <a:noFill/>
          <a:ln cap="flat" cmpd="sng" w="9525">
            <a:solidFill>
              <a:schemeClr val="dk2"/>
            </a:solidFill>
            <a:prstDash val="solid"/>
            <a:round/>
            <a:headEnd len="med" w="med" type="none"/>
            <a:tailEnd len="med" w="med" type="triangle"/>
          </a:ln>
        </p:spPr>
      </p:cxnSp>
      <p:cxnSp>
        <p:nvCxnSpPr>
          <p:cNvPr id="381" name="Google Shape;381;g190ab0c5ab0_0_112"/>
          <p:cNvCxnSpPr/>
          <p:nvPr/>
        </p:nvCxnSpPr>
        <p:spPr>
          <a:xfrm>
            <a:off x="8167750" y="3308100"/>
            <a:ext cx="0" cy="181500"/>
          </a:xfrm>
          <a:prstGeom prst="straightConnector1">
            <a:avLst/>
          </a:prstGeom>
          <a:noFill/>
          <a:ln cap="flat" cmpd="sng" w="9525">
            <a:solidFill>
              <a:schemeClr val="dk2"/>
            </a:solidFill>
            <a:prstDash val="solid"/>
            <a:round/>
            <a:headEnd len="med" w="med" type="none"/>
            <a:tailEnd len="med" w="med" type="triangle"/>
          </a:ln>
        </p:spPr>
      </p:cxnSp>
      <p:cxnSp>
        <p:nvCxnSpPr>
          <p:cNvPr id="382" name="Google Shape;382;g190ab0c5ab0_0_112"/>
          <p:cNvCxnSpPr/>
          <p:nvPr/>
        </p:nvCxnSpPr>
        <p:spPr>
          <a:xfrm>
            <a:off x="3524500" y="3308100"/>
            <a:ext cx="0" cy="181500"/>
          </a:xfrm>
          <a:prstGeom prst="straightConnector1">
            <a:avLst/>
          </a:prstGeom>
          <a:noFill/>
          <a:ln cap="flat" cmpd="sng" w="9525">
            <a:solidFill>
              <a:schemeClr val="dk2"/>
            </a:solidFill>
            <a:prstDash val="solid"/>
            <a:round/>
            <a:headEnd len="med" w="med" type="none"/>
            <a:tailEnd len="med" w="med" type="triangle"/>
          </a:ln>
        </p:spPr>
      </p:cxnSp>
      <p:cxnSp>
        <p:nvCxnSpPr>
          <p:cNvPr id="383" name="Google Shape;383;g190ab0c5ab0_0_112"/>
          <p:cNvCxnSpPr/>
          <p:nvPr/>
        </p:nvCxnSpPr>
        <p:spPr>
          <a:xfrm>
            <a:off x="973263" y="3308100"/>
            <a:ext cx="0" cy="181500"/>
          </a:xfrm>
          <a:prstGeom prst="straightConnector1">
            <a:avLst/>
          </a:prstGeom>
          <a:noFill/>
          <a:ln cap="flat" cmpd="sng" w="9525">
            <a:solidFill>
              <a:schemeClr val="dk2"/>
            </a:solidFill>
            <a:prstDash val="solid"/>
            <a:round/>
            <a:headEnd len="med" w="med" type="none"/>
            <a:tailEnd len="med" w="med" type="triangle"/>
          </a:ln>
        </p:spPr>
      </p:cxnSp>
      <p:cxnSp>
        <p:nvCxnSpPr>
          <p:cNvPr id="384" name="Google Shape;384;g190ab0c5ab0_0_112"/>
          <p:cNvCxnSpPr/>
          <p:nvPr/>
        </p:nvCxnSpPr>
        <p:spPr>
          <a:xfrm rot="5400000">
            <a:off x="4223925" y="2071150"/>
            <a:ext cx="1764900" cy="756300"/>
          </a:xfrm>
          <a:prstGeom prst="bentConnector3">
            <a:avLst>
              <a:gd fmla="val 79833" name="adj1"/>
            </a:avLst>
          </a:prstGeom>
          <a:noFill/>
          <a:ln cap="flat" cmpd="sng" w="9525">
            <a:solidFill>
              <a:schemeClr val="dk2"/>
            </a:solidFill>
            <a:prstDash val="solid"/>
            <a:round/>
            <a:headEnd len="med" w="med" type="none"/>
            <a:tailEnd len="med" w="med" type="none"/>
          </a:ln>
        </p:spPr>
      </p:cxnSp>
      <p:sp>
        <p:nvSpPr>
          <p:cNvPr id="385" name="Google Shape;385;g190ab0c5ab0_0_112"/>
          <p:cNvSpPr/>
          <p:nvPr/>
        </p:nvSpPr>
        <p:spPr>
          <a:xfrm>
            <a:off x="207150" y="2358625"/>
            <a:ext cx="711925" cy="18150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chemeClr val="dk1"/>
                </a:solidFill>
                <a:highlight>
                  <a:srgbClr val="FFFFFF"/>
                </a:highlight>
                <a:latin typeface="Roboto"/>
                <a:ea typeface="Roboto"/>
                <a:cs typeface="Roboto"/>
                <a:sym typeface="Roboto"/>
              </a:rPr>
              <a:t>Darrang</a:t>
            </a:r>
            <a:endParaRPr sz="1000"/>
          </a:p>
        </p:txBody>
      </p:sp>
      <p:sp>
        <p:nvSpPr>
          <p:cNvPr id="386" name="Google Shape;386;g190ab0c5ab0_0_112"/>
          <p:cNvSpPr/>
          <p:nvPr/>
        </p:nvSpPr>
        <p:spPr>
          <a:xfrm>
            <a:off x="989675" y="2358625"/>
            <a:ext cx="711925" cy="18150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000">
                <a:solidFill>
                  <a:schemeClr val="dk1"/>
                </a:solidFill>
                <a:highlight>
                  <a:srgbClr val="FFFFFF"/>
                </a:highlight>
                <a:latin typeface="Roboto"/>
                <a:ea typeface="Roboto"/>
                <a:cs typeface="Roboto"/>
                <a:sym typeface="Roboto"/>
              </a:rPr>
              <a:t>Dhubri</a:t>
            </a:r>
            <a:endParaRPr sz="1000">
              <a:solidFill>
                <a:schemeClr val="dk1"/>
              </a:solidFill>
            </a:endParaRPr>
          </a:p>
        </p:txBody>
      </p:sp>
      <p:sp>
        <p:nvSpPr>
          <p:cNvPr id="387" name="Google Shape;387;g190ab0c5ab0_0_112"/>
          <p:cNvSpPr/>
          <p:nvPr/>
        </p:nvSpPr>
        <p:spPr>
          <a:xfrm>
            <a:off x="1946200" y="2373038"/>
            <a:ext cx="711925" cy="18150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000">
                <a:solidFill>
                  <a:schemeClr val="dk1"/>
                </a:solidFill>
                <a:highlight>
                  <a:srgbClr val="FFFFFF"/>
                </a:highlight>
                <a:latin typeface="Roboto"/>
                <a:ea typeface="Roboto"/>
                <a:cs typeface="Roboto"/>
                <a:sym typeface="Roboto"/>
              </a:rPr>
              <a:t>Korba</a:t>
            </a:r>
            <a:endParaRPr sz="1000">
              <a:solidFill>
                <a:schemeClr val="dk1"/>
              </a:solidFill>
            </a:endParaRPr>
          </a:p>
        </p:txBody>
      </p:sp>
      <p:sp>
        <p:nvSpPr>
          <p:cNvPr id="388" name="Google Shape;388;g190ab0c5ab0_0_112"/>
          <p:cNvSpPr/>
          <p:nvPr/>
        </p:nvSpPr>
        <p:spPr>
          <a:xfrm>
            <a:off x="2728725" y="2373038"/>
            <a:ext cx="711925" cy="18150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000">
                <a:solidFill>
                  <a:schemeClr val="dk1"/>
                </a:solidFill>
                <a:highlight>
                  <a:srgbClr val="FFFFFF"/>
                </a:highlight>
                <a:latin typeface="Roboto"/>
                <a:ea typeface="Roboto"/>
                <a:cs typeface="Roboto"/>
                <a:sym typeface="Roboto"/>
              </a:rPr>
              <a:t>Sukma</a:t>
            </a:r>
            <a:endParaRPr sz="1000">
              <a:solidFill>
                <a:schemeClr val="dk1"/>
              </a:solidFill>
            </a:endParaRPr>
          </a:p>
        </p:txBody>
      </p:sp>
      <p:sp>
        <p:nvSpPr>
          <p:cNvPr id="389" name="Google Shape;389;g190ab0c5ab0_0_112"/>
          <p:cNvSpPr/>
          <p:nvPr/>
        </p:nvSpPr>
        <p:spPr>
          <a:xfrm>
            <a:off x="3802925" y="2373025"/>
            <a:ext cx="711925" cy="18150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000">
                <a:solidFill>
                  <a:schemeClr val="dk1"/>
                </a:solidFill>
                <a:highlight>
                  <a:srgbClr val="FFFFFF"/>
                </a:highlight>
                <a:latin typeface="Roboto"/>
                <a:ea typeface="Roboto"/>
                <a:cs typeface="Roboto"/>
                <a:sym typeface="Roboto"/>
              </a:rPr>
              <a:t>Pakur</a:t>
            </a:r>
            <a:endParaRPr sz="1000">
              <a:solidFill>
                <a:schemeClr val="dk1"/>
              </a:solidFill>
            </a:endParaRPr>
          </a:p>
        </p:txBody>
      </p:sp>
      <p:sp>
        <p:nvSpPr>
          <p:cNvPr id="390" name="Google Shape;390;g190ab0c5ab0_0_112"/>
          <p:cNvSpPr/>
          <p:nvPr/>
        </p:nvSpPr>
        <p:spPr>
          <a:xfrm>
            <a:off x="4585450" y="2373025"/>
            <a:ext cx="711925" cy="18150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highlight>
                  <a:srgbClr val="FFFFFF"/>
                </a:highlight>
                <a:latin typeface="Roboto"/>
                <a:ea typeface="Roboto"/>
                <a:cs typeface="Roboto"/>
                <a:sym typeface="Roboto"/>
              </a:rPr>
              <a:t>Ramgarh</a:t>
            </a:r>
            <a:endParaRPr sz="1000">
              <a:solidFill>
                <a:schemeClr val="dk1"/>
              </a:solidFill>
            </a:endParaRPr>
          </a:p>
        </p:txBody>
      </p:sp>
      <p:sp>
        <p:nvSpPr>
          <p:cNvPr id="391" name="Google Shape;391;g190ab0c5ab0_0_112"/>
          <p:cNvSpPr/>
          <p:nvPr/>
        </p:nvSpPr>
        <p:spPr>
          <a:xfrm>
            <a:off x="633713" y="4101288"/>
            <a:ext cx="711925" cy="18150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000">
                <a:solidFill>
                  <a:schemeClr val="dk1"/>
                </a:solidFill>
                <a:highlight>
                  <a:srgbClr val="FFFFFF"/>
                </a:highlight>
                <a:latin typeface="Roboto"/>
                <a:ea typeface="Roboto"/>
                <a:cs typeface="Roboto"/>
                <a:sym typeface="Roboto"/>
              </a:rPr>
              <a:t>Ribhoi</a:t>
            </a:r>
            <a:r>
              <a:rPr lang="en-US" sz="1000">
                <a:solidFill>
                  <a:schemeClr val="dk1"/>
                </a:solidFill>
              </a:rPr>
              <a:t> </a:t>
            </a:r>
            <a:endParaRPr sz="1000">
              <a:solidFill>
                <a:schemeClr val="dk1"/>
              </a:solidFill>
            </a:endParaRPr>
          </a:p>
        </p:txBody>
      </p:sp>
      <p:sp>
        <p:nvSpPr>
          <p:cNvPr id="392" name="Google Shape;392;g190ab0c5ab0_0_112"/>
          <p:cNvSpPr/>
          <p:nvPr/>
        </p:nvSpPr>
        <p:spPr>
          <a:xfrm>
            <a:off x="2612313" y="4086850"/>
            <a:ext cx="791988" cy="18150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highlight>
                  <a:srgbClr val="FFFFFF"/>
                </a:highlight>
                <a:latin typeface="Roboto"/>
                <a:ea typeface="Roboto"/>
                <a:cs typeface="Roboto"/>
                <a:sym typeface="Roboto"/>
              </a:rPr>
              <a:t>Dhenkanal</a:t>
            </a:r>
            <a:endParaRPr sz="1000">
              <a:solidFill>
                <a:schemeClr val="dk1"/>
              </a:solidFill>
            </a:endParaRPr>
          </a:p>
        </p:txBody>
      </p:sp>
      <p:sp>
        <p:nvSpPr>
          <p:cNvPr id="393" name="Google Shape;393;g190ab0c5ab0_0_112"/>
          <p:cNvSpPr/>
          <p:nvPr/>
        </p:nvSpPr>
        <p:spPr>
          <a:xfrm>
            <a:off x="5051175" y="4101263"/>
            <a:ext cx="711925" cy="18150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000">
                <a:solidFill>
                  <a:schemeClr val="dk1"/>
                </a:solidFill>
                <a:highlight>
                  <a:srgbClr val="FFFFFF"/>
                </a:highlight>
                <a:latin typeface="Roboto"/>
                <a:ea typeface="Roboto"/>
                <a:cs typeface="Roboto"/>
                <a:sym typeface="Roboto"/>
              </a:rPr>
              <a:t>Moga</a:t>
            </a:r>
            <a:endParaRPr sz="1000">
              <a:solidFill>
                <a:schemeClr val="dk1"/>
              </a:solidFill>
            </a:endParaRPr>
          </a:p>
        </p:txBody>
      </p:sp>
      <p:sp>
        <p:nvSpPr>
          <p:cNvPr id="394" name="Google Shape;394;g190ab0c5ab0_0_112"/>
          <p:cNvSpPr/>
          <p:nvPr/>
        </p:nvSpPr>
        <p:spPr>
          <a:xfrm>
            <a:off x="5833700" y="4101263"/>
            <a:ext cx="711925" cy="18150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000">
                <a:solidFill>
                  <a:schemeClr val="dk1"/>
                </a:solidFill>
                <a:highlight>
                  <a:srgbClr val="FFFFFF"/>
                </a:highlight>
                <a:latin typeface="Roboto"/>
                <a:ea typeface="Roboto"/>
                <a:cs typeface="Roboto"/>
                <a:sym typeface="Roboto"/>
              </a:rPr>
              <a:t>Firozpur</a:t>
            </a:r>
            <a:endParaRPr sz="1000">
              <a:solidFill>
                <a:schemeClr val="dk1"/>
              </a:solidFill>
            </a:endParaRPr>
          </a:p>
        </p:txBody>
      </p:sp>
      <p:sp>
        <p:nvSpPr>
          <p:cNvPr id="395" name="Google Shape;395;g190ab0c5ab0_0_112"/>
          <p:cNvSpPr/>
          <p:nvPr/>
        </p:nvSpPr>
        <p:spPr>
          <a:xfrm>
            <a:off x="7039975" y="4086850"/>
            <a:ext cx="917575" cy="23010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900">
                <a:solidFill>
                  <a:schemeClr val="dk1"/>
                </a:solidFill>
                <a:highlight>
                  <a:srgbClr val="FFFFFF"/>
                </a:highlight>
                <a:latin typeface="Roboto"/>
                <a:ea typeface="Roboto"/>
                <a:cs typeface="Roboto"/>
                <a:sym typeface="Roboto"/>
              </a:rPr>
              <a:t>Bhoopalapally</a:t>
            </a:r>
            <a:endParaRPr sz="900">
              <a:solidFill>
                <a:schemeClr val="dk1"/>
              </a:solidFill>
            </a:endParaRPr>
          </a:p>
        </p:txBody>
      </p:sp>
      <p:sp>
        <p:nvSpPr>
          <p:cNvPr id="396" name="Google Shape;396;g190ab0c5ab0_0_112"/>
          <p:cNvSpPr/>
          <p:nvPr/>
        </p:nvSpPr>
        <p:spPr>
          <a:xfrm>
            <a:off x="8078875" y="4086838"/>
            <a:ext cx="711925" cy="18150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900">
                <a:solidFill>
                  <a:schemeClr val="dk1"/>
                </a:solidFill>
                <a:highlight>
                  <a:srgbClr val="FFFFFF"/>
                </a:highlight>
                <a:latin typeface="Roboto"/>
                <a:ea typeface="Roboto"/>
                <a:cs typeface="Roboto"/>
                <a:sym typeface="Roboto"/>
              </a:rPr>
              <a:t>Bhadradri</a:t>
            </a:r>
            <a:endParaRPr sz="900">
              <a:solidFill>
                <a:schemeClr val="dk1"/>
              </a:solidFill>
            </a:endParaRPr>
          </a:p>
        </p:txBody>
      </p:sp>
      <p:sp>
        <p:nvSpPr>
          <p:cNvPr id="397" name="Google Shape;397;g190ab0c5ab0_0_112"/>
          <p:cNvSpPr/>
          <p:nvPr/>
        </p:nvSpPr>
        <p:spPr>
          <a:xfrm>
            <a:off x="5659650" y="2372950"/>
            <a:ext cx="711925" cy="18150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000">
                <a:solidFill>
                  <a:schemeClr val="dk1"/>
                </a:solidFill>
                <a:highlight>
                  <a:srgbClr val="FFFFFF"/>
                </a:highlight>
                <a:latin typeface="Roboto"/>
                <a:ea typeface="Roboto"/>
                <a:cs typeface="Roboto"/>
                <a:sym typeface="Roboto"/>
              </a:rPr>
              <a:t>Raichur</a:t>
            </a:r>
            <a:endParaRPr sz="1000">
              <a:solidFill>
                <a:schemeClr val="dk1"/>
              </a:solidFill>
            </a:endParaRPr>
          </a:p>
        </p:txBody>
      </p:sp>
      <p:sp>
        <p:nvSpPr>
          <p:cNvPr id="398" name="Google Shape;398;g190ab0c5ab0_0_112"/>
          <p:cNvSpPr/>
          <p:nvPr/>
        </p:nvSpPr>
        <p:spPr>
          <a:xfrm>
            <a:off x="6442175" y="2372950"/>
            <a:ext cx="711925" cy="18150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000">
                <a:solidFill>
                  <a:schemeClr val="dk1"/>
                </a:solidFill>
                <a:highlight>
                  <a:srgbClr val="FFFFFF"/>
                </a:highlight>
                <a:latin typeface="Roboto"/>
                <a:ea typeface="Roboto"/>
                <a:cs typeface="Roboto"/>
                <a:sym typeface="Roboto"/>
              </a:rPr>
              <a:t>Yadgir</a:t>
            </a:r>
            <a:endParaRPr sz="1000">
              <a:solidFill>
                <a:schemeClr val="dk1"/>
              </a:solidFill>
            </a:endParaRPr>
          </a:p>
        </p:txBody>
      </p:sp>
      <p:sp>
        <p:nvSpPr>
          <p:cNvPr id="399" name="Google Shape;399;g190ab0c5ab0_0_112"/>
          <p:cNvSpPr/>
          <p:nvPr/>
        </p:nvSpPr>
        <p:spPr>
          <a:xfrm>
            <a:off x="7340475" y="2372950"/>
            <a:ext cx="791975" cy="18150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highlight>
                  <a:srgbClr val="FFFFFF"/>
                </a:highlight>
                <a:latin typeface="Roboto"/>
                <a:ea typeface="Roboto"/>
                <a:cs typeface="Roboto"/>
                <a:sym typeface="Roboto"/>
              </a:rPr>
              <a:t>Nandurbar</a:t>
            </a:r>
            <a:endParaRPr sz="1000">
              <a:solidFill>
                <a:schemeClr val="dk1"/>
              </a:solidFill>
            </a:endParaRPr>
          </a:p>
        </p:txBody>
      </p:sp>
      <p:sp>
        <p:nvSpPr>
          <p:cNvPr id="400" name="Google Shape;400;g190ab0c5ab0_0_112"/>
          <p:cNvSpPr/>
          <p:nvPr/>
        </p:nvSpPr>
        <p:spPr>
          <a:xfrm>
            <a:off x="8203050" y="2372950"/>
            <a:ext cx="791975" cy="18150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highlight>
                  <a:srgbClr val="FFFFFF"/>
                </a:highlight>
                <a:latin typeface="Roboto"/>
                <a:ea typeface="Roboto"/>
                <a:cs typeface="Roboto"/>
                <a:sym typeface="Roboto"/>
              </a:rPr>
              <a:t>Gadchiroli</a:t>
            </a:r>
            <a:endParaRPr sz="1000">
              <a:solidFill>
                <a:schemeClr val="dk1"/>
              </a:solidFill>
            </a:endParaRPr>
          </a:p>
        </p:txBody>
      </p:sp>
      <p:cxnSp>
        <p:nvCxnSpPr>
          <p:cNvPr id="401" name="Google Shape;401;g190ab0c5ab0_0_112"/>
          <p:cNvCxnSpPr>
            <a:endCxn id="386" idx="0"/>
          </p:cNvCxnSpPr>
          <p:nvPr/>
        </p:nvCxnSpPr>
        <p:spPr>
          <a:xfrm>
            <a:off x="1341738" y="2128525"/>
            <a:ext cx="3900" cy="230100"/>
          </a:xfrm>
          <a:prstGeom prst="straightConnector1">
            <a:avLst/>
          </a:prstGeom>
          <a:noFill/>
          <a:ln cap="flat" cmpd="sng" w="9525">
            <a:solidFill>
              <a:schemeClr val="dk2"/>
            </a:solidFill>
            <a:prstDash val="solid"/>
            <a:round/>
            <a:headEnd len="med" w="med" type="none"/>
            <a:tailEnd len="med" w="med" type="triangle"/>
          </a:ln>
        </p:spPr>
      </p:cxnSp>
      <p:cxnSp>
        <p:nvCxnSpPr>
          <p:cNvPr id="402" name="Google Shape;402;g190ab0c5ab0_0_112"/>
          <p:cNvCxnSpPr/>
          <p:nvPr/>
        </p:nvCxnSpPr>
        <p:spPr>
          <a:xfrm>
            <a:off x="561150" y="2128525"/>
            <a:ext cx="3900" cy="230100"/>
          </a:xfrm>
          <a:prstGeom prst="straightConnector1">
            <a:avLst/>
          </a:prstGeom>
          <a:noFill/>
          <a:ln cap="flat" cmpd="sng" w="9525">
            <a:solidFill>
              <a:schemeClr val="dk2"/>
            </a:solidFill>
            <a:prstDash val="solid"/>
            <a:round/>
            <a:headEnd len="med" w="med" type="none"/>
            <a:tailEnd len="med" w="med" type="triangle"/>
          </a:ln>
        </p:spPr>
      </p:cxnSp>
      <p:cxnSp>
        <p:nvCxnSpPr>
          <p:cNvPr id="403" name="Google Shape;403;g190ab0c5ab0_0_112"/>
          <p:cNvCxnSpPr/>
          <p:nvPr/>
        </p:nvCxnSpPr>
        <p:spPr>
          <a:xfrm>
            <a:off x="2359038" y="2128025"/>
            <a:ext cx="3900" cy="230100"/>
          </a:xfrm>
          <a:prstGeom prst="straightConnector1">
            <a:avLst/>
          </a:prstGeom>
          <a:noFill/>
          <a:ln cap="flat" cmpd="sng" w="9525">
            <a:solidFill>
              <a:schemeClr val="dk2"/>
            </a:solidFill>
            <a:prstDash val="solid"/>
            <a:round/>
            <a:headEnd len="med" w="med" type="none"/>
            <a:tailEnd len="med" w="med" type="triangle"/>
          </a:ln>
        </p:spPr>
      </p:cxnSp>
      <p:cxnSp>
        <p:nvCxnSpPr>
          <p:cNvPr id="404" name="Google Shape;404;g190ab0c5ab0_0_112"/>
          <p:cNvCxnSpPr/>
          <p:nvPr/>
        </p:nvCxnSpPr>
        <p:spPr>
          <a:xfrm>
            <a:off x="3034975" y="2128025"/>
            <a:ext cx="3900" cy="230100"/>
          </a:xfrm>
          <a:prstGeom prst="straightConnector1">
            <a:avLst/>
          </a:prstGeom>
          <a:noFill/>
          <a:ln cap="flat" cmpd="sng" w="9525">
            <a:solidFill>
              <a:schemeClr val="dk2"/>
            </a:solidFill>
            <a:prstDash val="solid"/>
            <a:round/>
            <a:headEnd len="med" w="med" type="none"/>
            <a:tailEnd len="med" w="med" type="triangle"/>
          </a:ln>
        </p:spPr>
      </p:cxnSp>
      <p:cxnSp>
        <p:nvCxnSpPr>
          <p:cNvPr id="405" name="Google Shape;405;g190ab0c5ab0_0_112"/>
          <p:cNvCxnSpPr/>
          <p:nvPr/>
        </p:nvCxnSpPr>
        <p:spPr>
          <a:xfrm>
            <a:off x="4208638" y="2128000"/>
            <a:ext cx="3900" cy="230100"/>
          </a:xfrm>
          <a:prstGeom prst="straightConnector1">
            <a:avLst/>
          </a:prstGeom>
          <a:noFill/>
          <a:ln cap="flat" cmpd="sng" w="9525">
            <a:solidFill>
              <a:schemeClr val="dk2"/>
            </a:solidFill>
            <a:prstDash val="solid"/>
            <a:round/>
            <a:headEnd len="med" w="med" type="none"/>
            <a:tailEnd len="med" w="med" type="triangle"/>
          </a:ln>
        </p:spPr>
      </p:cxnSp>
      <p:cxnSp>
        <p:nvCxnSpPr>
          <p:cNvPr id="406" name="Google Shape;406;g190ab0c5ab0_0_112"/>
          <p:cNvCxnSpPr/>
          <p:nvPr/>
        </p:nvCxnSpPr>
        <p:spPr>
          <a:xfrm>
            <a:off x="4929063" y="2128000"/>
            <a:ext cx="3900" cy="230100"/>
          </a:xfrm>
          <a:prstGeom prst="straightConnector1">
            <a:avLst/>
          </a:prstGeom>
          <a:noFill/>
          <a:ln cap="flat" cmpd="sng" w="9525">
            <a:solidFill>
              <a:schemeClr val="dk2"/>
            </a:solidFill>
            <a:prstDash val="solid"/>
            <a:round/>
            <a:headEnd len="med" w="med" type="none"/>
            <a:tailEnd len="med" w="med" type="triangle"/>
          </a:ln>
        </p:spPr>
      </p:cxnSp>
      <p:cxnSp>
        <p:nvCxnSpPr>
          <p:cNvPr id="407" name="Google Shape;407;g190ab0c5ab0_0_112"/>
          <p:cNvCxnSpPr/>
          <p:nvPr/>
        </p:nvCxnSpPr>
        <p:spPr>
          <a:xfrm>
            <a:off x="6000188" y="2112150"/>
            <a:ext cx="10800" cy="258600"/>
          </a:xfrm>
          <a:prstGeom prst="straightConnector1">
            <a:avLst/>
          </a:prstGeom>
          <a:noFill/>
          <a:ln cap="flat" cmpd="sng" w="9525">
            <a:solidFill>
              <a:schemeClr val="dk2"/>
            </a:solidFill>
            <a:prstDash val="solid"/>
            <a:round/>
            <a:headEnd len="med" w="med" type="none"/>
            <a:tailEnd len="med" w="med" type="triangle"/>
          </a:ln>
        </p:spPr>
      </p:cxnSp>
      <p:cxnSp>
        <p:nvCxnSpPr>
          <p:cNvPr id="408" name="Google Shape;408;g190ab0c5ab0_0_112"/>
          <p:cNvCxnSpPr/>
          <p:nvPr/>
        </p:nvCxnSpPr>
        <p:spPr>
          <a:xfrm>
            <a:off x="6796188" y="2127975"/>
            <a:ext cx="3900" cy="230100"/>
          </a:xfrm>
          <a:prstGeom prst="straightConnector1">
            <a:avLst/>
          </a:prstGeom>
          <a:noFill/>
          <a:ln cap="flat" cmpd="sng" w="9525">
            <a:solidFill>
              <a:schemeClr val="dk2"/>
            </a:solidFill>
            <a:prstDash val="solid"/>
            <a:round/>
            <a:headEnd len="med" w="med" type="none"/>
            <a:tailEnd len="med" w="med" type="triangle"/>
          </a:ln>
        </p:spPr>
      </p:cxnSp>
      <p:cxnSp>
        <p:nvCxnSpPr>
          <p:cNvPr id="409" name="Google Shape;409;g190ab0c5ab0_0_112"/>
          <p:cNvCxnSpPr/>
          <p:nvPr/>
        </p:nvCxnSpPr>
        <p:spPr>
          <a:xfrm>
            <a:off x="7798638" y="2112225"/>
            <a:ext cx="3900" cy="230100"/>
          </a:xfrm>
          <a:prstGeom prst="straightConnector1">
            <a:avLst/>
          </a:prstGeom>
          <a:noFill/>
          <a:ln cap="flat" cmpd="sng" w="9525">
            <a:solidFill>
              <a:schemeClr val="dk2"/>
            </a:solidFill>
            <a:prstDash val="solid"/>
            <a:round/>
            <a:headEnd len="med" w="med" type="none"/>
            <a:tailEnd len="med" w="med" type="triangle"/>
          </a:ln>
        </p:spPr>
      </p:cxnSp>
      <p:cxnSp>
        <p:nvCxnSpPr>
          <p:cNvPr id="410" name="Google Shape;410;g190ab0c5ab0_0_112"/>
          <p:cNvCxnSpPr/>
          <p:nvPr/>
        </p:nvCxnSpPr>
        <p:spPr>
          <a:xfrm>
            <a:off x="8548713" y="2112225"/>
            <a:ext cx="3900" cy="230100"/>
          </a:xfrm>
          <a:prstGeom prst="straightConnector1">
            <a:avLst/>
          </a:prstGeom>
          <a:noFill/>
          <a:ln cap="flat" cmpd="sng" w="9525">
            <a:solidFill>
              <a:schemeClr val="dk2"/>
            </a:solidFill>
            <a:prstDash val="solid"/>
            <a:round/>
            <a:headEnd len="med" w="med" type="none"/>
            <a:tailEnd len="med" w="med" type="triangle"/>
          </a:ln>
        </p:spPr>
      </p:cxnSp>
      <p:cxnSp>
        <p:nvCxnSpPr>
          <p:cNvPr id="411" name="Google Shape;411;g190ab0c5ab0_0_112"/>
          <p:cNvCxnSpPr/>
          <p:nvPr/>
        </p:nvCxnSpPr>
        <p:spPr>
          <a:xfrm>
            <a:off x="987713" y="3863463"/>
            <a:ext cx="3900" cy="230100"/>
          </a:xfrm>
          <a:prstGeom prst="straightConnector1">
            <a:avLst/>
          </a:prstGeom>
          <a:noFill/>
          <a:ln cap="flat" cmpd="sng" w="9525">
            <a:solidFill>
              <a:schemeClr val="dk2"/>
            </a:solidFill>
            <a:prstDash val="solid"/>
            <a:round/>
            <a:headEnd len="med" w="med" type="none"/>
            <a:tailEnd len="med" w="med" type="triangle"/>
          </a:ln>
        </p:spPr>
      </p:cxnSp>
      <p:cxnSp>
        <p:nvCxnSpPr>
          <p:cNvPr id="412" name="Google Shape;412;g190ab0c5ab0_0_112"/>
          <p:cNvCxnSpPr/>
          <p:nvPr/>
        </p:nvCxnSpPr>
        <p:spPr>
          <a:xfrm>
            <a:off x="2983163" y="3856050"/>
            <a:ext cx="3900" cy="230100"/>
          </a:xfrm>
          <a:prstGeom prst="straightConnector1">
            <a:avLst/>
          </a:prstGeom>
          <a:noFill/>
          <a:ln cap="flat" cmpd="sng" w="9525">
            <a:solidFill>
              <a:schemeClr val="dk2"/>
            </a:solidFill>
            <a:prstDash val="solid"/>
            <a:round/>
            <a:headEnd len="med" w="med" type="none"/>
            <a:tailEnd len="med" w="med" type="triangle"/>
          </a:ln>
        </p:spPr>
      </p:cxnSp>
      <p:cxnSp>
        <p:nvCxnSpPr>
          <p:cNvPr id="413" name="Google Shape;413;g190ab0c5ab0_0_112"/>
          <p:cNvCxnSpPr/>
          <p:nvPr/>
        </p:nvCxnSpPr>
        <p:spPr>
          <a:xfrm>
            <a:off x="3828900" y="3855900"/>
            <a:ext cx="3900" cy="230100"/>
          </a:xfrm>
          <a:prstGeom prst="straightConnector1">
            <a:avLst/>
          </a:prstGeom>
          <a:noFill/>
          <a:ln cap="flat" cmpd="sng" w="9525">
            <a:solidFill>
              <a:schemeClr val="dk2"/>
            </a:solidFill>
            <a:prstDash val="solid"/>
            <a:round/>
            <a:headEnd len="med" w="med" type="none"/>
            <a:tailEnd len="med" w="med" type="triangle"/>
          </a:ln>
        </p:spPr>
      </p:cxnSp>
      <p:cxnSp>
        <p:nvCxnSpPr>
          <p:cNvPr id="414" name="Google Shape;414;g190ab0c5ab0_0_112"/>
          <p:cNvCxnSpPr/>
          <p:nvPr/>
        </p:nvCxnSpPr>
        <p:spPr>
          <a:xfrm>
            <a:off x="5405163" y="3863463"/>
            <a:ext cx="3900" cy="230100"/>
          </a:xfrm>
          <a:prstGeom prst="straightConnector1">
            <a:avLst/>
          </a:prstGeom>
          <a:noFill/>
          <a:ln cap="flat" cmpd="sng" w="9525">
            <a:solidFill>
              <a:schemeClr val="dk2"/>
            </a:solidFill>
            <a:prstDash val="solid"/>
            <a:round/>
            <a:headEnd len="med" w="med" type="none"/>
            <a:tailEnd len="med" w="med" type="triangle"/>
          </a:ln>
        </p:spPr>
      </p:cxnSp>
      <p:cxnSp>
        <p:nvCxnSpPr>
          <p:cNvPr id="415" name="Google Shape;415;g190ab0c5ab0_0_112"/>
          <p:cNvCxnSpPr/>
          <p:nvPr/>
        </p:nvCxnSpPr>
        <p:spPr>
          <a:xfrm>
            <a:off x="6130888" y="3863463"/>
            <a:ext cx="3900" cy="230100"/>
          </a:xfrm>
          <a:prstGeom prst="straightConnector1">
            <a:avLst/>
          </a:prstGeom>
          <a:noFill/>
          <a:ln cap="flat" cmpd="sng" w="9525">
            <a:solidFill>
              <a:schemeClr val="dk2"/>
            </a:solidFill>
            <a:prstDash val="solid"/>
            <a:round/>
            <a:headEnd len="med" w="med" type="none"/>
            <a:tailEnd len="med" w="med" type="triangle"/>
          </a:ln>
        </p:spPr>
      </p:cxnSp>
      <p:cxnSp>
        <p:nvCxnSpPr>
          <p:cNvPr id="416" name="Google Shape;416;g190ab0c5ab0_0_112"/>
          <p:cNvCxnSpPr/>
          <p:nvPr/>
        </p:nvCxnSpPr>
        <p:spPr>
          <a:xfrm>
            <a:off x="7650350" y="3863475"/>
            <a:ext cx="3900" cy="230100"/>
          </a:xfrm>
          <a:prstGeom prst="straightConnector1">
            <a:avLst/>
          </a:prstGeom>
          <a:noFill/>
          <a:ln cap="flat" cmpd="sng" w="9525">
            <a:solidFill>
              <a:schemeClr val="dk2"/>
            </a:solidFill>
            <a:prstDash val="solid"/>
            <a:round/>
            <a:headEnd len="med" w="med" type="none"/>
            <a:tailEnd len="med" w="med" type="triangle"/>
          </a:ln>
        </p:spPr>
      </p:cxnSp>
      <p:cxnSp>
        <p:nvCxnSpPr>
          <p:cNvPr id="417" name="Google Shape;417;g190ab0c5ab0_0_112"/>
          <p:cNvCxnSpPr/>
          <p:nvPr/>
        </p:nvCxnSpPr>
        <p:spPr>
          <a:xfrm>
            <a:off x="8379038" y="3855900"/>
            <a:ext cx="3900" cy="230100"/>
          </a:xfrm>
          <a:prstGeom prst="straightConnector1">
            <a:avLst/>
          </a:prstGeom>
          <a:noFill/>
          <a:ln cap="flat" cmpd="sng" w="9525">
            <a:solidFill>
              <a:schemeClr val="dk2"/>
            </a:solidFill>
            <a:prstDash val="solid"/>
            <a:round/>
            <a:headEnd len="med" w="med" type="none"/>
            <a:tailEnd len="med" w="med" type="triangle"/>
          </a:ln>
        </p:spPr>
      </p:cxnSp>
      <p:sp>
        <p:nvSpPr>
          <p:cNvPr id="418" name="Google Shape;418;g190ab0c5ab0_0_112"/>
          <p:cNvSpPr/>
          <p:nvPr/>
        </p:nvSpPr>
        <p:spPr>
          <a:xfrm>
            <a:off x="3474875" y="4086875"/>
            <a:ext cx="968300" cy="181500"/>
          </a:xfrm>
          <a:prstGeom prst="flowChartProcess">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000">
                <a:solidFill>
                  <a:schemeClr val="dk1"/>
                </a:solidFill>
                <a:highlight>
                  <a:srgbClr val="FFFFFF"/>
                </a:highlight>
                <a:latin typeface="Roboto"/>
                <a:ea typeface="Roboto"/>
                <a:cs typeface="Roboto"/>
                <a:sym typeface="Roboto"/>
              </a:rPr>
              <a:t>Nabarangpur</a:t>
            </a:r>
            <a:endParaRPr sz="1000">
              <a:solidFill>
                <a:schemeClr val="dk1"/>
              </a:solidFill>
            </a:endParaRPr>
          </a:p>
        </p:txBody>
      </p:sp>
      <p:sp>
        <p:nvSpPr>
          <p:cNvPr id="419" name="Google Shape;419;g190ab0c5ab0_0_112"/>
          <p:cNvSpPr txBox="1"/>
          <p:nvPr>
            <p:ph type="ctrTitle"/>
          </p:nvPr>
        </p:nvSpPr>
        <p:spPr>
          <a:xfrm>
            <a:off x="565050" y="4528350"/>
            <a:ext cx="6588900" cy="3375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1"/>
              </a:buClr>
              <a:buSzPts val="2700"/>
              <a:buFont typeface="Calibri"/>
              <a:buNone/>
            </a:pPr>
            <a:r>
              <a:rPr lang="en-US" sz="2000">
                <a:latin typeface="Times New Roman"/>
                <a:ea typeface="Times New Roman"/>
                <a:cs typeface="Times New Roman"/>
                <a:sym typeface="Times New Roman"/>
              </a:rPr>
              <a:t>And one urban district of </a:t>
            </a:r>
            <a:r>
              <a:rPr lang="en-US" sz="2000">
                <a:latin typeface="Times New Roman"/>
                <a:ea typeface="Times New Roman"/>
                <a:cs typeface="Times New Roman"/>
                <a:sym typeface="Times New Roman"/>
              </a:rPr>
              <a:t>capital </a:t>
            </a:r>
            <a:r>
              <a:rPr lang="en-US" sz="2000">
                <a:latin typeface="Times New Roman"/>
                <a:ea typeface="Times New Roman"/>
                <a:cs typeface="Times New Roman"/>
                <a:sym typeface="Times New Roman"/>
              </a:rPr>
              <a:t>of each State</a:t>
            </a:r>
            <a:endParaRPr sz="20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1cc2da756a2_0_6"/>
          <p:cNvSpPr txBox="1"/>
          <p:nvPr>
            <p:ph type="ctrTitle"/>
          </p:nvPr>
        </p:nvSpPr>
        <p:spPr>
          <a:xfrm>
            <a:off x="513025" y="295053"/>
            <a:ext cx="7838700" cy="6699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lang="en-US" sz="3000">
                <a:latin typeface="Times New Roman"/>
                <a:ea typeface="Times New Roman"/>
                <a:cs typeface="Times New Roman"/>
                <a:sym typeface="Times New Roman"/>
              </a:rPr>
              <a:t>Primary Data Collection Plan</a:t>
            </a:r>
            <a:endParaRPr sz="3000">
              <a:latin typeface="Times New Roman"/>
              <a:ea typeface="Times New Roman"/>
              <a:cs typeface="Times New Roman"/>
              <a:sym typeface="Times New Roman"/>
            </a:endParaRPr>
          </a:p>
        </p:txBody>
      </p:sp>
      <p:sp>
        <p:nvSpPr>
          <p:cNvPr id="425" name="Google Shape;425;g1cc2da756a2_0_6"/>
          <p:cNvSpPr txBox="1"/>
          <p:nvPr>
            <p:ph idx="1" type="subTitle"/>
          </p:nvPr>
        </p:nvSpPr>
        <p:spPr>
          <a:xfrm>
            <a:off x="513021" y="964953"/>
            <a:ext cx="7838700" cy="3787800"/>
          </a:xfrm>
          <a:prstGeom prst="rect">
            <a:avLst/>
          </a:prstGeom>
          <a:noFill/>
          <a:ln>
            <a:noFill/>
          </a:ln>
        </p:spPr>
        <p:txBody>
          <a:bodyPr anchorCtr="0" anchor="t" bIns="34275" lIns="68575" spcFirstLastPara="1" rIns="68575" wrap="square" tIns="34275">
            <a:normAutofit fontScale="92500" lnSpcReduction="20000"/>
          </a:bodyPr>
          <a:lstStyle/>
          <a:p>
            <a:pPr indent="-323850" lvl="0" marL="457200" rtl="0" algn="l">
              <a:lnSpc>
                <a:spcPct val="90000"/>
              </a:lnSpc>
              <a:spcBef>
                <a:spcPts val="800"/>
              </a:spcBef>
              <a:spcAft>
                <a:spcPts val="0"/>
              </a:spcAft>
              <a:buSzPct val="100000"/>
              <a:buNone/>
            </a:pPr>
            <a:r>
              <a:t/>
            </a:r>
            <a:endParaRPr>
              <a:solidFill>
                <a:srgbClr val="000000"/>
              </a:solidFill>
              <a:latin typeface="Times New Roman"/>
              <a:ea typeface="Times New Roman"/>
              <a:cs typeface="Times New Roman"/>
              <a:sym typeface="Times New Roman"/>
            </a:endParaRPr>
          </a:p>
          <a:p>
            <a:pPr indent="-323850" lvl="0" marL="457200" rtl="0" algn="l">
              <a:lnSpc>
                <a:spcPct val="90000"/>
              </a:lnSpc>
              <a:spcBef>
                <a:spcPts val="800"/>
              </a:spcBef>
              <a:spcAft>
                <a:spcPts val="0"/>
              </a:spcAft>
              <a:buSzPct val="90000"/>
              <a:buNone/>
            </a:pPr>
            <a:r>
              <a:rPr lang="en-US" sz="2000">
                <a:solidFill>
                  <a:srgbClr val="000000"/>
                </a:solidFill>
                <a:latin typeface="Times New Roman"/>
                <a:ea typeface="Times New Roman"/>
                <a:cs typeface="Times New Roman"/>
                <a:sym typeface="Times New Roman"/>
              </a:rPr>
              <a:t>Interviews with</a:t>
            </a:r>
            <a:endParaRPr sz="2000">
              <a:solidFill>
                <a:srgbClr val="000000"/>
              </a:solidFill>
              <a:latin typeface="Times New Roman"/>
              <a:ea typeface="Times New Roman"/>
              <a:cs typeface="Times New Roman"/>
              <a:sym typeface="Times New Roman"/>
            </a:endParaRPr>
          </a:p>
          <a:p>
            <a:pPr indent="-346075" lvl="0" marL="457200" rtl="0" algn="l">
              <a:lnSpc>
                <a:spcPct val="100000"/>
              </a:lnSpc>
              <a:spcBef>
                <a:spcPts val="0"/>
              </a:spcBef>
              <a:spcAft>
                <a:spcPts val="0"/>
              </a:spcAft>
              <a:buSzPct val="100000"/>
              <a:buFont typeface="Times New Roman"/>
              <a:buChar char="-"/>
            </a:pPr>
            <a:r>
              <a:rPr lang="en-US" sz="2000">
                <a:latin typeface="Times New Roman"/>
                <a:ea typeface="Times New Roman"/>
                <a:cs typeface="Times New Roman"/>
                <a:sym typeface="Times New Roman"/>
              </a:rPr>
              <a:t>Teacher Educators</a:t>
            </a:r>
            <a:endParaRPr sz="2000">
              <a:latin typeface="Times New Roman"/>
              <a:ea typeface="Times New Roman"/>
              <a:cs typeface="Times New Roman"/>
              <a:sym typeface="Times New Roman"/>
            </a:endParaRPr>
          </a:p>
          <a:p>
            <a:pPr indent="-346075" lvl="0" marL="457200" rtl="0" algn="l">
              <a:lnSpc>
                <a:spcPct val="100000"/>
              </a:lnSpc>
              <a:spcBef>
                <a:spcPts val="0"/>
              </a:spcBef>
              <a:spcAft>
                <a:spcPts val="0"/>
              </a:spcAft>
              <a:buSzPct val="100000"/>
              <a:buFont typeface="Times New Roman"/>
              <a:buChar char="-"/>
            </a:pPr>
            <a:r>
              <a:rPr lang="en-US" sz="2000">
                <a:latin typeface="Times New Roman"/>
                <a:ea typeface="Times New Roman"/>
                <a:cs typeface="Times New Roman"/>
                <a:sym typeface="Times New Roman"/>
              </a:rPr>
              <a:t>Student-Teachers</a:t>
            </a:r>
            <a:endParaRPr sz="2000">
              <a:latin typeface="Times New Roman"/>
              <a:ea typeface="Times New Roman"/>
              <a:cs typeface="Times New Roman"/>
              <a:sym typeface="Times New Roman"/>
            </a:endParaRPr>
          </a:p>
          <a:p>
            <a:pPr indent="-346075" lvl="0" marL="457200" rtl="0" algn="l">
              <a:lnSpc>
                <a:spcPct val="100000"/>
              </a:lnSpc>
              <a:spcBef>
                <a:spcPts val="0"/>
              </a:spcBef>
              <a:spcAft>
                <a:spcPts val="0"/>
              </a:spcAft>
              <a:buSzPct val="100000"/>
              <a:buFont typeface="Times New Roman"/>
              <a:buChar char="-"/>
            </a:pPr>
            <a:r>
              <a:rPr lang="en-US" sz="2000">
                <a:latin typeface="Times New Roman"/>
                <a:ea typeface="Times New Roman"/>
                <a:cs typeface="Times New Roman"/>
                <a:sym typeface="Times New Roman"/>
              </a:rPr>
              <a:t>District Education Officer</a:t>
            </a:r>
            <a:endParaRPr sz="2000">
              <a:latin typeface="Times New Roman"/>
              <a:ea typeface="Times New Roman"/>
              <a:cs typeface="Times New Roman"/>
              <a:sym typeface="Times New Roman"/>
            </a:endParaRPr>
          </a:p>
          <a:p>
            <a:pPr indent="-346075" lvl="0" marL="457200" rtl="0" algn="l">
              <a:lnSpc>
                <a:spcPct val="100000"/>
              </a:lnSpc>
              <a:spcBef>
                <a:spcPts val="0"/>
              </a:spcBef>
              <a:spcAft>
                <a:spcPts val="0"/>
              </a:spcAft>
              <a:buSzPct val="100000"/>
              <a:buFont typeface="Times New Roman"/>
              <a:buChar char="-"/>
            </a:pPr>
            <a:r>
              <a:rPr lang="en-US" sz="2000">
                <a:latin typeface="Times New Roman"/>
                <a:ea typeface="Times New Roman"/>
                <a:cs typeface="Times New Roman"/>
                <a:sym typeface="Times New Roman"/>
              </a:rPr>
              <a:t>Head Teachers and Teachers</a:t>
            </a:r>
            <a:endParaRPr sz="2000">
              <a:latin typeface="Times New Roman"/>
              <a:ea typeface="Times New Roman"/>
              <a:cs typeface="Times New Roman"/>
              <a:sym typeface="Times New Roman"/>
            </a:endParaRPr>
          </a:p>
          <a:p>
            <a:pPr indent="-346075" lvl="0" marL="457200" rtl="0" algn="l">
              <a:lnSpc>
                <a:spcPct val="100000"/>
              </a:lnSpc>
              <a:spcBef>
                <a:spcPts val="0"/>
              </a:spcBef>
              <a:spcAft>
                <a:spcPts val="0"/>
              </a:spcAft>
              <a:buSzPct val="100000"/>
              <a:buFont typeface="Times New Roman"/>
              <a:buChar char="-"/>
            </a:pPr>
            <a:r>
              <a:rPr lang="en-US" sz="2000">
                <a:latin typeface="Times New Roman"/>
                <a:ea typeface="Times New Roman"/>
                <a:cs typeface="Times New Roman"/>
                <a:sym typeface="Times New Roman"/>
                <a:extLst>
                  <a:ext uri="http://customooxmlschemas.google.com/">
                    <go:slidesCustomData xmlns:go="http://customooxmlschemas.google.com/" textRoundtripDataId="1"/>
                  </a:ext>
                </a:extLst>
              </a:rPr>
              <a:t>University Dean/Director/Chairperson- Department of Education</a:t>
            </a:r>
            <a:endParaRPr sz="2000">
              <a:latin typeface="Times New Roman"/>
              <a:ea typeface="Times New Roman"/>
              <a:cs typeface="Times New Roman"/>
              <a:sym typeface="Times New Roman"/>
            </a:endParaRPr>
          </a:p>
          <a:p>
            <a:pPr indent="0" lvl="0" marL="0" rtl="0" algn="l">
              <a:lnSpc>
                <a:spcPct val="90000"/>
              </a:lnSpc>
              <a:spcBef>
                <a:spcPts val="800"/>
              </a:spcBef>
              <a:spcAft>
                <a:spcPts val="0"/>
              </a:spcAft>
              <a:buNone/>
            </a:pPr>
            <a:r>
              <a:t/>
            </a:r>
            <a:endParaRPr sz="2000">
              <a:solidFill>
                <a:srgbClr val="000000"/>
              </a:solidFill>
              <a:latin typeface="Times New Roman"/>
              <a:ea typeface="Times New Roman"/>
              <a:cs typeface="Times New Roman"/>
              <a:sym typeface="Times New Roman"/>
            </a:endParaRPr>
          </a:p>
          <a:p>
            <a:pPr indent="0" lvl="0" marL="0" rtl="0" algn="l">
              <a:lnSpc>
                <a:spcPct val="90000"/>
              </a:lnSpc>
              <a:spcBef>
                <a:spcPts val="800"/>
              </a:spcBef>
              <a:spcAft>
                <a:spcPts val="0"/>
              </a:spcAft>
              <a:buNone/>
            </a:pPr>
            <a:r>
              <a:rPr lang="en-US" sz="2000">
                <a:solidFill>
                  <a:srgbClr val="000000"/>
                </a:solidFill>
                <a:latin typeface="Times New Roman"/>
                <a:ea typeface="Times New Roman"/>
                <a:cs typeface="Times New Roman"/>
                <a:sym typeface="Times New Roman"/>
              </a:rPr>
              <a:t>Case Studies of </a:t>
            </a:r>
            <a:endParaRPr sz="2000">
              <a:solidFill>
                <a:srgbClr val="000000"/>
              </a:solidFill>
              <a:latin typeface="Times New Roman"/>
              <a:ea typeface="Times New Roman"/>
              <a:cs typeface="Times New Roman"/>
              <a:sym typeface="Times New Roman"/>
            </a:endParaRPr>
          </a:p>
          <a:p>
            <a:pPr indent="-346075" lvl="0" marL="457200" rtl="0" algn="l">
              <a:lnSpc>
                <a:spcPct val="90000"/>
              </a:lnSpc>
              <a:spcBef>
                <a:spcPts val="800"/>
              </a:spcBef>
              <a:spcAft>
                <a:spcPts val="0"/>
              </a:spcAft>
              <a:buClr>
                <a:srgbClr val="000000"/>
              </a:buClr>
              <a:buSzPct val="100000"/>
              <a:buFont typeface="Times New Roman"/>
              <a:buChar char="-"/>
            </a:pPr>
            <a:r>
              <a:rPr lang="en-US" sz="2000">
                <a:solidFill>
                  <a:srgbClr val="000000"/>
                </a:solidFill>
                <a:latin typeface="Times New Roman"/>
                <a:ea typeface="Times New Roman"/>
                <a:cs typeface="Times New Roman"/>
                <a:sym typeface="Times New Roman"/>
              </a:rPr>
              <a:t>S</a:t>
            </a:r>
            <a:r>
              <a:rPr lang="en-US" sz="2000">
                <a:solidFill>
                  <a:srgbClr val="000000"/>
                </a:solidFill>
                <a:latin typeface="Times New Roman"/>
                <a:ea typeface="Times New Roman"/>
                <a:cs typeface="Times New Roman"/>
                <a:sym typeface="Times New Roman"/>
              </a:rPr>
              <a:t>elected</a:t>
            </a:r>
            <a:r>
              <a:rPr lang="en-US" sz="2000">
                <a:solidFill>
                  <a:srgbClr val="000000"/>
                </a:solidFill>
                <a:latin typeface="Times New Roman"/>
                <a:ea typeface="Times New Roman"/>
                <a:cs typeface="Times New Roman"/>
                <a:sym typeface="Times New Roman"/>
              </a:rPr>
              <a:t> government schools</a:t>
            </a:r>
            <a:endParaRPr sz="2000">
              <a:solidFill>
                <a:srgbClr val="000000"/>
              </a:solidFill>
              <a:latin typeface="Times New Roman"/>
              <a:ea typeface="Times New Roman"/>
              <a:cs typeface="Times New Roman"/>
              <a:sym typeface="Times New Roman"/>
            </a:endParaRPr>
          </a:p>
          <a:p>
            <a:pPr indent="-346075" lvl="0" marL="457200" rtl="0" algn="l">
              <a:lnSpc>
                <a:spcPct val="90000"/>
              </a:lnSpc>
              <a:spcBef>
                <a:spcPts val="0"/>
              </a:spcBef>
              <a:spcAft>
                <a:spcPts val="0"/>
              </a:spcAft>
              <a:buClr>
                <a:srgbClr val="000000"/>
              </a:buClr>
              <a:buSzPct val="100000"/>
              <a:buFont typeface="Times New Roman"/>
              <a:buChar char="-"/>
            </a:pPr>
            <a:r>
              <a:rPr lang="en-US" sz="2000">
                <a:solidFill>
                  <a:srgbClr val="000000"/>
                </a:solidFill>
                <a:latin typeface="Times New Roman"/>
                <a:ea typeface="Times New Roman"/>
                <a:cs typeface="Times New Roman"/>
                <a:sym typeface="Times New Roman"/>
              </a:rPr>
              <a:t>Selected private B.Ed colleges and DIETs</a:t>
            </a:r>
            <a:endParaRPr sz="2000">
              <a:solidFill>
                <a:srgbClr val="000000"/>
              </a:solidFill>
              <a:latin typeface="Times New Roman"/>
              <a:ea typeface="Times New Roman"/>
              <a:cs typeface="Times New Roman"/>
              <a:sym typeface="Times New Roman"/>
            </a:endParaRPr>
          </a:p>
          <a:p>
            <a:pPr indent="-346075" lvl="0" marL="457200" rtl="0" algn="l">
              <a:lnSpc>
                <a:spcPct val="90000"/>
              </a:lnSpc>
              <a:spcBef>
                <a:spcPts val="0"/>
              </a:spcBef>
              <a:spcAft>
                <a:spcPts val="0"/>
              </a:spcAft>
              <a:buClr>
                <a:srgbClr val="000000"/>
              </a:buClr>
              <a:buSzPct val="100000"/>
              <a:buFont typeface="Times New Roman"/>
              <a:buChar char="-"/>
            </a:pPr>
            <a:r>
              <a:rPr lang="en-US" sz="2000">
                <a:solidFill>
                  <a:srgbClr val="000000"/>
                </a:solidFill>
                <a:latin typeface="Times New Roman"/>
                <a:ea typeface="Times New Roman"/>
                <a:cs typeface="Times New Roman"/>
                <a:sym typeface="Times New Roman"/>
              </a:rPr>
              <a:t>A private school network </a:t>
            </a:r>
            <a:endParaRPr sz="20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2000">
              <a:solidFill>
                <a:srgbClr val="000000"/>
              </a:solidFill>
              <a:latin typeface="Times New Roman"/>
              <a:ea typeface="Times New Roman"/>
              <a:cs typeface="Times New Roman"/>
              <a:sym typeface="Times New Roman"/>
            </a:endParaRPr>
          </a:p>
          <a:p>
            <a:pPr indent="-139700" lvl="0" marL="254000" rtl="0" algn="l">
              <a:lnSpc>
                <a:spcPct val="90000"/>
              </a:lnSpc>
              <a:spcBef>
                <a:spcPts val="0"/>
              </a:spcBef>
              <a:spcAft>
                <a:spcPts val="0"/>
              </a:spcAft>
              <a:buClr>
                <a:schemeClr val="dk1"/>
              </a:buClr>
              <a:buSzPct val="100000"/>
              <a:buFont typeface="Arial"/>
              <a:buNone/>
            </a:pPr>
            <a:r>
              <a:t/>
            </a:r>
            <a:endParaRPr>
              <a:latin typeface="Times New Roman"/>
              <a:ea typeface="Times New Roman"/>
              <a:cs typeface="Times New Roman"/>
              <a:sym typeface="Times New Roman"/>
            </a:endParaRPr>
          </a:p>
          <a:p>
            <a:pPr indent="0" lvl="0" marL="114300" rtl="0" algn="l">
              <a:lnSpc>
                <a:spcPct val="90000"/>
              </a:lnSpc>
              <a:spcBef>
                <a:spcPts val="0"/>
              </a:spcBef>
              <a:spcAft>
                <a:spcPts val="0"/>
              </a:spcAft>
              <a:buClr>
                <a:schemeClr val="dk1"/>
              </a:buClr>
              <a:buSzPct val="100000"/>
              <a:buFont typeface="Arial"/>
              <a:buNone/>
            </a:pPr>
            <a:r>
              <a:t/>
            </a:r>
            <a:endParaRPr>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1cb0b58bcc6_0_343"/>
          <p:cNvSpPr txBox="1"/>
          <p:nvPr>
            <p:ph type="ctrTitle"/>
          </p:nvPr>
        </p:nvSpPr>
        <p:spPr>
          <a:xfrm>
            <a:off x="477550" y="233503"/>
            <a:ext cx="6414000" cy="6699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lang="en-US" sz="3000">
                <a:latin typeface="Times New Roman"/>
                <a:ea typeface="Times New Roman"/>
                <a:cs typeface="Times New Roman"/>
                <a:sym typeface="Times New Roman"/>
              </a:rPr>
              <a:t>Timelines and Way Forward</a:t>
            </a:r>
            <a:endParaRPr sz="3000">
              <a:latin typeface="Times New Roman"/>
              <a:ea typeface="Times New Roman"/>
              <a:cs typeface="Times New Roman"/>
              <a:sym typeface="Times New Roman"/>
            </a:endParaRPr>
          </a:p>
        </p:txBody>
      </p:sp>
      <p:grpSp>
        <p:nvGrpSpPr>
          <p:cNvPr id="431" name="Google Shape;431;g1cb0b58bcc6_0_343"/>
          <p:cNvGrpSpPr/>
          <p:nvPr/>
        </p:nvGrpSpPr>
        <p:grpSpPr>
          <a:xfrm>
            <a:off x="195226" y="1093646"/>
            <a:ext cx="8677835" cy="3457002"/>
            <a:chOff x="17380" y="936732"/>
            <a:chExt cx="11051751" cy="4996389"/>
          </a:xfrm>
        </p:grpSpPr>
        <p:sp>
          <p:nvSpPr>
            <p:cNvPr id="432" name="Google Shape;432;g1cb0b58bcc6_0_343"/>
            <p:cNvSpPr/>
            <p:nvPr/>
          </p:nvSpPr>
          <p:spPr>
            <a:xfrm>
              <a:off x="17380" y="936732"/>
              <a:ext cx="1824900" cy="1014600"/>
            </a:xfrm>
            <a:prstGeom prst="roundRect">
              <a:avLst>
                <a:gd fmla="val 10000" name="adj"/>
              </a:avLst>
            </a:prstGeom>
            <a:solidFill>
              <a:srgbClr val="78909C"/>
            </a:solidFill>
            <a:ln cap="flat" cmpd="sng" w="2540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3" name="Google Shape;433;g1cb0b58bcc6_0_343"/>
            <p:cNvSpPr txBox="1"/>
            <p:nvPr/>
          </p:nvSpPr>
          <p:spPr>
            <a:xfrm>
              <a:off x="17380" y="936732"/>
              <a:ext cx="1824900" cy="676500"/>
            </a:xfrm>
            <a:prstGeom prst="rect">
              <a:avLst/>
            </a:prstGeom>
            <a:noFill/>
            <a:ln>
              <a:noFill/>
            </a:ln>
          </p:spPr>
          <p:txBody>
            <a:bodyPr anchorCtr="0" anchor="t" bIns="51425" lIns="96000" spcFirstLastPara="1" rIns="96000" wrap="square" tIns="96000">
              <a:noAutofit/>
            </a:bodyPr>
            <a:lstStyle/>
            <a:p>
              <a:pPr indent="0" lvl="0" marL="0" marR="0" rtl="0" algn="l">
                <a:lnSpc>
                  <a:spcPct val="90000"/>
                </a:lnSpc>
                <a:spcBef>
                  <a:spcPts val="0"/>
                </a:spcBef>
                <a:spcAft>
                  <a:spcPts val="0"/>
                </a:spcAft>
                <a:buClr>
                  <a:srgbClr val="FFFFFF"/>
                </a:buClr>
                <a:buSzPts val="1400"/>
                <a:buFont typeface="Arial"/>
                <a:buNone/>
              </a:pPr>
              <a:r>
                <a:rPr b="1" i="0" lang="en-US" sz="1400" u="none" cap="none" strike="noStrike">
                  <a:solidFill>
                    <a:srgbClr val="FFFFFF"/>
                  </a:solidFill>
                  <a:latin typeface="Arial"/>
                  <a:ea typeface="Arial"/>
                  <a:cs typeface="Arial"/>
                  <a:sym typeface="Arial"/>
                </a:rPr>
                <a:t>Nov 22 – Jan 23</a:t>
              </a:r>
              <a:endParaRPr sz="1100"/>
            </a:p>
          </p:txBody>
        </p:sp>
        <p:sp>
          <p:nvSpPr>
            <p:cNvPr id="434" name="Google Shape;434;g1cb0b58bcc6_0_343"/>
            <p:cNvSpPr/>
            <p:nvPr/>
          </p:nvSpPr>
          <p:spPr>
            <a:xfrm>
              <a:off x="390767" y="1613121"/>
              <a:ext cx="1824900" cy="4320000"/>
            </a:xfrm>
            <a:prstGeom prst="roundRect">
              <a:avLst>
                <a:gd fmla="val 10000" name="adj"/>
              </a:avLst>
            </a:prstGeom>
            <a:solidFill>
              <a:srgbClr val="FFFFFF">
                <a:alpha val="89800"/>
              </a:srgbClr>
            </a:solidFill>
            <a:ln cap="flat" cmpd="sng" w="25400">
              <a:solidFill>
                <a:srgbClr val="78909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5" name="Google Shape;435;g1cb0b58bcc6_0_343"/>
            <p:cNvSpPr txBox="1"/>
            <p:nvPr/>
          </p:nvSpPr>
          <p:spPr>
            <a:xfrm>
              <a:off x="444213" y="1666567"/>
              <a:ext cx="1717800" cy="4213200"/>
            </a:xfrm>
            <a:prstGeom prst="rect">
              <a:avLst/>
            </a:prstGeom>
            <a:noFill/>
            <a:ln>
              <a:noFill/>
            </a:ln>
          </p:spPr>
          <p:txBody>
            <a:bodyPr anchorCtr="0" anchor="t" bIns="96000" lIns="96000" spcFirstLastPara="1" rIns="96000" wrap="square" tIns="96000">
              <a:noAutofit/>
            </a:bodyPr>
            <a:lstStyle/>
            <a:p>
              <a:pPr indent="-127000" lvl="1" marL="127000" marR="0" rtl="0" algn="l">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Finalise concept note</a:t>
              </a:r>
              <a:endParaRPr sz="1100"/>
            </a:p>
            <a:p>
              <a:pPr indent="-127000" lvl="1" marL="127000" marR="0" rtl="0" algn="l">
                <a:lnSpc>
                  <a:spcPct val="90000"/>
                </a:lnSpc>
                <a:spcBef>
                  <a:spcPts val="2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Preliminary mapping of data sources: secondary and primary</a:t>
              </a:r>
              <a:endParaRPr sz="1100"/>
            </a:p>
            <a:p>
              <a:pPr indent="-127000" lvl="1" marL="127000" marR="0" rtl="0" algn="l">
                <a:lnSpc>
                  <a:spcPct val="90000"/>
                </a:lnSpc>
                <a:spcBef>
                  <a:spcPts val="20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Editorial Board Meeting - 1</a:t>
              </a:r>
              <a:endParaRPr sz="1100"/>
            </a:p>
            <a:p>
              <a:pPr indent="-127000" lvl="1" marL="127000" marR="0" rtl="0" algn="l">
                <a:lnSpc>
                  <a:spcPct val="90000"/>
                </a:lnSpc>
                <a:spcBef>
                  <a:spcPts val="2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Primary data collection preparation</a:t>
              </a:r>
              <a:endParaRPr sz="1100"/>
            </a:p>
          </p:txBody>
        </p:sp>
        <p:sp>
          <p:nvSpPr>
            <p:cNvPr id="436" name="Google Shape;436;g1cb0b58bcc6_0_343"/>
            <p:cNvSpPr/>
            <p:nvPr/>
          </p:nvSpPr>
          <p:spPr>
            <a:xfrm>
              <a:off x="2118739" y="1047729"/>
              <a:ext cx="586200" cy="454500"/>
            </a:xfrm>
            <a:prstGeom prst="rightArrow">
              <a:avLst>
                <a:gd fmla="val 60000" name="adj1"/>
                <a:gd fmla="val 50000" name="adj2"/>
              </a:avLst>
            </a:prstGeom>
            <a:solidFill>
              <a:srgbClr val="BCC6C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7" name="Google Shape;437;g1cb0b58bcc6_0_343"/>
            <p:cNvSpPr txBox="1"/>
            <p:nvPr/>
          </p:nvSpPr>
          <p:spPr>
            <a:xfrm>
              <a:off x="2118739" y="1138608"/>
              <a:ext cx="450000" cy="2727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38" name="Google Shape;438;g1cb0b58bcc6_0_343"/>
            <p:cNvSpPr/>
            <p:nvPr/>
          </p:nvSpPr>
          <p:spPr>
            <a:xfrm>
              <a:off x="2948450" y="936732"/>
              <a:ext cx="1824900" cy="1014600"/>
            </a:xfrm>
            <a:prstGeom prst="roundRect">
              <a:avLst>
                <a:gd fmla="val 10000" name="adj"/>
              </a:avLst>
            </a:prstGeom>
            <a:solidFill>
              <a:srgbClr val="78909C"/>
            </a:solidFill>
            <a:ln cap="flat" cmpd="sng" w="2540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9" name="Google Shape;439;g1cb0b58bcc6_0_343"/>
            <p:cNvSpPr txBox="1"/>
            <p:nvPr/>
          </p:nvSpPr>
          <p:spPr>
            <a:xfrm>
              <a:off x="2948450" y="936732"/>
              <a:ext cx="1824900" cy="676500"/>
            </a:xfrm>
            <a:prstGeom prst="rect">
              <a:avLst/>
            </a:prstGeom>
            <a:noFill/>
            <a:ln>
              <a:noFill/>
            </a:ln>
          </p:spPr>
          <p:txBody>
            <a:bodyPr anchorCtr="0" anchor="t" bIns="51425" lIns="96000" spcFirstLastPara="1" rIns="96000" wrap="square" tIns="96000">
              <a:noAutofit/>
            </a:bodyPr>
            <a:lstStyle/>
            <a:p>
              <a:pPr indent="0" lvl="0" marL="0" marR="0" rtl="0" algn="l">
                <a:lnSpc>
                  <a:spcPct val="90000"/>
                </a:lnSpc>
                <a:spcBef>
                  <a:spcPts val="0"/>
                </a:spcBef>
                <a:spcAft>
                  <a:spcPts val="0"/>
                </a:spcAft>
                <a:buClr>
                  <a:srgbClr val="FFFFFF"/>
                </a:buClr>
                <a:buSzPts val="1400"/>
                <a:buFont typeface="Arial"/>
                <a:buNone/>
              </a:pPr>
              <a:r>
                <a:rPr b="1" i="0" lang="en-US" sz="1400" u="none" cap="none" strike="noStrike">
                  <a:solidFill>
                    <a:srgbClr val="FFFFFF"/>
                  </a:solidFill>
                  <a:latin typeface="Arial"/>
                  <a:ea typeface="Arial"/>
                  <a:cs typeface="Arial"/>
                  <a:sym typeface="Arial"/>
                </a:rPr>
                <a:t>Feb – Mar 23</a:t>
              </a:r>
              <a:endParaRPr sz="1100"/>
            </a:p>
          </p:txBody>
        </p:sp>
        <p:sp>
          <p:nvSpPr>
            <p:cNvPr id="440" name="Google Shape;440;g1cb0b58bcc6_0_343"/>
            <p:cNvSpPr/>
            <p:nvPr/>
          </p:nvSpPr>
          <p:spPr>
            <a:xfrm>
              <a:off x="3321837" y="1613121"/>
              <a:ext cx="1824900" cy="4320000"/>
            </a:xfrm>
            <a:prstGeom prst="roundRect">
              <a:avLst>
                <a:gd fmla="val 10000" name="adj"/>
              </a:avLst>
            </a:prstGeom>
            <a:solidFill>
              <a:srgbClr val="FFFFFF">
                <a:alpha val="89800"/>
              </a:srgbClr>
            </a:solidFill>
            <a:ln cap="flat" cmpd="sng" w="25400">
              <a:solidFill>
                <a:srgbClr val="78909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1" name="Google Shape;441;g1cb0b58bcc6_0_343"/>
            <p:cNvSpPr txBox="1"/>
            <p:nvPr/>
          </p:nvSpPr>
          <p:spPr>
            <a:xfrm>
              <a:off x="3375283" y="1666567"/>
              <a:ext cx="1717800" cy="4213200"/>
            </a:xfrm>
            <a:prstGeom prst="rect">
              <a:avLst/>
            </a:prstGeom>
            <a:noFill/>
            <a:ln>
              <a:noFill/>
            </a:ln>
          </p:spPr>
          <p:txBody>
            <a:bodyPr anchorCtr="0" anchor="t" bIns="96000" lIns="96000" spcFirstLastPara="1" rIns="96000" wrap="square" tIns="96000">
              <a:noAutofit/>
            </a:bodyPr>
            <a:lstStyle/>
            <a:p>
              <a:pPr indent="-127000" lvl="1" marL="127000" marR="0" rtl="0" algn="l">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Primary data collection</a:t>
              </a:r>
              <a:endParaRPr sz="1100"/>
            </a:p>
            <a:p>
              <a:pPr indent="-127000" lvl="1" marL="127000" marR="0" rtl="0" algn="l">
                <a:lnSpc>
                  <a:spcPct val="90000"/>
                </a:lnSpc>
                <a:spcBef>
                  <a:spcPts val="2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Secondary data analysis</a:t>
              </a:r>
              <a:endParaRPr sz="1100"/>
            </a:p>
            <a:p>
              <a:pPr indent="-127000" lvl="1" marL="127000" marR="0" rtl="0" algn="l">
                <a:lnSpc>
                  <a:spcPct val="90000"/>
                </a:lnSpc>
                <a:spcBef>
                  <a:spcPts val="20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Editorial Board Meeting - 2</a:t>
              </a:r>
              <a:endParaRPr sz="1100"/>
            </a:p>
          </p:txBody>
        </p:sp>
        <p:sp>
          <p:nvSpPr>
            <p:cNvPr id="442" name="Google Shape;442;g1cb0b58bcc6_0_343"/>
            <p:cNvSpPr/>
            <p:nvPr/>
          </p:nvSpPr>
          <p:spPr>
            <a:xfrm>
              <a:off x="5049809" y="1047729"/>
              <a:ext cx="586200" cy="454500"/>
            </a:xfrm>
            <a:prstGeom prst="rightArrow">
              <a:avLst>
                <a:gd fmla="val 60000" name="adj1"/>
                <a:gd fmla="val 50000" name="adj2"/>
              </a:avLst>
            </a:prstGeom>
            <a:solidFill>
              <a:srgbClr val="BCC6C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3" name="Google Shape;443;g1cb0b58bcc6_0_343"/>
            <p:cNvSpPr txBox="1"/>
            <p:nvPr/>
          </p:nvSpPr>
          <p:spPr>
            <a:xfrm>
              <a:off x="5049809" y="1138608"/>
              <a:ext cx="450000" cy="2727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4" name="Google Shape;444;g1cb0b58bcc6_0_343"/>
            <p:cNvSpPr/>
            <p:nvPr/>
          </p:nvSpPr>
          <p:spPr>
            <a:xfrm>
              <a:off x="5879520" y="936732"/>
              <a:ext cx="1827000" cy="1014600"/>
            </a:xfrm>
            <a:prstGeom prst="roundRect">
              <a:avLst>
                <a:gd fmla="val 10000" name="adj"/>
              </a:avLst>
            </a:prstGeom>
            <a:solidFill>
              <a:srgbClr val="78909C"/>
            </a:solidFill>
            <a:ln cap="flat" cmpd="sng" w="2540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5" name="Google Shape;445;g1cb0b58bcc6_0_343"/>
            <p:cNvSpPr txBox="1"/>
            <p:nvPr/>
          </p:nvSpPr>
          <p:spPr>
            <a:xfrm>
              <a:off x="5879520" y="936732"/>
              <a:ext cx="1827000" cy="676500"/>
            </a:xfrm>
            <a:prstGeom prst="rect">
              <a:avLst/>
            </a:prstGeom>
            <a:noFill/>
            <a:ln>
              <a:noFill/>
            </a:ln>
          </p:spPr>
          <p:txBody>
            <a:bodyPr anchorCtr="0" anchor="t" bIns="51425" lIns="96000" spcFirstLastPara="1" rIns="96000" wrap="square" tIns="96000">
              <a:noAutofit/>
            </a:bodyPr>
            <a:lstStyle/>
            <a:p>
              <a:pPr indent="0" lvl="0" marL="0" marR="0" rtl="0" algn="l">
                <a:lnSpc>
                  <a:spcPct val="90000"/>
                </a:lnSpc>
                <a:spcBef>
                  <a:spcPts val="0"/>
                </a:spcBef>
                <a:spcAft>
                  <a:spcPts val="0"/>
                </a:spcAft>
                <a:buClr>
                  <a:srgbClr val="FFFFFF"/>
                </a:buClr>
                <a:buSzPts val="1400"/>
                <a:buFont typeface="Arial"/>
                <a:buNone/>
              </a:pPr>
              <a:r>
                <a:rPr b="1" i="0" lang="en-US" sz="1400" u="none" cap="none" strike="noStrike">
                  <a:solidFill>
                    <a:srgbClr val="FFFFFF"/>
                  </a:solidFill>
                  <a:latin typeface="Arial"/>
                  <a:ea typeface="Arial"/>
                  <a:cs typeface="Arial"/>
                  <a:sym typeface="Arial"/>
                </a:rPr>
                <a:t>April – June 23</a:t>
              </a:r>
              <a:endParaRPr sz="1100"/>
            </a:p>
          </p:txBody>
        </p:sp>
        <p:sp>
          <p:nvSpPr>
            <p:cNvPr id="446" name="Google Shape;446;g1cb0b58bcc6_0_343"/>
            <p:cNvSpPr/>
            <p:nvPr/>
          </p:nvSpPr>
          <p:spPr>
            <a:xfrm>
              <a:off x="6194739" y="1613121"/>
              <a:ext cx="1943100" cy="4320000"/>
            </a:xfrm>
            <a:prstGeom prst="roundRect">
              <a:avLst>
                <a:gd fmla="val 10000" name="adj"/>
              </a:avLst>
            </a:prstGeom>
            <a:solidFill>
              <a:srgbClr val="FFFFFF">
                <a:alpha val="89800"/>
              </a:srgbClr>
            </a:solidFill>
            <a:ln cap="flat" cmpd="sng" w="25400">
              <a:solidFill>
                <a:srgbClr val="78909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7" name="Google Shape;447;g1cb0b58bcc6_0_343"/>
            <p:cNvSpPr txBox="1"/>
            <p:nvPr/>
          </p:nvSpPr>
          <p:spPr>
            <a:xfrm>
              <a:off x="6251654" y="1587443"/>
              <a:ext cx="1829400" cy="4206300"/>
            </a:xfrm>
            <a:prstGeom prst="rect">
              <a:avLst/>
            </a:prstGeom>
            <a:noFill/>
            <a:ln>
              <a:noFill/>
            </a:ln>
          </p:spPr>
          <p:txBody>
            <a:bodyPr anchorCtr="0" anchor="t" bIns="96000" lIns="96000" spcFirstLastPara="1" rIns="96000" wrap="square" tIns="96000">
              <a:noAutofit/>
            </a:bodyPr>
            <a:lstStyle/>
            <a:p>
              <a:pPr indent="-127000" lvl="1" marL="127000" marR="0" rtl="0" algn="l">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Data processing, analysis and interpretation</a:t>
              </a:r>
              <a:endParaRPr b="0" i="0" sz="1400" u="none" cap="none" strike="noStrike">
                <a:solidFill>
                  <a:srgbClr val="000000"/>
                </a:solidFill>
                <a:latin typeface="Arial"/>
                <a:ea typeface="Arial"/>
                <a:cs typeface="Arial"/>
                <a:sym typeface="Arial"/>
              </a:endParaRPr>
            </a:p>
            <a:p>
              <a:pPr indent="-127000" lvl="1" marL="127000" marR="0" rtl="0" algn="l">
                <a:lnSpc>
                  <a:spcPct val="90000"/>
                </a:lnSpc>
                <a:spcBef>
                  <a:spcPts val="2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Report writing</a:t>
              </a:r>
              <a:endParaRPr b="0" i="0" sz="1400" u="none" cap="none" strike="noStrike">
                <a:solidFill>
                  <a:srgbClr val="000000"/>
                </a:solidFill>
                <a:latin typeface="Arial"/>
                <a:ea typeface="Arial"/>
                <a:cs typeface="Arial"/>
                <a:sym typeface="Arial"/>
              </a:endParaRPr>
            </a:p>
            <a:p>
              <a:pPr indent="-127000" lvl="1" marL="127000" marR="0" rtl="0" algn="l">
                <a:lnSpc>
                  <a:spcPct val="90000"/>
                </a:lnSpc>
                <a:spcBef>
                  <a:spcPts val="200"/>
                </a:spcBef>
                <a:spcAft>
                  <a:spcPts val="0"/>
                </a:spcAft>
                <a:buSzPts val="1400"/>
                <a:buChar char="•"/>
              </a:pPr>
              <a:r>
                <a:rPr b="1" lang="en-US" sz="1400"/>
                <a:t>Editoria</a:t>
              </a:r>
              <a:r>
                <a:rPr b="1" lang="en-US"/>
                <a:t>l Board</a:t>
              </a:r>
              <a:r>
                <a:rPr b="1" lang="en-US" sz="1400">
                  <a:solidFill>
                    <a:schemeClr val="dk1"/>
                  </a:solidFill>
                </a:rPr>
                <a:t> meeting – 3</a:t>
              </a:r>
              <a:endParaRPr sz="1400"/>
            </a:p>
          </p:txBody>
        </p:sp>
        <p:sp>
          <p:nvSpPr>
            <p:cNvPr id="448" name="Google Shape;448;g1cb0b58bcc6_0_343"/>
            <p:cNvSpPr/>
            <p:nvPr/>
          </p:nvSpPr>
          <p:spPr>
            <a:xfrm>
              <a:off x="7997507" y="1047729"/>
              <a:ext cx="617100" cy="454500"/>
            </a:xfrm>
            <a:prstGeom prst="rightArrow">
              <a:avLst>
                <a:gd fmla="val 60000" name="adj1"/>
                <a:gd fmla="val 50000" name="adj2"/>
              </a:avLst>
            </a:prstGeom>
            <a:solidFill>
              <a:srgbClr val="BCC6C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9" name="Google Shape;449;g1cb0b58bcc6_0_343"/>
            <p:cNvSpPr txBox="1"/>
            <p:nvPr/>
          </p:nvSpPr>
          <p:spPr>
            <a:xfrm>
              <a:off x="7997507" y="1138608"/>
              <a:ext cx="480900" cy="2727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50" name="Google Shape;450;g1cb0b58bcc6_0_343"/>
            <p:cNvSpPr/>
            <p:nvPr/>
          </p:nvSpPr>
          <p:spPr>
            <a:xfrm>
              <a:off x="8870844" y="936732"/>
              <a:ext cx="1824900" cy="1014600"/>
            </a:xfrm>
            <a:prstGeom prst="roundRect">
              <a:avLst>
                <a:gd fmla="val 10000" name="adj"/>
              </a:avLst>
            </a:prstGeom>
            <a:solidFill>
              <a:srgbClr val="78909C"/>
            </a:solidFill>
            <a:ln cap="flat" cmpd="sng" w="2540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1" name="Google Shape;451;g1cb0b58bcc6_0_343"/>
            <p:cNvSpPr txBox="1"/>
            <p:nvPr/>
          </p:nvSpPr>
          <p:spPr>
            <a:xfrm>
              <a:off x="8870844" y="936732"/>
              <a:ext cx="1824900" cy="676500"/>
            </a:xfrm>
            <a:prstGeom prst="rect">
              <a:avLst/>
            </a:prstGeom>
            <a:noFill/>
            <a:ln>
              <a:noFill/>
            </a:ln>
          </p:spPr>
          <p:txBody>
            <a:bodyPr anchorCtr="0" anchor="t" bIns="51425" lIns="96000" spcFirstLastPara="1" rIns="96000" wrap="square" tIns="96000">
              <a:noAutofit/>
            </a:bodyPr>
            <a:lstStyle/>
            <a:p>
              <a:pPr indent="0" lvl="0" marL="0" marR="0" rtl="0" algn="l">
                <a:lnSpc>
                  <a:spcPct val="90000"/>
                </a:lnSpc>
                <a:spcBef>
                  <a:spcPts val="0"/>
                </a:spcBef>
                <a:spcAft>
                  <a:spcPts val="0"/>
                </a:spcAft>
                <a:buClr>
                  <a:srgbClr val="FFFFFF"/>
                </a:buClr>
                <a:buSzPts val="1400"/>
                <a:buFont typeface="Arial"/>
                <a:buNone/>
              </a:pPr>
              <a:r>
                <a:rPr b="1" i="0" lang="en-US" sz="1400" u="none" cap="none" strike="noStrike">
                  <a:solidFill>
                    <a:srgbClr val="FFFFFF"/>
                  </a:solidFill>
                  <a:latin typeface="Arial"/>
                  <a:ea typeface="Arial"/>
                  <a:cs typeface="Arial"/>
                  <a:sym typeface="Arial"/>
                </a:rPr>
                <a:t>July – Sept 23</a:t>
              </a:r>
              <a:endParaRPr sz="1100"/>
            </a:p>
          </p:txBody>
        </p:sp>
        <p:sp>
          <p:nvSpPr>
            <p:cNvPr id="452" name="Google Shape;452;g1cb0b58bcc6_0_343"/>
            <p:cNvSpPr/>
            <p:nvPr/>
          </p:nvSpPr>
          <p:spPr>
            <a:xfrm>
              <a:off x="9244231" y="1613121"/>
              <a:ext cx="1824900" cy="4320000"/>
            </a:xfrm>
            <a:prstGeom prst="roundRect">
              <a:avLst>
                <a:gd fmla="val 10000" name="adj"/>
              </a:avLst>
            </a:prstGeom>
            <a:solidFill>
              <a:srgbClr val="FFFFFF">
                <a:alpha val="89800"/>
              </a:srgbClr>
            </a:solidFill>
            <a:ln cap="flat" cmpd="sng" w="25400">
              <a:solidFill>
                <a:srgbClr val="78909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3" name="Google Shape;453;g1cb0b58bcc6_0_343"/>
            <p:cNvSpPr txBox="1"/>
            <p:nvPr/>
          </p:nvSpPr>
          <p:spPr>
            <a:xfrm>
              <a:off x="9297677" y="1666567"/>
              <a:ext cx="1717800" cy="4213200"/>
            </a:xfrm>
            <a:prstGeom prst="rect">
              <a:avLst/>
            </a:prstGeom>
            <a:noFill/>
            <a:ln>
              <a:noFill/>
            </a:ln>
          </p:spPr>
          <p:txBody>
            <a:bodyPr anchorCtr="0" anchor="t" bIns="96000" lIns="96000" spcFirstLastPara="1" rIns="96000" wrap="square" tIns="96000">
              <a:noAutofit/>
            </a:bodyPr>
            <a:lstStyle/>
            <a:p>
              <a:pPr indent="-127000" lvl="1" marL="127000" marR="0" rtl="0" algn="l">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Report writing</a:t>
              </a:r>
              <a:endParaRPr sz="1100"/>
            </a:p>
            <a:p>
              <a:pPr indent="-127000" lvl="1" marL="127000" marR="0" rtl="0" algn="l">
                <a:lnSpc>
                  <a:spcPct val="90000"/>
                </a:lnSpc>
                <a:spcBef>
                  <a:spcPts val="2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Sharing early findings and recommendations</a:t>
              </a:r>
              <a:endParaRPr sz="1100"/>
            </a:p>
            <a:p>
              <a:pPr indent="-127000" lvl="1" marL="127000" marR="0" rtl="0" algn="l">
                <a:lnSpc>
                  <a:spcPct val="90000"/>
                </a:lnSpc>
                <a:spcBef>
                  <a:spcPts val="200"/>
                </a:spcBef>
                <a:spcAft>
                  <a:spcPts val="0"/>
                </a:spcAft>
                <a:buClr>
                  <a:srgbClr val="000000"/>
                </a:buClr>
                <a:buSzPts val="1400"/>
                <a:buFont typeface="Arial"/>
                <a:buChar char="•"/>
              </a:pPr>
              <a:r>
                <a:rPr lang="en-US" sz="1400"/>
                <a:t>Final report</a:t>
              </a:r>
              <a:r>
                <a:rPr b="0" i="0" lang="en-US" sz="1400" u="none" cap="none" strike="noStrike">
                  <a:solidFill>
                    <a:srgbClr val="000000"/>
                  </a:solidFill>
                  <a:latin typeface="Arial"/>
                  <a:ea typeface="Arial"/>
                  <a:cs typeface="Arial"/>
                  <a:sym typeface="Arial"/>
                </a:rPr>
                <a:t> launched on </a:t>
              </a:r>
              <a:r>
                <a:rPr b="1" i="0" lang="en-US" sz="1400" u="none" cap="none" strike="noStrike">
                  <a:solidFill>
                    <a:srgbClr val="000000"/>
                  </a:solidFill>
                </a:rPr>
                <a:t>Sept 5</a:t>
              </a:r>
              <a:endParaRPr b="1" sz="1100"/>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1c5c8b5700b_0_1"/>
          <p:cNvSpPr txBox="1"/>
          <p:nvPr>
            <p:ph type="ctrTitle"/>
          </p:nvPr>
        </p:nvSpPr>
        <p:spPr>
          <a:xfrm>
            <a:off x="1143000" y="841772"/>
            <a:ext cx="6858000" cy="17907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US">
                <a:latin typeface="Pinyon Script"/>
                <a:ea typeface="Pinyon Script"/>
                <a:cs typeface="Pinyon Script"/>
                <a:sym typeface="Pinyon Script"/>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5"/>
          <p:cNvSpPr txBox="1"/>
          <p:nvPr>
            <p:ph type="ctrTitle"/>
          </p:nvPr>
        </p:nvSpPr>
        <p:spPr>
          <a:xfrm>
            <a:off x="492625" y="79553"/>
            <a:ext cx="7838700" cy="6699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lang="en-US" sz="3000">
                <a:latin typeface="Times New Roman"/>
                <a:ea typeface="Times New Roman"/>
                <a:cs typeface="Times New Roman"/>
                <a:sym typeface="Times New Roman"/>
              </a:rPr>
              <a:t>Introduction and Background</a:t>
            </a:r>
            <a:endParaRPr sz="3000">
              <a:latin typeface="Times New Roman"/>
              <a:ea typeface="Times New Roman"/>
              <a:cs typeface="Times New Roman"/>
              <a:sym typeface="Times New Roman"/>
            </a:endParaRPr>
          </a:p>
        </p:txBody>
      </p:sp>
      <p:sp>
        <p:nvSpPr>
          <p:cNvPr id="307" name="Google Shape;307;p25"/>
          <p:cNvSpPr txBox="1"/>
          <p:nvPr>
            <p:ph idx="1" type="subTitle"/>
          </p:nvPr>
        </p:nvSpPr>
        <p:spPr>
          <a:xfrm>
            <a:off x="632150" y="749450"/>
            <a:ext cx="7900200" cy="3843600"/>
          </a:xfrm>
          <a:prstGeom prst="rect">
            <a:avLst/>
          </a:prstGeom>
          <a:noFill/>
          <a:ln>
            <a:noFill/>
          </a:ln>
        </p:spPr>
        <p:txBody>
          <a:bodyPr anchorCtr="0" anchor="t" bIns="34275" lIns="68575" spcFirstLastPara="1" rIns="68575" wrap="square" tIns="34275">
            <a:normAutofit fontScale="25000" lnSpcReduction="20000"/>
          </a:bodyPr>
          <a:lstStyle/>
          <a:p>
            <a:pPr indent="0" lvl="0" marL="457200" rtl="0" algn="l">
              <a:lnSpc>
                <a:spcPct val="90000"/>
              </a:lnSpc>
              <a:spcBef>
                <a:spcPts val="800"/>
              </a:spcBef>
              <a:spcAft>
                <a:spcPts val="0"/>
              </a:spcAft>
              <a:buNone/>
            </a:pPr>
            <a:r>
              <a:t/>
            </a:r>
            <a:endParaRPr sz="8000">
              <a:solidFill>
                <a:srgbClr val="000000"/>
              </a:solidFill>
              <a:latin typeface="Times New Roman"/>
              <a:ea typeface="Times New Roman"/>
              <a:cs typeface="Times New Roman"/>
              <a:sym typeface="Times New Roman"/>
            </a:endParaRPr>
          </a:p>
          <a:p>
            <a:pPr indent="-336550" lvl="0" marL="457200" rtl="0" algn="just">
              <a:lnSpc>
                <a:spcPct val="90000"/>
              </a:lnSpc>
              <a:spcBef>
                <a:spcPts val="800"/>
              </a:spcBef>
              <a:spcAft>
                <a:spcPts val="0"/>
              </a:spcAft>
              <a:buSzPct val="100000"/>
              <a:buFont typeface="Times New Roman"/>
              <a:buChar char="•"/>
            </a:pPr>
            <a:r>
              <a:rPr i="0" lang="en-US" sz="8000" u="none" strike="noStrike">
                <a:solidFill>
                  <a:srgbClr val="000000"/>
                </a:solidFill>
                <a:latin typeface="Times New Roman"/>
                <a:ea typeface="Times New Roman"/>
                <a:cs typeface="Times New Roman"/>
                <a:sym typeface="Times New Roman"/>
              </a:rPr>
              <a:t>The State of the Education Report for India 2021, ‘No Teacher, No Class’, identifies over one million teacher vacancies across different sta</a:t>
            </a:r>
            <a:r>
              <a:rPr i="0" lang="en-US" sz="8000" u="none" strike="noStrike">
                <a:solidFill>
                  <a:srgbClr val="000000"/>
                </a:solidFill>
                <a:latin typeface="Times New Roman"/>
                <a:ea typeface="Times New Roman"/>
                <a:cs typeface="Times New Roman"/>
                <a:sym typeface="Times New Roman"/>
                <a:extLst>
                  <a:ext uri="http://customooxmlschemas.google.com/">
                    <go:slidesCustomData xmlns:go="http://customooxmlschemas.google.com/" textRoundtripDataId="0"/>
                  </a:ext>
                </a:extLst>
              </a:rPr>
              <a:t>tes</a:t>
            </a:r>
            <a:r>
              <a:rPr lang="en-US" sz="8000">
                <a:solidFill>
                  <a:srgbClr val="000000"/>
                </a:solidFill>
                <a:latin typeface="Times New Roman"/>
                <a:ea typeface="Times New Roman"/>
                <a:cs typeface="Times New Roman"/>
                <a:sym typeface="Times New Roman"/>
              </a:rPr>
              <a:t>. </a:t>
            </a:r>
            <a:r>
              <a:rPr lang="en-US" sz="8000">
                <a:latin typeface="Times New Roman"/>
                <a:ea typeface="Times New Roman"/>
                <a:cs typeface="Times New Roman"/>
                <a:sym typeface="Times New Roman"/>
              </a:rPr>
              <a:t>Teacher shortage is a challenge that affects the quality of education</a:t>
            </a:r>
            <a:endParaRPr sz="8000">
              <a:latin typeface="Times New Roman"/>
              <a:ea typeface="Times New Roman"/>
              <a:cs typeface="Times New Roman"/>
              <a:sym typeface="Times New Roman"/>
            </a:endParaRPr>
          </a:p>
          <a:p>
            <a:pPr indent="0" lvl="0" marL="457200" rtl="0" algn="just">
              <a:lnSpc>
                <a:spcPct val="90000"/>
              </a:lnSpc>
              <a:spcBef>
                <a:spcPts val="800"/>
              </a:spcBef>
              <a:spcAft>
                <a:spcPts val="0"/>
              </a:spcAft>
              <a:buNone/>
            </a:pPr>
            <a:r>
              <a:t/>
            </a:r>
            <a:endParaRPr sz="8000">
              <a:latin typeface="Times New Roman"/>
              <a:ea typeface="Times New Roman"/>
              <a:cs typeface="Times New Roman"/>
              <a:sym typeface="Times New Roman"/>
            </a:endParaRPr>
          </a:p>
          <a:p>
            <a:pPr indent="-336550" lvl="0" marL="457200" rtl="0" algn="just">
              <a:lnSpc>
                <a:spcPct val="90000"/>
              </a:lnSpc>
              <a:spcBef>
                <a:spcPts val="800"/>
              </a:spcBef>
              <a:spcAft>
                <a:spcPts val="0"/>
              </a:spcAft>
              <a:buSzPct val="100000"/>
              <a:buFont typeface="Times New Roman"/>
              <a:buChar char="•"/>
            </a:pPr>
            <a:r>
              <a:rPr i="0" lang="en-US" sz="8000" u="none" strike="noStrike">
                <a:solidFill>
                  <a:srgbClr val="000000"/>
                </a:solidFill>
                <a:latin typeface="Times New Roman"/>
                <a:ea typeface="Times New Roman"/>
                <a:cs typeface="Times New Roman"/>
                <a:sym typeface="Times New Roman"/>
              </a:rPr>
              <a:t>Teacher recruitment, deployment and distribution are complex parameters th</a:t>
            </a:r>
            <a:r>
              <a:rPr lang="en-US" sz="8000">
                <a:solidFill>
                  <a:srgbClr val="000000"/>
                </a:solidFill>
                <a:latin typeface="Times New Roman"/>
                <a:ea typeface="Times New Roman"/>
                <a:cs typeface="Times New Roman"/>
                <a:sym typeface="Times New Roman"/>
              </a:rPr>
              <a:t>at are not </a:t>
            </a:r>
            <a:r>
              <a:rPr lang="en-US" sz="8000">
                <a:solidFill>
                  <a:srgbClr val="000000"/>
                </a:solidFill>
                <a:latin typeface="Times New Roman"/>
                <a:ea typeface="Times New Roman"/>
                <a:cs typeface="Times New Roman"/>
                <a:sym typeface="Times New Roman"/>
              </a:rPr>
              <a:t>adequately</a:t>
            </a:r>
            <a:r>
              <a:rPr lang="en-US" sz="8000">
                <a:solidFill>
                  <a:srgbClr val="000000"/>
                </a:solidFill>
                <a:latin typeface="Times New Roman"/>
                <a:ea typeface="Times New Roman"/>
                <a:cs typeface="Times New Roman"/>
                <a:sym typeface="Times New Roman"/>
              </a:rPr>
              <a:t> reported in available data</a:t>
            </a:r>
            <a:endParaRPr sz="8000">
              <a:solidFill>
                <a:srgbClr val="000000"/>
              </a:solidFill>
              <a:latin typeface="Times New Roman"/>
              <a:ea typeface="Times New Roman"/>
              <a:cs typeface="Times New Roman"/>
              <a:sym typeface="Times New Roman"/>
            </a:endParaRPr>
          </a:p>
          <a:p>
            <a:pPr indent="0" lvl="0" marL="457200" rtl="0" algn="just">
              <a:lnSpc>
                <a:spcPct val="90000"/>
              </a:lnSpc>
              <a:spcBef>
                <a:spcPts val="800"/>
              </a:spcBef>
              <a:spcAft>
                <a:spcPts val="0"/>
              </a:spcAft>
              <a:buNone/>
            </a:pPr>
            <a:r>
              <a:t/>
            </a:r>
            <a:endParaRPr sz="8000">
              <a:solidFill>
                <a:srgbClr val="000000"/>
              </a:solidFill>
              <a:latin typeface="Times New Roman"/>
              <a:ea typeface="Times New Roman"/>
              <a:cs typeface="Times New Roman"/>
              <a:sym typeface="Times New Roman"/>
            </a:endParaRPr>
          </a:p>
          <a:p>
            <a:pPr indent="-336550" lvl="0" marL="457200" rtl="0" algn="just">
              <a:lnSpc>
                <a:spcPct val="90000"/>
              </a:lnSpc>
              <a:spcBef>
                <a:spcPts val="800"/>
              </a:spcBef>
              <a:spcAft>
                <a:spcPts val="0"/>
              </a:spcAft>
              <a:buClr>
                <a:srgbClr val="000000"/>
              </a:buClr>
              <a:buSzPct val="100000"/>
              <a:buFont typeface="Times New Roman"/>
              <a:buChar char="•"/>
            </a:pPr>
            <a:r>
              <a:rPr lang="en-US" sz="8000">
                <a:solidFill>
                  <a:srgbClr val="000000"/>
                </a:solidFill>
                <a:latin typeface="Times New Roman"/>
                <a:ea typeface="Times New Roman"/>
                <a:cs typeface="Times New Roman"/>
                <a:sym typeface="Times New Roman"/>
              </a:rPr>
              <a:t>There are </a:t>
            </a:r>
            <a:r>
              <a:rPr lang="en-US" sz="8000">
                <a:solidFill>
                  <a:srgbClr val="000000"/>
                </a:solidFill>
                <a:latin typeface="Times New Roman"/>
                <a:ea typeface="Times New Roman"/>
                <a:cs typeface="Times New Roman"/>
                <a:sym typeface="Times New Roman"/>
              </a:rPr>
              <a:t>different</a:t>
            </a:r>
            <a:r>
              <a:rPr lang="en-US" sz="8000">
                <a:solidFill>
                  <a:srgbClr val="000000"/>
                </a:solidFill>
                <a:latin typeface="Times New Roman"/>
                <a:ea typeface="Times New Roman"/>
                <a:cs typeface="Times New Roman"/>
                <a:sym typeface="Times New Roman"/>
              </a:rPr>
              <a:t> teacher education programs that prepares teachers, however the number of professionally qualified teachers as per RTE norms and the availability of subject teachers is inadequate</a:t>
            </a:r>
            <a:endParaRPr sz="8000">
              <a:solidFill>
                <a:srgbClr val="000000"/>
              </a:solidFill>
              <a:latin typeface="Times New Roman"/>
              <a:ea typeface="Times New Roman"/>
              <a:cs typeface="Times New Roman"/>
              <a:sym typeface="Times New Roman"/>
            </a:endParaRPr>
          </a:p>
          <a:p>
            <a:pPr indent="0" lvl="0" marL="457200" rtl="0" algn="just">
              <a:spcBef>
                <a:spcPts val="800"/>
              </a:spcBef>
              <a:spcAft>
                <a:spcPts val="0"/>
              </a:spcAft>
              <a:buNone/>
            </a:pPr>
            <a:r>
              <a:t/>
            </a:r>
            <a:endParaRPr sz="7200">
              <a:latin typeface="Times New Roman"/>
              <a:ea typeface="Times New Roman"/>
              <a:cs typeface="Times New Roman"/>
              <a:sym typeface="Times New Roman"/>
            </a:endParaRPr>
          </a:p>
          <a:p>
            <a:pPr indent="0" lvl="0" marL="457200" rtl="0" algn="l">
              <a:lnSpc>
                <a:spcPct val="90000"/>
              </a:lnSpc>
              <a:spcBef>
                <a:spcPts val="800"/>
              </a:spcBef>
              <a:spcAft>
                <a:spcPts val="0"/>
              </a:spcAft>
              <a:buNone/>
            </a:pPr>
            <a:r>
              <a:t/>
            </a:r>
            <a:endParaRPr sz="7200">
              <a:solidFill>
                <a:srgbClr val="000000"/>
              </a:solidFill>
              <a:latin typeface="Times New Roman"/>
              <a:ea typeface="Times New Roman"/>
              <a:cs typeface="Times New Roman"/>
              <a:sym typeface="Times New Roman"/>
            </a:endParaRPr>
          </a:p>
          <a:p>
            <a:pPr indent="-209550" lvl="0" marL="457200" rtl="0" algn="l">
              <a:lnSpc>
                <a:spcPct val="90000"/>
              </a:lnSpc>
              <a:spcBef>
                <a:spcPts val="800"/>
              </a:spcBef>
              <a:spcAft>
                <a:spcPts val="0"/>
              </a:spcAft>
              <a:buSzPct val="100000"/>
              <a:buFont typeface="Arial"/>
              <a:buNone/>
            </a:pPr>
            <a:r>
              <a:t/>
            </a:r>
            <a:endParaRPr>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1c5b22fc231_1_13"/>
          <p:cNvSpPr txBox="1"/>
          <p:nvPr>
            <p:ph type="ctrTitle"/>
          </p:nvPr>
        </p:nvSpPr>
        <p:spPr>
          <a:xfrm>
            <a:off x="492625" y="79553"/>
            <a:ext cx="7838700" cy="6699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lang="en-US" sz="3000">
                <a:latin typeface="Times New Roman"/>
                <a:ea typeface="Times New Roman"/>
                <a:cs typeface="Times New Roman"/>
                <a:sym typeface="Times New Roman"/>
              </a:rPr>
              <a:t>Introduction and Background (contd…)</a:t>
            </a:r>
            <a:endParaRPr sz="3000">
              <a:latin typeface="Times New Roman"/>
              <a:ea typeface="Times New Roman"/>
              <a:cs typeface="Times New Roman"/>
              <a:sym typeface="Times New Roman"/>
            </a:endParaRPr>
          </a:p>
        </p:txBody>
      </p:sp>
      <p:sp>
        <p:nvSpPr>
          <p:cNvPr id="313" name="Google Shape;313;g1c5b22fc231_1_13"/>
          <p:cNvSpPr txBox="1"/>
          <p:nvPr>
            <p:ph idx="1" type="subTitle"/>
          </p:nvPr>
        </p:nvSpPr>
        <p:spPr>
          <a:xfrm>
            <a:off x="431125" y="749450"/>
            <a:ext cx="7900200" cy="3843600"/>
          </a:xfrm>
          <a:prstGeom prst="rect">
            <a:avLst/>
          </a:prstGeom>
          <a:noFill/>
          <a:ln>
            <a:noFill/>
          </a:ln>
        </p:spPr>
        <p:txBody>
          <a:bodyPr anchorCtr="0" anchor="t" bIns="34275" lIns="68575" spcFirstLastPara="1" rIns="68575" wrap="square" tIns="34275">
            <a:normAutofit fontScale="70000" lnSpcReduction="20000"/>
          </a:bodyPr>
          <a:lstStyle/>
          <a:p>
            <a:pPr indent="0" lvl="0" marL="457200" rtl="0" algn="just">
              <a:lnSpc>
                <a:spcPct val="90000"/>
              </a:lnSpc>
              <a:spcBef>
                <a:spcPts val="800"/>
              </a:spcBef>
              <a:spcAft>
                <a:spcPts val="0"/>
              </a:spcAft>
              <a:buNone/>
            </a:pPr>
            <a:r>
              <a:t/>
            </a:r>
            <a:endParaRPr sz="3250">
              <a:latin typeface="Times New Roman"/>
              <a:ea typeface="Times New Roman"/>
              <a:cs typeface="Times New Roman"/>
              <a:sym typeface="Times New Roman"/>
            </a:endParaRPr>
          </a:p>
          <a:p>
            <a:pPr indent="-354012" lvl="0" marL="457200" rtl="0" algn="just">
              <a:lnSpc>
                <a:spcPct val="90000"/>
              </a:lnSpc>
              <a:spcBef>
                <a:spcPts val="800"/>
              </a:spcBef>
              <a:spcAft>
                <a:spcPts val="0"/>
              </a:spcAft>
              <a:buClr>
                <a:srgbClr val="000000"/>
              </a:buClr>
              <a:buSzPct val="100000"/>
              <a:buFont typeface="Times New Roman"/>
              <a:buChar char="•"/>
            </a:pPr>
            <a:r>
              <a:rPr lang="en-US" sz="3250">
                <a:latin typeface="Times New Roman"/>
                <a:ea typeface="Times New Roman"/>
                <a:cs typeface="Times New Roman"/>
                <a:sym typeface="Times New Roman"/>
              </a:rPr>
              <a:t>T</a:t>
            </a:r>
            <a:r>
              <a:rPr lang="en-US" sz="3250">
                <a:latin typeface="Times New Roman"/>
                <a:ea typeface="Times New Roman"/>
                <a:cs typeface="Times New Roman"/>
                <a:sym typeface="Times New Roman"/>
              </a:rPr>
              <a:t>he supply and demand of teachers pose various challenges such as: teacher preparation,recruiting teachers with requisite qualifications across different subjects and levels, estimating the need, deployment of teachers in different types of schools, addressing concerns of equity and justice through the allocation and distribution of teachers in underserved areas, and so on (UNESCO, 2021; OECD, 2012)</a:t>
            </a:r>
            <a:endParaRPr sz="3250">
              <a:latin typeface="Times New Roman"/>
              <a:ea typeface="Times New Roman"/>
              <a:cs typeface="Times New Roman"/>
              <a:sym typeface="Times New Roman"/>
            </a:endParaRPr>
          </a:p>
          <a:p>
            <a:pPr indent="0" lvl="0" marL="457200" rtl="0" algn="l">
              <a:lnSpc>
                <a:spcPct val="90000"/>
              </a:lnSpc>
              <a:spcBef>
                <a:spcPts val="800"/>
              </a:spcBef>
              <a:spcAft>
                <a:spcPts val="0"/>
              </a:spcAft>
              <a:buNone/>
            </a:pPr>
            <a:r>
              <a:t/>
            </a:r>
            <a:endParaRPr sz="3250">
              <a:latin typeface="Times New Roman"/>
              <a:ea typeface="Times New Roman"/>
              <a:cs typeface="Times New Roman"/>
              <a:sym typeface="Times New Roman"/>
            </a:endParaRPr>
          </a:p>
          <a:p>
            <a:pPr indent="-468312" lvl="0" marL="457200" rtl="0" algn="just">
              <a:spcBef>
                <a:spcPts val="800"/>
              </a:spcBef>
              <a:spcAft>
                <a:spcPts val="0"/>
              </a:spcAft>
              <a:buSzPct val="100000"/>
              <a:buFont typeface="Times New Roman"/>
              <a:buChar char="•"/>
            </a:pPr>
            <a:r>
              <a:rPr lang="en-US" sz="3250">
                <a:latin typeface="Times New Roman"/>
                <a:ea typeface="Times New Roman"/>
                <a:cs typeface="Times New Roman"/>
                <a:sym typeface="Times New Roman"/>
              </a:rPr>
              <a:t>There are challenges specific to the Indian context such as regional differences in education performance, increasing privatisation of schooling, feminisation of teachers which exacerbates the inequalities</a:t>
            </a:r>
            <a:endParaRPr sz="3250">
              <a:latin typeface="Times New Roman"/>
              <a:ea typeface="Times New Roman"/>
              <a:cs typeface="Times New Roman"/>
              <a:sym typeface="Times New Roman"/>
            </a:endParaRPr>
          </a:p>
          <a:p>
            <a:pPr indent="-209550" lvl="0" marL="457200" rtl="0" algn="l">
              <a:lnSpc>
                <a:spcPct val="90000"/>
              </a:lnSpc>
              <a:spcBef>
                <a:spcPts val="800"/>
              </a:spcBef>
              <a:spcAft>
                <a:spcPts val="0"/>
              </a:spcAft>
              <a:buSzPct val="100000"/>
              <a:buFont typeface="Arial"/>
              <a:buNone/>
            </a:pPr>
            <a:r>
              <a:t/>
            </a:r>
            <a:endParaRPr>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1c71dd5e3e3_1_15"/>
          <p:cNvSpPr txBox="1"/>
          <p:nvPr>
            <p:ph type="ctrTitle"/>
          </p:nvPr>
        </p:nvSpPr>
        <p:spPr>
          <a:xfrm>
            <a:off x="492625" y="79553"/>
            <a:ext cx="7838700" cy="6699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lang="en-US" sz="3000">
                <a:latin typeface="Times New Roman"/>
                <a:ea typeface="Times New Roman"/>
                <a:cs typeface="Times New Roman"/>
                <a:sym typeface="Times New Roman"/>
              </a:rPr>
              <a:t>Introduction and Background (contd…)</a:t>
            </a:r>
            <a:endParaRPr sz="3000">
              <a:latin typeface="Times New Roman"/>
              <a:ea typeface="Times New Roman"/>
              <a:cs typeface="Times New Roman"/>
              <a:sym typeface="Times New Roman"/>
            </a:endParaRPr>
          </a:p>
        </p:txBody>
      </p:sp>
      <p:sp>
        <p:nvSpPr>
          <p:cNvPr id="319" name="Google Shape;319;g1c71dd5e3e3_1_15"/>
          <p:cNvSpPr txBox="1"/>
          <p:nvPr>
            <p:ph idx="1" type="subTitle"/>
          </p:nvPr>
        </p:nvSpPr>
        <p:spPr>
          <a:xfrm>
            <a:off x="431125" y="749450"/>
            <a:ext cx="7900200" cy="3843600"/>
          </a:xfrm>
          <a:prstGeom prst="rect">
            <a:avLst/>
          </a:prstGeom>
          <a:noFill/>
          <a:ln>
            <a:noFill/>
          </a:ln>
        </p:spPr>
        <p:txBody>
          <a:bodyPr anchorCtr="0" anchor="t" bIns="34275" lIns="68575" spcFirstLastPara="1" rIns="68575" wrap="square" tIns="34275">
            <a:normAutofit/>
          </a:bodyPr>
          <a:lstStyle/>
          <a:p>
            <a:pPr indent="0" lvl="0" marL="0" rtl="0" algn="just">
              <a:spcBef>
                <a:spcPts val="800"/>
              </a:spcBef>
              <a:spcAft>
                <a:spcPts val="0"/>
              </a:spcAft>
              <a:buNone/>
            </a:pPr>
            <a:r>
              <a:t/>
            </a:r>
            <a:endParaRPr sz="2550">
              <a:latin typeface="Times New Roman"/>
              <a:ea typeface="Times New Roman"/>
              <a:cs typeface="Times New Roman"/>
              <a:sym typeface="Times New Roman"/>
            </a:endParaRPr>
          </a:p>
          <a:p>
            <a:pPr indent="0" lvl="0" marL="0" rtl="0" algn="just">
              <a:spcBef>
                <a:spcPts val="800"/>
              </a:spcBef>
              <a:spcAft>
                <a:spcPts val="0"/>
              </a:spcAft>
              <a:buNone/>
            </a:pPr>
            <a:r>
              <a:rPr lang="en-US" sz="2550">
                <a:latin typeface="Times New Roman"/>
                <a:ea typeface="Times New Roman"/>
                <a:cs typeface="Times New Roman"/>
                <a:sym typeface="Times New Roman"/>
              </a:rPr>
              <a:t>This study focuses on the question of the demand and supply of teachers (of both private and government schools), and teacher availability in schools and attempts to provide suggestions for teacher recruitment and deployment</a:t>
            </a:r>
            <a:endParaRPr sz="2550">
              <a:latin typeface="Times New Roman"/>
              <a:ea typeface="Times New Roman"/>
              <a:cs typeface="Times New Roman"/>
              <a:sym typeface="Times New Roman"/>
            </a:endParaRPr>
          </a:p>
          <a:p>
            <a:pPr indent="-209550" lvl="0" marL="457200" rtl="0" algn="l">
              <a:lnSpc>
                <a:spcPct val="90000"/>
              </a:lnSpc>
              <a:spcBef>
                <a:spcPts val="800"/>
              </a:spcBef>
              <a:spcAft>
                <a:spcPts val="0"/>
              </a:spcAft>
              <a:buSzPts val="1800"/>
              <a:buFont typeface="Arial"/>
              <a:buNone/>
            </a:pPr>
            <a:r>
              <a:t/>
            </a: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6"/>
          <p:cNvSpPr txBox="1"/>
          <p:nvPr>
            <p:ph type="ctrTitle"/>
          </p:nvPr>
        </p:nvSpPr>
        <p:spPr>
          <a:xfrm>
            <a:off x="232225" y="192276"/>
            <a:ext cx="7849800" cy="5070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lang="en-US" sz="3000">
                <a:latin typeface="Times New Roman"/>
                <a:ea typeface="Times New Roman"/>
                <a:cs typeface="Times New Roman"/>
                <a:sym typeface="Times New Roman"/>
              </a:rPr>
              <a:t>Background (contd…)</a:t>
            </a:r>
            <a:endParaRPr sz="3000">
              <a:latin typeface="Times New Roman"/>
              <a:ea typeface="Times New Roman"/>
              <a:cs typeface="Times New Roman"/>
              <a:sym typeface="Times New Roman"/>
            </a:endParaRPr>
          </a:p>
        </p:txBody>
      </p:sp>
      <p:pic>
        <p:nvPicPr>
          <p:cNvPr id="325" name="Google Shape;325;p26"/>
          <p:cNvPicPr preferRelativeResize="0"/>
          <p:nvPr/>
        </p:nvPicPr>
        <p:blipFill>
          <a:blip r:embed="rId3">
            <a:alphaModFix/>
          </a:blip>
          <a:stretch>
            <a:fillRect/>
          </a:stretch>
        </p:blipFill>
        <p:spPr>
          <a:xfrm>
            <a:off x="326475" y="699275"/>
            <a:ext cx="7641175" cy="41816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7"/>
          <p:cNvSpPr txBox="1"/>
          <p:nvPr>
            <p:ph type="ctrTitle"/>
          </p:nvPr>
        </p:nvSpPr>
        <p:spPr>
          <a:xfrm>
            <a:off x="513025" y="295053"/>
            <a:ext cx="7838700" cy="6699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lang="en-US" sz="3000">
                <a:latin typeface="Times New Roman"/>
                <a:ea typeface="Times New Roman"/>
                <a:cs typeface="Times New Roman"/>
                <a:sym typeface="Times New Roman"/>
              </a:rPr>
              <a:t>Research Questions</a:t>
            </a:r>
            <a:endParaRPr sz="3000">
              <a:latin typeface="Times New Roman"/>
              <a:ea typeface="Times New Roman"/>
              <a:cs typeface="Times New Roman"/>
              <a:sym typeface="Times New Roman"/>
            </a:endParaRPr>
          </a:p>
        </p:txBody>
      </p:sp>
      <p:sp>
        <p:nvSpPr>
          <p:cNvPr id="331" name="Google Shape;331;p27"/>
          <p:cNvSpPr txBox="1"/>
          <p:nvPr>
            <p:ph idx="1" type="subTitle"/>
          </p:nvPr>
        </p:nvSpPr>
        <p:spPr>
          <a:xfrm>
            <a:off x="513025" y="1029350"/>
            <a:ext cx="7838700" cy="3723300"/>
          </a:xfrm>
          <a:prstGeom prst="rect">
            <a:avLst/>
          </a:prstGeom>
          <a:noFill/>
          <a:ln>
            <a:noFill/>
          </a:ln>
        </p:spPr>
        <p:txBody>
          <a:bodyPr anchorCtr="0" anchor="t" bIns="34275" lIns="68575" spcFirstLastPara="1" rIns="68575" wrap="square" tIns="34275">
            <a:normAutofit/>
          </a:bodyPr>
          <a:lstStyle/>
          <a:p>
            <a:pPr indent="0" lvl="0" marL="0" rtl="0" algn="just">
              <a:lnSpc>
                <a:spcPct val="90000"/>
              </a:lnSpc>
              <a:spcBef>
                <a:spcPts val="800"/>
              </a:spcBef>
              <a:spcAft>
                <a:spcPts val="0"/>
              </a:spcAft>
              <a:buSzPts val="1800"/>
              <a:buNone/>
            </a:pPr>
            <a:r>
              <a:rPr i="0" lang="en-US" sz="2000" u="none" strike="noStrike">
                <a:solidFill>
                  <a:srgbClr val="000000"/>
                </a:solidFill>
                <a:latin typeface="Times New Roman"/>
                <a:ea typeface="Times New Roman"/>
                <a:cs typeface="Times New Roman"/>
                <a:sym typeface="Times New Roman"/>
              </a:rPr>
              <a:t>This study aims to address the supply and demand of teachers and focus on the recruitment and deployment of teachers for comprehensive planning and</a:t>
            </a:r>
            <a:r>
              <a:rPr lang="en-US" sz="2000">
                <a:solidFill>
                  <a:srgbClr val="000000"/>
                </a:solidFill>
                <a:latin typeface="Times New Roman"/>
                <a:ea typeface="Times New Roman"/>
                <a:cs typeface="Times New Roman"/>
                <a:sym typeface="Times New Roman"/>
              </a:rPr>
              <a:t> </a:t>
            </a:r>
            <a:r>
              <a:rPr i="0" lang="en-US" sz="2000" u="none" strike="noStrike">
                <a:solidFill>
                  <a:srgbClr val="000000"/>
                </a:solidFill>
                <a:latin typeface="Times New Roman"/>
                <a:ea typeface="Times New Roman"/>
                <a:cs typeface="Times New Roman"/>
                <a:sym typeface="Times New Roman"/>
              </a:rPr>
              <a:t>forecasting of teacher vacancies through the following questions: </a:t>
            </a:r>
            <a:endParaRPr sz="2000">
              <a:latin typeface="Times New Roman"/>
              <a:ea typeface="Times New Roman"/>
              <a:cs typeface="Times New Roman"/>
              <a:sym typeface="Times New Roman"/>
            </a:endParaRPr>
          </a:p>
          <a:p>
            <a:pPr indent="-323850" lvl="0" marL="457200" rtl="0" algn="l">
              <a:lnSpc>
                <a:spcPct val="90000"/>
              </a:lnSpc>
              <a:spcBef>
                <a:spcPts val="800"/>
              </a:spcBef>
              <a:spcAft>
                <a:spcPts val="0"/>
              </a:spcAft>
              <a:buSzPts val="1800"/>
              <a:buNone/>
            </a:pPr>
            <a:r>
              <a:t/>
            </a:r>
            <a:endParaRPr i="0" sz="1200" u="none" strike="noStrike">
              <a:solidFill>
                <a:srgbClr val="000000"/>
              </a:solidFill>
              <a:latin typeface="Times New Roman"/>
              <a:ea typeface="Times New Roman"/>
              <a:cs typeface="Times New Roman"/>
              <a:sym typeface="Times New Roman"/>
            </a:endParaRPr>
          </a:p>
          <a:p>
            <a:pPr indent="-323850" lvl="0" marL="457200" rtl="0" algn="l">
              <a:lnSpc>
                <a:spcPct val="90000"/>
              </a:lnSpc>
              <a:spcBef>
                <a:spcPts val="800"/>
              </a:spcBef>
              <a:spcAft>
                <a:spcPts val="0"/>
              </a:spcAft>
              <a:buSzPts val="1800"/>
              <a:buNone/>
            </a:pPr>
            <a:r>
              <a:rPr i="0" lang="en-US" sz="2000" u="none" strike="noStrike">
                <a:solidFill>
                  <a:srgbClr val="000000"/>
                </a:solidFill>
                <a:latin typeface="Times New Roman"/>
                <a:ea typeface="Times New Roman"/>
                <a:cs typeface="Times New Roman"/>
                <a:sym typeface="Times New Roman"/>
              </a:rPr>
              <a:t>1) What is the supply of professionally qualified </a:t>
            </a:r>
            <a:r>
              <a:rPr lang="en-US" sz="2000">
                <a:solidFill>
                  <a:srgbClr val="000000"/>
                </a:solidFill>
                <a:latin typeface="Times New Roman"/>
                <a:ea typeface="Times New Roman"/>
                <a:cs typeface="Times New Roman"/>
                <a:sym typeface="Times New Roman"/>
              </a:rPr>
              <a:t>including</a:t>
            </a:r>
            <a:r>
              <a:rPr lang="en-US" sz="2000">
                <a:solidFill>
                  <a:srgbClr val="000000"/>
                </a:solidFill>
                <a:latin typeface="Times New Roman"/>
                <a:ea typeface="Times New Roman"/>
                <a:cs typeface="Times New Roman"/>
                <a:sym typeface="Times New Roman"/>
              </a:rPr>
              <a:t> subject and school levels of </a:t>
            </a:r>
            <a:r>
              <a:rPr i="0" lang="en-US" sz="2000" u="none" strike="noStrike">
                <a:solidFill>
                  <a:srgbClr val="000000"/>
                </a:solidFill>
                <a:latin typeface="Times New Roman"/>
                <a:ea typeface="Times New Roman"/>
                <a:cs typeface="Times New Roman"/>
                <a:sym typeface="Times New Roman"/>
              </a:rPr>
              <a:t>teachers? </a:t>
            </a:r>
            <a:endParaRPr sz="2000">
              <a:latin typeface="Times New Roman"/>
              <a:ea typeface="Times New Roman"/>
              <a:cs typeface="Times New Roman"/>
              <a:sym typeface="Times New Roman"/>
            </a:endParaRPr>
          </a:p>
          <a:p>
            <a:pPr indent="-323850" lvl="0" marL="457200" rtl="0" algn="l">
              <a:lnSpc>
                <a:spcPct val="90000"/>
              </a:lnSpc>
              <a:spcBef>
                <a:spcPts val="800"/>
              </a:spcBef>
              <a:spcAft>
                <a:spcPts val="0"/>
              </a:spcAft>
              <a:buSzPts val="1800"/>
              <a:buNone/>
            </a:pPr>
            <a:r>
              <a:rPr i="0" lang="en-US" sz="2000" u="none" strike="noStrike">
                <a:solidFill>
                  <a:srgbClr val="000000"/>
                </a:solidFill>
                <a:latin typeface="Times New Roman"/>
                <a:ea typeface="Times New Roman"/>
                <a:cs typeface="Times New Roman"/>
                <a:sym typeface="Times New Roman"/>
              </a:rPr>
              <a:t>2) What and where is the demand for qualified teachers? </a:t>
            </a:r>
            <a:endParaRPr sz="2000">
              <a:latin typeface="Times New Roman"/>
              <a:ea typeface="Times New Roman"/>
              <a:cs typeface="Times New Roman"/>
              <a:sym typeface="Times New Roman"/>
            </a:endParaRPr>
          </a:p>
          <a:p>
            <a:pPr indent="-323850" lvl="0" marL="457200" rtl="0" algn="l">
              <a:lnSpc>
                <a:spcPct val="90000"/>
              </a:lnSpc>
              <a:spcBef>
                <a:spcPts val="800"/>
              </a:spcBef>
              <a:spcAft>
                <a:spcPts val="0"/>
              </a:spcAft>
              <a:buSzPts val="1800"/>
              <a:buNone/>
            </a:pPr>
            <a:r>
              <a:rPr i="0" lang="en-US" sz="2000" u="none" strike="noStrike">
                <a:solidFill>
                  <a:srgbClr val="000000"/>
                </a:solidFill>
                <a:latin typeface="Times New Roman"/>
                <a:ea typeface="Times New Roman"/>
                <a:cs typeface="Times New Roman"/>
                <a:sym typeface="Times New Roman"/>
              </a:rPr>
              <a:t>3) How do the supply and demand vary based on </a:t>
            </a:r>
            <a:r>
              <a:rPr lang="en-US" sz="2000">
                <a:solidFill>
                  <a:srgbClr val="000000"/>
                </a:solidFill>
                <a:latin typeface="Times New Roman"/>
                <a:ea typeface="Times New Roman"/>
                <a:cs typeface="Times New Roman"/>
                <a:sym typeface="Times New Roman"/>
              </a:rPr>
              <a:t>different</a:t>
            </a:r>
            <a:r>
              <a:rPr i="0" lang="en-US" sz="2000" u="none" strike="noStrike">
                <a:solidFill>
                  <a:srgbClr val="000000"/>
                </a:solidFill>
                <a:latin typeface="Times New Roman"/>
                <a:ea typeface="Times New Roman"/>
                <a:cs typeface="Times New Roman"/>
                <a:sym typeface="Times New Roman"/>
              </a:rPr>
              <a:t> factors? </a:t>
            </a:r>
            <a:endParaRPr sz="2000">
              <a:latin typeface="Times New Roman"/>
              <a:ea typeface="Times New Roman"/>
              <a:cs typeface="Times New Roman"/>
              <a:sym typeface="Times New Roman"/>
            </a:endParaRPr>
          </a:p>
          <a:p>
            <a:pPr indent="-323850" lvl="0" marL="457200" rtl="0" algn="l">
              <a:lnSpc>
                <a:spcPct val="90000"/>
              </a:lnSpc>
              <a:spcBef>
                <a:spcPts val="800"/>
              </a:spcBef>
              <a:spcAft>
                <a:spcPts val="0"/>
              </a:spcAft>
              <a:buSzPts val="1800"/>
              <a:buNone/>
            </a:pPr>
            <a:r>
              <a:rPr i="0" lang="en-US" sz="2000" u="none" strike="noStrike">
                <a:solidFill>
                  <a:srgbClr val="000000"/>
                </a:solidFill>
                <a:latin typeface="Times New Roman"/>
                <a:ea typeface="Times New Roman"/>
                <a:cs typeface="Times New Roman"/>
                <a:sym typeface="Times New Roman"/>
              </a:rPr>
              <a:t>4) How are RTE norms concerning teacher recruitment being fulfilled? </a:t>
            </a:r>
            <a:endParaRPr sz="2000">
              <a:latin typeface="Times New Roman"/>
              <a:ea typeface="Times New Roman"/>
              <a:cs typeface="Times New Roman"/>
              <a:sym typeface="Times New Roman"/>
            </a:endParaRPr>
          </a:p>
          <a:p>
            <a:pPr indent="-323850" lvl="0" marL="457200" rtl="0" algn="l">
              <a:lnSpc>
                <a:spcPct val="90000"/>
              </a:lnSpc>
              <a:spcBef>
                <a:spcPts val="800"/>
              </a:spcBef>
              <a:spcAft>
                <a:spcPts val="0"/>
              </a:spcAft>
              <a:buSzPts val="1800"/>
              <a:buNone/>
            </a:pPr>
            <a:r>
              <a:rPr i="0" lang="en-US" sz="2000" u="none" strike="noStrike">
                <a:solidFill>
                  <a:srgbClr val="000000"/>
                </a:solidFill>
                <a:latin typeface="Times New Roman"/>
                <a:ea typeface="Times New Roman"/>
                <a:cs typeface="Times New Roman"/>
                <a:sym typeface="Times New Roman"/>
              </a:rPr>
              <a:t>5) What is the quality of teacher supply? </a:t>
            </a:r>
            <a:endParaRPr sz="2000">
              <a:latin typeface="Times New Roman"/>
              <a:ea typeface="Times New Roman"/>
              <a:cs typeface="Times New Roman"/>
              <a:sym typeface="Times New Roman"/>
            </a:endParaRPr>
          </a:p>
          <a:p>
            <a:pPr indent="-139700" lvl="0" marL="254000" rtl="0" algn="l">
              <a:lnSpc>
                <a:spcPct val="90000"/>
              </a:lnSpc>
              <a:spcBef>
                <a:spcPts val="0"/>
              </a:spcBef>
              <a:spcAft>
                <a:spcPts val="0"/>
              </a:spcAft>
              <a:buClr>
                <a:schemeClr val="dk1"/>
              </a:buClr>
              <a:buSzPts val="1800"/>
              <a:buFont typeface="Arial"/>
              <a:buNone/>
            </a:pPr>
            <a:r>
              <a:t/>
            </a:r>
            <a:endParaRPr>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1c71dd5e3e3_1_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500">
                <a:latin typeface="Times New Roman"/>
                <a:ea typeface="Times New Roman"/>
                <a:cs typeface="Times New Roman"/>
                <a:sym typeface="Times New Roman"/>
              </a:rPr>
              <a:t>Secondary Sources of Data</a:t>
            </a:r>
            <a:endParaRPr sz="2500">
              <a:latin typeface="Times New Roman"/>
              <a:ea typeface="Times New Roman"/>
              <a:cs typeface="Times New Roman"/>
              <a:sym typeface="Times New Roman"/>
            </a:endParaRPr>
          </a:p>
        </p:txBody>
      </p:sp>
      <p:sp>
        <p:nvSpPr>
          <p:cNvPr id="337" name="Google Shape;337;g1c71dd5e3e3_1_5"/>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US" sz="1900">
                <a:latin typeface="Times New Roman"/>
                <a:ea typeface="Times New Roman"/>
                <a:cs typeface="Times New Roman"/>
                <a:sym typeface="Times New Roman"/>
              </a:rPr>
              <a:t>Understand nationwide trends, and inter-state variations with respect to:</a:t>
            </a:r>
            <a:br>
              <a:rPr lang="en-US" sz="1900">
                <a:latin typeface="Times New Roman"/>
                <a:ea typeface="Times New Roman"/>
                <a:cs typeface="Times New Roman"/>
                <a:sym typeface="Times New Roman"/>
              </a:rPr>
            </a:br>
            <a:endParaRPr sz="1900">
              <a:latin typeface="Times New Roman"/>
              <a:ea typeface="Times New Roman"/>
              <a:cs typeface="Times New Roman"/>
              <a:sym typeface="Times New Roman"/>
            </a:endParaRPr>
          </a:p>
          <a:p>
            <a:pPr indent="-342900" lvl="0" marL="457200" rtl="0" algn="l">
              <a:spcBef>
                <a:spcPts val="800"/>
              </a:spcBef>
              <a:spcAft>
                <a:spcPts val="0"/>
              </a:spcAft>
              <a:buSzPts val="1800"/>
              <a:buFont typeface="Times New Roman"/>
              <a:buChar char="●"/>
            </a:pPr>
            <a:r>
              <a:rPr lang="en-US" sz="1900">
                <a:latin typeface="Times New Roman"/>
                <a:ea typeface="Times New Roman"/>
                <a:cs typeface="Times New Roman"/>
                <a:sym typeface="Times New Roman"/>
              </a:rPr>
              <a:t>Characteristics of education systems in states, including teacher availability, subject-wise PTR, student learning, NAS </a:t>
            </a:r>
            <a:endParaRPr sz="19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US" sz="1900">
                <a:latin typeface="Times New Roman"/>
                <a:ea typeface="Times New Roman"/>
                <a:cs typeface="Times New Roman"/>
                <a:sym typeface="Times New Roman"/>
              </a:rPr>
              <a:t>Correlation between overall demography, geography and overall development of states, and education indicators</a:t>
            </a:r>
            <a:endParaRPr sz="19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US" sz="1900">
                <a:latin typeface="Times New Roman"/>
                <a:ea typeface="Times New Roman"/>
                <a:cs typeface="Times New Roman"/>
                <a:sym typeface="Times New Roman"/>
              </a:rPr>
              <a:t>Growth of teacher education institutions</a:t>
            </a:r>
            <a:endParaRPr sz="19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US" sz="1900">
                <a:latin typeface="Times New Roman"/>
                <a:ea typeface="Times New Roman"/>
                <a:cs typeface="Times New Roman"/>
                <a:sym typeface="Times New Roman"/>
              </a:rPr>
              <a:t>Recruitment, deployment, and transfer of teachers</a:t>
            </a:r>
            <a:endParaRPr sz="19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1c68de14871_0_0"/>
          <p:cNvSpPr txBox="1"/>
          <p:nvPr>
            <p:ph type="ctrTitle"/>
          </p:nvPr>
        </p:nvSpPr>
        <p:spPr>
          <a:xfrm>
            <a:off x="665875" y="222551"/>
            <a:ext cx="6391200" cy="470700"/>
          </a:xfrm>
          <a:prstGeom prst="rect">
            <a:avLst/>
          </a:prstGeom>
          <a:noFill/>
          <a:ln>
            <a:noFill/>
          </a:ln>
        </p:spPr>
        <p:txBody>
          <a:bodyPr anchorCtr="0" anchor="b" bIns="34275" lIns="68575" spcFirstLastPara="1" rIns="68575" wrap="square" tIns="34275">
            <a:normAutofit fontScale="90000"/>
          </a:bodyPr>
          <a:lstStyle/>
          <a:p>
            <a:pPr indent="0" lvl="0" marL="0" marR="0" rtl="0" algn="l">
              <a:lnSpc>
                <a:spcPct val="90000"/>
              </a:lnSpc>
              <a:spcBef>
                <a:spcPts val="0"/>
              </a:spcBef>
              <a:spcAft>
                <a:spcPts val="0"/>
              </a:spcAft>
              <a:buClr>
                <a:schemeClr val="dk1"/>
              </a:buClr>
              <a:buSzPct val="100000"/>
              <a:buFont typeface="Calibri"/>
              <a:buNone/>
            </a:pPr>
            <a:r>
              <a:rPr lang="en-US" sz="3000">
                <a:latin typeface="Times New Roman"/>
                <a:ea typeface="Times New Roman"/>
                <a:cs typeface="Times New Roman"/>
                <a:sym typeface="Times New Roman"/>
              </a:rPr>
              <a:t>Secondary Sources of Data</a:t>
            </a:r>
            <a:endParaRPr sz="3000">
              <a:latin typeface="Times New Roman"/>
              <a:ea typeface="Times New Roman"/>
              <a:cs typeface="Times New Roman"/>
              <a:sym typeface="Times New Roman"/>
            </a:endParaRPr>
          </a:p>
        </p:txBody>
      </p:sp>
      <p:sp>
        <p:nvSpPr>
          <p:cNvPr id="343" name="Google Shape;343;g1c68de14871_0_0"/>
          <p:cNvSpPr txBox="1"/>
          <p:nvPr>
            <p:ph idx="1" type="subTitle"/>
          </p:nvPr>
        </p:nvSpPr>
        <p:spPr>
          <a:xfrm>
            <a:off x="375300" y="650075"/>
            <a:ext cx="8393400" cy="4121700"/>
          </a:xfrm>
          <a:prstGeom prst="rect">
            <a:avLst/>
          </a:prstGeom>
          <a:noFill/>
          <a:ln>
            <a:noFill/>
          </a:ln>
        </p:spPr>
        <p:txBody>
          <a:bodyPr anchorCtr="0" anchor="t" bIns="34275" lIns="68575" spcFirstLastPara="1" rIns="68575" wrap="square" tIns="34275">
            <a:noAutofit/>
          </a:bodyPr>
          <a:lstStyle/>
          <a:p>
            <a:pPr indent="0" lvl="0" marL="0" rtl="0" algn="l">
              <a:lnSpc>
                <a:spcPct val="95000"/>
              </a:lnSpc>
              <a:spcBef>
                <a:spcPts val="0"/>
              </a:spcBef>
              <a:spcAft>
                <a:spcPts val="0"/>
              </a:spcAft>
              <a:buClr>
                <a:srgbClr val="000000"/>
              </a:buClr>
              <a:buSzPts val="600"/>
              <a:buFont typeface="Arial"/>
              <a:buNone/>
            </a:pPr>
            <a:r>
              <a:rPr lang="en-US" sz="1600">
                <a:latin typeface="Times New Roman"/>
                <a:ea typeface="Times New Roman"/>
                <a:cs typeface="Times New Roman"/>
                <a:sym typeface="Times New Roman"/>
              </a:rPr>
              <a:t>Key areas of data collection:</a:t>
            </a:r>
            <a:endParaRPr sz="1600">
              <a:latin typeface="Times New Roman"/>
              <a:ea typeface="Times New Roman"/>
              <a:cs typeface="Times New Roman"/>
              <a:sym typeface="Times New Roman"/>
            </a:endParaRPr>
          </a:p>
          <a:p>
            <a:pPr indent="-317500" lvl="0" marL="254000" rtl="0" algn="l">
              <a:lnSpc>
                <a:spcPct val="9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Teacher supply:</a:t>
            </a:r>
            <a:endParaRPr sz="1600">
              <a:latin typeface="Times New Roman"/>
              <a:ea typeface="Times New Roman"/>
              <a:cs typeface="Times New Roman"/>
              <a:sym typeface="Times New Roman"/>
            </a:endParaRPr>
          </a:p>
          <a:p>
            <a:pPr indent="-419100" lvl="1" marL="914400" rtl="0" algn="l">
              <a:lnSpc>
                <a:spcPct val="9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Profile of existing teachers, existing vacancies and surplus, teacher recruitment and deployment</a:t>
            </a:r>
            <a:endParaRPr sz="1600">
              <a:latin typeface="Times New Roman"/>
              <a:ea typeface="Times New Roman"/>
              <a:cs typeface="Times New Roman"/>
              <a:sym typeface="Times New Roman"/>
            </a:endParaRPr>
          </a:p>
          <a:p>
            <a:pPr indent="-419100" lvl="1" marL="914400" rtl="0" algn="l">
              <a:lnSpc>
                <a:spcPct val="9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Teacher education institutions (range of institutions and programs offered, enrollment and completion rates) </a:t>
            </a:r>
            <a:endParaRPr sz="1600">
              <a:latin typeface="Times New Roman"/>
              <a:ea typeface="Times New Roman"/>
              <a:cs typeface="Times New Roman"/>
              <a:sym typeface="Times New Roman"/>
            </a:endParaRPr>
          </a:p>
          <a:p>
            <a:pPr indent="-419100" lvl="1" marL="914400" rtl="0" algn="l">
              <a:lnSpc>
                <a:spcPct val="9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Number of qualified teachers in various subject areas and number of TET qualified teachers</a:t>
            </a:r>
            <a:endParaRPr sz="1600">
              <a:latin typeface="Times New Roman"/>
              <a:ea typeface="Times New Roman"/>
              <a:cs typeface="Times New Roman"/>
              <a:sym typeface="Times New Roman"/>
            </a:endParaRPr>
          </a:p>
          <a:p>
            <a:pPr indent="0" lvl="0" marL="914400" rtl="0" algn="l">
              <a:lnSpc>
                <a:spcPct val="95000"/>
              </a:lnSpc>
              <a:spcBef>
                <a:spcPts val="0"/>
              </a:spcBef>
              <a:spcAft>
                <a:spcPts val="0"/>
              </a:spcAft>
              <a:buNone/>
            </a:pPr>
            <a:r>
              <a:t/>
            </a:r>
            <a:endParaRPr sz="600">
              <a:latin typeface="Times New Roman"/>
              <a:ea typeface="Times New Roman"/>
              <a:cs typeface="Times New Roman"/>
              <a:sym typeface="Times New Roman"/>
            </a:endParaRPr>
          </a:p>
          <a:p>
            <a:pPr indent="-317500" lvl="0" marL="254000" rtl="0" algn="l">
              <a:lnSpc>
                <a:spcPct val="9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Teacher demand:</a:t>
            </a:r>
            <a:endParaRPr sz="1600">
              <a:latin typeface="Times New Roman"/>
              <a:ea typeface="Times New Roman"/>
              <a:cs typeface="Times New Roman"/>
              <a:sym typeface="Times New Roman"/>
            </a:endParaRPr>
          </a:p>
          <a:p>
            <a:pPr indent="-419100" lvl="1" marL="914400" rtl="0" algn="l">
              <a:lnSpc>
                <a:spcPct val="9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Projection based on population/school enrollment, deployment, retirement, demand and supply ratio/correlation, teacher education and recruitment budgets</a:t>
            </a:r>
            <a:endParaRPr sz="1600">
              <a:latin typeface="Times New Roman"/>
              <a:ea typeface="Times New Roman"/>
              <a:cs typeface="Times New Roman"/>
              <a:sym typeface="Times New Roman"/>
            </a:endParaRPr>
          </a:p>
          <a:p>
            <a:pPr indent="-215900" lvl="0" marL="254000" rtl="0" algn="l">
              <a:lnSpc>
                <a:spcPct val="95000"/>
              </a:lnSpc>
              <a:spcBef>
                <a:spcPts val="0"/>
              </a:spcBef>
              <a:spcAft>
                <a:spcPts val="0"/>
              </a:spcAft>
              <a:buClr>
                <a:srgbClr val="000000"/>
              </a:buClr>
              <a:buSzPts val="600"/>
              <a:buFont typeface="Arial"/>
              <a:buNone/>
            </a:pPr>
            <a:r>
              <a:t/>
            </a:r>
            <a:endParaRPr sz="600">
              <a:latin typeface="Times New Roman"/>
              <a:ea typeface="Times New Roman"/>
              <a:cs typeface="Times New Roman"/>
              <a:sym typeface="Times New Roman"/>
            </a:endParaRPr>
          </a:p>
          <a:p>
            <a:pPr indent="-317500" lvl="0" marL="254000" rtl="0" algn="l">
              <a:lnSpc>
                <a:spcPct val="9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Sources of data:</a:t>
            </a:r>
            <a:endParaRPr sz="1600">
              <a:latin typeface="Times New Roman"/>
              <a:ea typeface="Times New Roman"/>
              <a:cs typeface="Times New Roman"/>
              <a:sym typeface="Times New Roman"/>
            </a:endParaRPr>
          </a:p>
          <a:p>
            <a:pPr indent="-419100" lvl="1" marL="914400" rtl="0" algn="l">
              <a:lnSpc>
                <a:spcPct val="9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UDISE+, PLFS, AISHE databases, NAS</a:t>
            </a:r>
            <a:endParaRPr sz="1600">
              <a:latin typeface="Times New Roman"/>
              <a:ea typeface="Times New Roman"/>
              <a:cs typeface="Times New Roman"/>
              <a:sym typeface="Times New Roman"/>
            </a:endParaRPr>
          </a:p>
          <a:p>
            <a:pPr indent="-419100" lvl="1" marL="914400" rtl="0" algn="l">
              <a:lnSpc>
                <a:spcPct val="9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PAB and PIB minutes</a:t>
            </a:r>
            <a:endParaRPr sz="1600">
              <a:latin typeface="Times New Roman"/>
              <a:ea typeface="Times New Roman"/>
              <a:cs typeface="Times New Roman"/>
              <a:sym typeface="Times New Roman"/>
            </a:endParaRPr>
          </a:p>
          <a:p>
            <a:pPr indent="-419100" lvl="1" marL="914400" rtl="0" algn="l">
              <a:lnSpc>
                <a:spcPct val="9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NCTE</a:t>
            </a:r>
            <a:endParaRPr sz="1600">
              <a:latin typeface="Times New Roman"/>
              <a:ea typeface="Times New Roman"/>
              <a:cs typeface="Times New Roman"/>
              <a:sym typeface="Times New Roman"/>
            </a:endParaRPr>
          </a:p>
          <a:p>
            <a:pPr indent="-419100" lvl="1" marL="914400" rtl="0" algn="l">
              <a:lnSpc>
                <a:spcPct val="9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Policy documents</a:t>
            </a:r>
            <a:endParaRPr sz="1600">
              <a:latin typeface="Times New Roman"/>
              <a:ea typeface="Times New Roman"/>
              <a:cs typeface="Times New Roman"/>
              <a:sym typeface="Times New Roman"/>
            </a:endParaRPr>
          </a:p>
          <a:p>
            <a:pPr indent="-139700" lvl="0" marL="254000" rtl="0" algn="just">
              <a:lnSpc>
                <a:spcPct val="90000"/>
              </a:lnSpc>
              <a:spcBef>
                <a:spcPts val="0"/>
              </a:spcBef>
              <a:spcAft>
                <a:spcPts val="0"/>
              </a:spcAft>
              <a:buClr>
                <a:schemeClr val="dk1"/>
              </a:buClr>
              <a:buSzPts val="1800"/>
              <a:buFont typeface="Arial"/>
              <a:buNone/>
            </a:pPr>
            <a:r>
              <a:t/>
            </a:r>
            <a:endParaRPr sz="15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1c68de14871_0_5"/>
          <p:cNvSpPr txBox="1"/>
          <p:nvPr>
            <p:ph type="ctrTitle"/>
          </p:nvPr>
        </p:nvSpPr>
        <p:spPr>
          <a:xfrm>
            <a:off x="693775" y="321428"/>
            <a:ext cx="6414000" cy="669900"/>
          </a:xfrm>
          <a:prstGeom prst="rect">
            <a:avLst/>
          </a:prstGeom>
          <a:noFill/>
          <a:ln>
            <a:noFill/>
          </a:ln>
        </p:spPr>
        <p:txBody>
          <a:bodyPr anchorCtr="0" anchor="b" bIns="34275" lIns="0"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lang="en-US" sz="3000">
                <a:latin typeface="Times New Roman"/>
                <a:ea typeface="Times New Roman"/>
                <a:cs typeface="Times New Roman"/>
                <a:sym typeface="Times New Roman"/>
              </a:rPr>
              <a:t>Secondary Sources of Data</a:t>
            </a:r>
            <a:endParaRPr sz="3000">
              <a:latin typeface="Times New Roman"/>
              <a:ea typeface="Times New Roman"/>
              <a:cs typeface="Times New Roman"/>
              <a:sym typeface="Times New Roman"/>
            </a:endParaRPr>
          </a:p>
        </p:txBody>
      </p:sp>
      <p:sp>
        <p:nvSpPr>
          <p:cNvPr id="349" name="Google Shape;349;g1c68de14871_0_5"/>
          <p:cNvSpPr txBox="1"/>
          <p:nvPr>
            <p:ph idx="1" type="subTitle"/>
          </p:nvPr>
        </p:nvSpPr>
        <p:spPr>
          <a:xfrm>
            <a:off x="593200" y="1070172"/>
            <a:ext cx="7838700" cy="35085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5000"/>
              </a:lnSpc>
              <a:spcBef>
                <a:spcPts val="0"/>
              </a:spcBef>
              <a:spcAft>
                <a:spcPts val="0"/>
              </a:spcAft>
              <a:buClr>
                <a:srgbClr val="000000"/>
              </a:buClr>
              <a:buSzPts val="600"/>
              <a:buFont typeface="Arial"/>
              <a:buNone/>
            </a:pPr>
            <a:r>
              <a:rPr lang="en-US" sz="2000">
                <a:latin typeface="Times New Roman"/>
                <a:ea typeface="Times New Roman"/>
                <a:cs typeface="Times New Roman"/>
                <a:sym typeface="Times New Roman"/>
              </a:rPr>
              <a:t>Key areas of need:</a:t>
            </a:r>
            <a:endParaRPr sz="2000">
              <a:latin typeface="Times New Roman"/>
              <a:ea typeface="Times New Roman"/>
              <a:cs typeface="Times New Roman"/>
              <a:sym typeface="Times New Roman"/>
            </a:endParaRPr>
          </a:p>
          <a:p>
            <a:pPr indent="0" lvl="0" marL="0" rtl="0" algn="l">
              <a:lnSpc>
                <a:spcPct val="95000"/>
              </a:lnSpc>
              <a:spcBef>
                <a:spcPts val="0"/>
              </a:spcBef>
              <a:spcAft>
                <a:spcPts val="0"/>
              </a:spcAft>
              <a:buClr>
                <a:srgbClr val="000000"/>
              </a:buClr>
              <a:buSzPts val="600"/>
              <a:buFont typeface="Arial"/>
              <a:buNone/>
            </a:pPr>
            <a:r>
              <a:t/>
            </a:r>
            <a:endParaRPr sz="2000">
              <a:latin typeface="Times New Roman"/>
              <a:ea typeface="Times New Roman"/>
              <a:cs typeface="Times New Roman"/>
              <a:sym typeface="Times New Roman"/>
            </a:endParaRPr>
          </a:p>
          <a:p>
            <a:pPr indent="-342900" lvl="0" marL="254000" rtl="0" algn="l">
              <a:lnSpc>
                <a:spcPct val="95000"/>
              </a:lnSpc>
              <a:spcBef>
                <a:spcPts val="0"/>
              </a:spcBef>
              <a:spcAft>
                <a:spcPts val="0"/>
              </a:spcAft>
              <a:buSzPts val="2000"/>
              <a:buFont typeface="Times New Roman"/>
              <a:buChar char="●"/>
            </a:pPr>
            <a:r>
              <a:rPr lang="en-US" sz="2000">
                <a:latin typeface="Times New Roman"/>
                <a:ea typeface="Times New Roman"/>
                <a:cs typeface="Times New Roman"/>
                <a:sym typeface="Times New Roman"/>
              </a:rPr>
              <a:t>Subject-wise availability of teachers and subject PTR</a:t>
            </a:r>
            <a:endParaRPr sz="2000">
              <a:latin typeface="Times New Roman"/>
              <a:ea typeface="Times New Roman"/>
              <a:cs typeface="Times New Roman"/>
              <a:sym typeface="Times New Roman"/>
            </a:endParaRPr>
          </a:p>
          <a:p>
            <a:pPr indent="-342900" lvl="0" marL="254000" rtl="0" algn="l">
              <a:lnSpc>
                <a:spcPct val="95000"/>
              </a:lnSpc>
              <a:spcBef>
                <a:spcPts val="0"/>
              </a:spcBef>
              <a:spcAft>
                <a:spcPts val="0"/>
              </a:spcAft>
              <a:buSzPts val="2000"/>
              <a:buFont typeface="Times New Roman"/>
              <a:buChar char="●"/>
            </a:pPr>
            <a:r>
              <a:rPr lang="en-US" sz="2000">
                <a:latin typeface="Times New Roman"/>
                <a:ea typeface="Times New Roman"/>
                <a:cs typeface="Times New Roman"/>
                <a:sym typeface="Times New Roman"/>
              </a:rPr>
              <a:t>Subject-wise vacancies</a:t>
            </a:r>
            <a:endParaRPr sz="2000">
              <a:latin typeface="Times New Roman"/>
              <a:ea typeface="Times New Roman"/>
              <a:cs typeface="Times New Roman"/>
              <a:sym typeface="Times New Roman"/>
            </a:endParaRPr>
          </a:p>
          <a:p>
            <a:pPr indent="-342900" lvl="0" marL="254000" rtl="0" algn="l">
              <a:lnSpc>
                <a:spcPct val="95000"/>
              </a:lnSpc>
              <a:spcBef>
                <a:spcPts val="0"/>
              </a:spcBef>
              <a:spcAft>
                <a:spcPts val="0"/>
              </a:spcAft>
              <a:buSzPts val="2000"/>
              <a:buFont typeface="Times New Roman"/>
              <a:buChar char="●"/>
            </a:pPr>
            <a:r>
              <a:rPr lang="en-US" sz="2000">
                <a:latin typeface="Times New Roman"/>
                <a:ea typeface="Times New Roman"/>
                <a:cs typeface="Times New Roman"/>
                <a:sym typeface="Times New Roman"/>
              </a:rPr>
              <a:t>Recruitment policies, numbers and budgets for select states</a:t>
            </a:r>
            <a:endParaRPr sz="2000">
              <a:latin typeface="Times New Roman"/>
              <a:ea typeface="Times New Roman"/>
              <a:cs typeface="Times New Roman"/>
              <a:sym typeface="Times New Roman"/>
            </a:endParaRPr>
          </a:p>
          <a:p>
            <a:pPr indent="-342900" lvl="0" marL="254000" rtl="0" algn="l">
              <a:lnSpc>
                <a:spcPct val="95000"/>
              </a:lnSpc>
              <a:spcBef>
                <a:spcPts val="0"/>
              </a:spcBef>
              <a:spcAft>
                <a:spcPts val="0"/>
              </a:spcAft>
              <a:buSzPts val="2000"/>
              <a:buFont typeface="Times New Roman"/>
              <a:buChar char="●"/>
            </a:pPr>
            <a:r>
              <a:rPr lang="en-US" sz="2000">
                <a:latin typeface="Times New Roman"/>
                <a:ea typeface="Times New Roman"/>
                <a:cs typeface="Times New Roman"/>
                <a:sym typeface="Times New Roman"/>
              </a:rPr>
              <a:t>Contract teachers regularisation</a:t>
            </a:r>
            <a:endParaRPr sz="2000">
              <a:latin typeface="Times New Roman"/>
              <a:ea typeface="Times New Roman"/>
              <a:cs typeface="Times New Roman"/>
              <a:sym typeface="Times New Roman"/>
            </a:endParaRPr>
          </a:p>
          <a:p>
            <a:pPr indent="-342900" lvl="0" marL="254000" rtl="0" algn="l">
              <a:lnSpc>
                <a:spcPct val="95000"/>
              </a:lnSpc>
              <a:spcBef>
                <a:spcPts val="0"/>
              </a:spcBef>
              <a:spcAft>
                <a:spcPts val="0"/>
              </a:spcAft>
              <a:buSzPts val="2000"/>
              <a:buFont typeface="Times New Roman"/>
              <a:buChar char="●"/>
            </a:pPr>
            <a:r>
              <a:rPr lang="en-US" sz="2000">
                <a:latin typeface="Times New Roman"/>
                <a:ea typeface="Times New Roman"/>
                <a:cs typeface="Times New Roman"/>
                <a:sym typeface="Times New Roman"/>
              </a:rPr>
              <a:t>Enrollment and completion in teacher education institutions in select states, including specialisations</a:t>
            </a:r>
            <a:endParaRPr sz="2000">
              <a:latin typeface="Times New Roman"/>
              <a:ea typeface="Times New Roman"/>
              <a:cs typeface="Times New Roman"/>
              <a:sym typeface="Times New Roman"/>
            </a:endParaRPr>
          </a:p>
          <a:p>
            <a:pPr indent="-342900" lvl="0" marL="254000" rtl="0" algn="l">
              <a:lnSpc>
                <a:spcPct val="95000"/>
              </a:lnSpc>
              <a:spcBef>
                <a:spcPts val="0"/>
              </a:spcBef>
              <a:spcAft>
                <a:spcPts val="0"/>
              </a:spcAft>
              <a:buSzPts val="2000"/>
              <a:buFont typeface="Times New Roman"/>
              <a:buChar char="●"/>
            </a:pPr>
            <a:r>
              <a:rPr lang="en-US" sz="2000">
                <a:latin typeface="Times New Roman"/>
                <a:ea typeface="Times New Roman"/>
                <a:cs typeface="Times New Roman"/>
                <a:sym typeface="Times New Roman"/>
              </a:rPr>
              <a:t>Number of TET qualified teachers in select states</a:t>
            </a:r>
            <a:endParaRPr sz="2000">
              <a:latin typeface="Times New Roman"/>
              <a:ea typeface="Times New Roman"/>
              <a:cs typeface="Times New Roman"/>
              <a:sym typeface="Times New Roman"/>
            </a:endParaRPr>
          </a:p>
          <a:p>
            <a:pPr indent="0" lvl="0" marL="457200" rtl="0" algn="l">
              <a:lnSpc>
                <a:spcPct val="95000"/>
              </a:lnSpc>
              <a:spcBef>
                <a:spcPts val="0"/>
              </a:spcBef>
              <a:spcAft>
                <a:spcPts val="0"/>
              </a:spcAft>
              <a:buNone/>
            </a:pPr>
            <a:r>
              <a:t/>
            </a:r>
            <a:endParaRPr sz="2000">
              <a:latin typeface="Times New Roman"/>
              <a:ea typeface="Times New Roman"/>
              <a:cs typeface="Times New Roman"/>
              <a:sym typeface="Times New Roman"/>
            </a:endParaRPr>
          </a:p>
          <a:p>
            <a:pPr indent="0" lvl="0" marL="457200" rtl="0" algn="l">
              <a:lnSpc>
                <a:spcPct val="95000"/>
              </a:lnSpc>
              <a:spcBef>
                <a:spcPts val="0"/>
              </a:spcBef>
              <a:spcAft>
                <a:spcPts val="0"/>
              </a:spcAft>
              <a:buNone/>
            </a:pPr>
            <a:r>
              <a:t/>
            </a:r>
            <a:endParaRPr sz="2000">
              <a:latin typeface="Times New Roman"/>
              <a:ea typeface="Times New Roman"/>
              <a:cs typeface="Times New Roman"/>
              <a:sym typeface="Times New Roman"/>
            </a:endParaRPr>
          </a:p>
          <a:p>
            <a:pPr indent="0" lvl="0" marL="457200" rtl="0" algn="l">
              <a:lnSpc>
                <a:spcPct val="95000"/>
              </a:lnSpc>
              <a:spcBef>
                <a:spcPts val="0"/>
              </a:spcBef>
              <a:spcAft>
                <a:spcPts val="0"/>
              </a:spcAft>
              <a:buNone/>
            </a:pPr>
            <a:r>
              <a:t/>
            </a:r>
            <a:endParaRPr sz="2000">
              <a:latin typeface="Times New Roman"/>
              <a:ea typeface="Times New Roman"/>
              <a:cs typeface="Times New Roman"/>
              <a:sym typeface="Times New Roman"/>
            </a:endParaRPr>
          </a:p>
          <a:p>
            <a:pPr indent="-139700" lvl="0" marL="254000" rtl="0" algn="just">
              <a:lnSpc>
                <a:spcPct val="90000"/>
              </a:lnSpc>
              <a:spcBef>
                <a:spcPts val="0"/>
              </a:spcBef>
              <a:spcAft>
                <a:spcPts val="0"/>
              </a:spcAft>
              <a:buClr>
                <a:schemeClr val="dk1"/>
              </a:buClr>
              <a:buSzPts val="1800"/>
              <a:buFont typeface="Arial"/>
              <a:buNone/>
            </a:pPr>
            <a:r>
              <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ETE Presentation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TE Presentation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TISS ITE 4086</dc:creator>
</cp:coreProperties>
</file>